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13" r:id="rId2"/>
    <p:sldId id="257" r:id="rId3"/>
    <p:sldId id="258" r:id="rId4"/>
    <p:sldId id="259" r:id="rId5"/>
    <p:sldId id="260" r:id="rId6"/>
    <p:sldId id="262" r:id="rId7"/>
    <p:sldId id="285" r:id="rId8"/>
    <p:sldId id="286" r:id="rId9"/>
    <p:sldId id="287" r:id="rId10"/>
    <p:sldId id="288" r:id="rId11"/>
    <p:sldId id="261" r:id="rId12"/>
    <p:sldId id="264" r:id="rId13"/>
    <p:sldId id="263" r:id="rId14"/>
    <p:sldId id="266" r:id="rId15"/>
    <p:sldId id="309" r:id="rId16"/>
    <p:sldId id="284" r:id="rId17"/>
    <p:sldId id="283" r:id="rId18"/>
    <p:sldId id="276" r:id="rId19"/>
    <p:sldId id="265" r:id="rId20"/>
    <p:sldId id="275" r:id="rId21"/>
    <p:sldId id="267" r:id="rId22"/>
    <p:sldId id="268" r:id="rId23"/>
    <p:sldId id="272" r:id="rId24"/>
    <p:sldId id="269" r:id="rId25"/>
    <p:sldId id="273" r:id="rId26"/>
    <p:sldId id="277" r:id="rId27"/>
    <p:sldId id="278" r:id="rId28"/>
    <p:sldId id="279" r:id="rId29"/>
    <p:sldId id="280" r:id="rId30"/>
    <p:sldId id="281" r:id="rId31"/>
    <p:sldId id="282" r:id="rId32"/>
    <p:sldId id="289" r:id="rId33"/>
    <p:sldId id="290" r:id="rId34"/>
    <p:sldId id="27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8" r:id="rId46"/>
    <p:sldId id="301" r:id="rId47"/>
    <p:sldId id="274" r:id="rId48"/>
    <p:sldId id="302" r:id="rId49"/>
    <p:sldId id="305" r:id="rId50"/>
    <p:sldId id="306" r:id="rId51"/>
    <p:sldId id="307" r:id="rId5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832A9-E0A1-4C30-BA76-B758880AC98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8D151-E95B-488A-8DB5-242D6C573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8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8D151-E95B-488A-8DB5-242D6C5736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9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A4DB4-7C11-7BC4-8768-98E8965CC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5E983A-4A94-AD78-B873-B61564F33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00A58-9C1E-C585-5189-B4B956DD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83709-1B96-4504-950A-884DE834712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4491F-C9F6-97BF-A606-414F5CB9A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25197-B4DE-01EA-962A-CBA7F859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5E02-D670-4D96-A1D1-D27C64B6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56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9C6EB-589B-88D8-33BE-364EB09A2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22095-0824-E675-7553-7C5670CBD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743E0-2492-E64E-C7B8-69A534A54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83709-1B96-4504-950A-884DE834712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5D66A-43FC-A9E4-2219-C274F35AB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EEC3-9966-66AC-5F66-6FFB3B27A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5E02-D670-4D96-A1D1-D27C64B6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7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94FB19-138F-E12A-7893-0875CE9AE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DF8F1B-C466-3663-7904-88C85754D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92B1D-87A1-775A-0DA8-482E55ECA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83709-1B96-4504-950A-884DE834712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978D8-C7C0-35C0-0E74-C8B126CB0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907FC-AD7F-718F-4BDA-47E510BEE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5E02-D670-4D96-A1D1-D27C64B6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0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36E0B-CB06-3BBA-4803-565A3C507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09618-C606-B64F-F16F-66723C688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E4070-96B2-3515-5A44-2594A21A3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83709-1B96-4504-950A-884DE834712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EF800-894C-0E34-D4F2-3D220B103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9EAB8-44F3-1F9A-2C17-F7407A8D3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5E02-D670-4D96-A1D1-D27C64B6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84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21B3-DE36-0B23-97E3-D45EA81F0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418FF-BDCA-74A5-6EA8-5979EB66F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66100-CBA2-370F-1B96-B643FF5F3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83709-1B96-4504-950A-884DE834712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E20BF-0D7F-D6EC-2E40-ECB88EF0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FF64C-E4AA-9548-1A38-7E19D6EB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5E02-D670-4D96-A1D1-D27C64B6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12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7F716-F6E1-D483-1C49-467D58891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1331F-15DA-6F7F-0CAB-1D5E0FAAF4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F4C7B-ACBE-4BAC-FAF8-8A6B32B38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A6174-6E84-B0F5-E514-3225DDAC2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83709-1B96-4504-950A-884DE834712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F4D75-482E-07E0-833A-F28BE943C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D532B-290A-9D31-ECEB-6DCDC700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5E02-D670-4D96-A1D1-D27C64B6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04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F43C-B3F8-20F0-DD67-F65BFEED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4FA78-C492-D708-FC79-271FD9103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662AE-FA9A-24A3-021A-6029158A0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3C899-9127-6D4F-4944-701AE41F2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40140B-38AC-78F1-A806-424F01F70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805C6-5677-7355-B597-2692E3FAB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83709-1B96-4504-950A-884DE834712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29BDF9-F349-B660-38FE-D077F140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2B0FEF-3BBC-8C45-B271-A72E9C6A5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5E02-D670-4D96-A1D1-D27C64B6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21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E648F-198B-BB0A-E14C-36FEBF5ED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15F53-05EB-A6F3-BC40-8C3060097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83709-1B96-4504-950A-884DE834712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0DA1B-367E-886B-BCE6-6A90BE886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D8B46-024A-F4D4-A673-D26590FE3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5E02-D670-4D96-A1D1-D27C64B6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1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FBAFD0-CD7C-30A5-8527-0955CD4FD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83709-1B96-4504-950A-884DE834712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90AAB4-4B87-BAA3-6DED-5A6FEF9C9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F5E0A-11BB-57B4-4CA0-215E12DD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5E02-D670-4D96-A1D1-D27C64B6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77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C5DD3-287A-75ED-6245-042CB76D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A7266-5C94-30EF-01BE-5C149AD6F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2CCDB-2A30-74AF-2EE4-B991D9F1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ACD7B-DC27-7466-919D-A9A03E38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83709-1B96-4504-950A-884DE834712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9F0E0-EF7E-0566-9060-80F03C887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057AF-3821-0127-6237-CB8E70A3E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5E02-D670-4D96-A1D1-D27C64B6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7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78A3E-C098-33AD-AAF6-46CE57B6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96A01E-128A-FFF1-7FCA-8CE74C055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BBE2D-1D5C-49B1-FA21-E2D1EF84A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26A6A-1C82-FD61-E3D1-42283DEE9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83709-1B96-4504-950A-884DE834712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BC670-6E60-0878-B2CF-7BC25429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AAE35-FE5F-5247-C5B1-57943F466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5E02-D670-4D96-A1D1-D27C64B6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01D10D-DC21-1EE7-F447-E2DE2A7EC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4F6FF-A14E-1226-D705-D936612FD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865B0-6D39-5FDD-D510-6131E2239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D83709-1B96-4504-950A-884DE834712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E1A62-716F-34E0-9F5D-D732D6B97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BE47D-0E07-DF00-2B5A-7EF0E8E04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3D5E02-D670-4D96-A1D1-D27C64B6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03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5B8D-8DD2-85F8-2EEE-C457640AB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374650"/>
            <a:ext cx="10515600" cy="30638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GSRA 2024 Annual Meeting</a:t>
            </a:r>
            <a:br>
              <a:rPr lang="en-US" dirty="0"/>
            </a:b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roxima-nova"/>
              </a:rPr>
              <a:t>Robert F. Hatcher, Sr. Conference Center</a:t>
            </a:r>
            <a:b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roxima-nova"/>
              </a:rPr>
            </a:br>
            <a:b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roxima-nova"/>
              </a:rPr>
            </a:br>
            <a:b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roxima-nova"/>
              </a:rPr>
            </a:br>
            <a:endParaRPr lang="en-US" dirty="0"/>
          </a:p>
        </p:txBody>
      </p:sp>
      <p:pic>
        <p:nvPicPr>
          <p:cNvPr id="2050" name="Picture 2" descr="An image of the MGA campus with a pond in the foreground">
            <a:extLst>
              <a:ext uri="{FF2B5EF4-FFF2-40B4-BE49-F238E27FC236}">
                <a16:creationId xmlns:a16="http://schemas.microsoft.com/office/drawing/2014/main" id="{2432BFB3-E3A4-FF7E-F485-09530427BA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52575"/>
            <a:ext cx="9144000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41C5983-FEC4-88CA-AD5D-DA7DCA0EF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1605193"/>
            <a:ext cx="3552825" cy="212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115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73242609">
            <a:extLst>
              <a:ext uri="{FF2B5EF4-FFF2-40B4-BE49-F238E27FC236}">
                <a16:creationId xmlns:a16="http://schemas.microsoft.com/office/drawing/2014/main" id="{AFCFC6D4-D6AC-C125-DF81-DB3F337F3C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57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41007_122812">
            <a:extLst>
              <a:ext uri="{FF2B5EF4-FFF2-40B4-BE49-F238E27FC236}">
                <a16:creationId xmlns:a16="http://schemas.microsoft.com/office/drawing/2014/main" id="{8A50E70C-FB75-633D-1626-178BB5734B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78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41007_122847">
            <a:extLst>
              <a:ext uri="{FF2B5EF4-FFF2-40B4-BE49-F238E27FC236}">
                <a16:creationId xmlns:a16="http://schemas.microsoft.com/office/drawing/2014/main" id="{C9FA87F1-2B55-3564-D136-E998C41EFD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06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41007_122822">
            <a:extLst>
              <a:ext uri="{FF2B5EF4-FFF2-40B4-BE49-F238E27FC236}">
                <a16:creationId xmlns:a16="http://schemas.microsoft.com/office/drawing/2014/main" id="{BF116224-81B4-42BA-029E-E926ED7135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88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lan2">
            <a:extLst>
              <a:ext uri="{FF2B5EF4-FFF2-40B4-BE49-F238E27FC236}">
                <a16:creationId xmlns:a16="http://schemas.microsoft.com/office/drawing/2014/main" id="{71915A9D-26C7-D9B5-5A43-9AEAEA5C87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02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dome and a building with text&#10;&#10;Description automatically generated with medium confidence">
            <a:extLst>
              <a:ext uri="{FF2B5EF4-FFF2-40B4-BE49-F238E27FC236}">
                <a16:creationId xmlns:a16="http://schemas.microsoft.com/office/drawing/2014/main" id="{9D39A4A7-EA33-C5D7-E13F-69F8D9BBA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86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72751999.MP">
            <a:extLst>
              <a:ext uri="{FF2B5EF4-FFF2-40B4-BE49-F238E27FC236}">
                <a16:creationId xmlns:a16="http://schemas.microsoft.com/office/drawing/2014/main" id="{8C44AEAF-AB03-CA5B-E953-69F8254E7D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 descr="A building with a dome and a building with text&#10;&#10;Description automatically generated with medium confidence">
            <a:extLst>
              <a:ext uri="{FF2B5EF4-FFF2-40B4-BE49-F238E27FC236}">
                <a16:creationId xmlns:a16="http://schemas.microsoft.com/office/drawing/2014/main" id="{81D3BDF4-3EA3-2B54-CBC7-4F4601BF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erson standing at a podium with a group of men in suits&#10;&#10;Description automatically generated">
            <a:extLst>
              <a:ext uri="{FF2B5EF4-FFF2-40B4-BE49-F238E27FC236}">
                <a16:creationId xmlns:a16="http://schemas.microsoft.com/office/drawing/2014/main" id="{19521B7E-0556-546F-C6C6-41F54CA19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9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64357431.MP">
            <a:extLst>
              <a:ext uri="{FF2B5EF4-FFF2-40B4-BE49-F238E27FC236}">
                <a16:creationId xmlns:a16="http://schemas.microsoft.com/office/drawing/2014/main" id="{96EDE40D-B46E-D499-2A4A-7317ACB7ED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78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63729262.MP">
            <a:extLst>
              <a:ext uri="{FF2B5EF4-FFF2-40B4-BE49-F238E27FC236}">
                <a16:creationId xmlns:a16="http://schemas.microsoft.com/office/drawing/2014/main" id="{33CBA50A-8BDA-6C2B-8A80-EAF125C4B2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67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lan1">
            <a:extLst>
              <a:ext uri="{FF2B5EF4-FFF2-40B4-BE49-F238E27FC236}">
                <a16:creationId xmlns:a16="http://schemas.microsoft.com/office/drawing/2014/main" id="{96567684-D5FE-D9D8-30AC-B1C67CB9EC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erson standing at a podium with a group of men in suits&#10;&#10;Description automatically generated">
            <a:extLst>
              <a:ext uri="{FF2B5EF4-FFF2-40B4-BE49-F238E27FC236}">
                <a16:creationId xmlns:a16="http://schemas.microsoft.com/office/drawing/2014/main" id="{13B66516-467A-439C-97F3-9BD61ED44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27E5023-BB6D-9A11-3957-8A7EF018E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37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41007_122656">
            <a:extLst>
              <a:ext uri="{FF2B5EF4-FFF2-40B4-BE49-F238E27FC236}">
                <a16:creationId xmlns:a16="http://schemas.microsoft.com/office/drawing/2014/main" id="{3E57E7A5-3DB4-132D-9A8C-96DF6E1E37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70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63714273.MP">
            <a:extLst>
              <a:ext uri="{FF2B5EF4-FFF2-40B4-BE49-F238E27FC236}">
                <a16:creationId xmlns:a16="http://schemas.microsoft.com/office/drawing/2014/main" id="{65E21127-CA66-0767-1A8D-575BCB0365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58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lan4">
            <a:extLst>
              <a:ext uri="{FF2B5EF4-FFF2-40B4-BE49-F238E27FC236}">
                <a16:creationId xmlns:a16="http://schemas.microsoft.com/office/drawing/2014/main" id="{9CB61365-D72B-38E3-7E86-74E36D84C6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56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lan5">
            <a:extLst>
              <a:ext uri="{FF2B5EF4-FFF2-40B4-BE49-F238E27FC236}">
                <a16:creationId xmlns:a16="http://schemas.microsoft.com/office/drawing/2014/main" id="{51C2A2FC-73F5-2C2D-4CD6-542EEAEDCD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52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4">
            <a:extLst>
              <a:ext uri="{FF2B5EF4-FFF2-40B4-BE49-F238E27FC236}">
                <a16:creationId xmlns:a16="http://schemas.microsoft.com/office/drawing/2014/main" id="{340CE0A4-0EC4-0362-BEC5-5DC3F49020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27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lan6">
            <a:extLst>
              <a:ext uri="{FF2B5EF4-FFF2-40B4-BE49-F238E27FC236}">
                <a16:creationId xmlns:a16="http://schemas.microsoft.com/office/drawing/2014/main" id="{82F19083-088A-B738-1547-5FED6784F0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37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5">
            <a:extLst>
              <a:ext uri="{FF2B5EF4-FFF2-40B4-BE49-F238E27FC236}">
                <a16:creationId xmlns:a16="http://schemas.microsoft.com/office/drawing/2014/main" id="{71A3A6F5-8DD5-883A-AD46-E1406A5D02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06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63758717">
            <a:extLst>
              <a:ext uri="{FF2B5EF4-FFF2-40B4-BE49-F238E27FC236}">
                <a16:creationId xmlns:a16="http://schemas.microsoft.com/office/drawing/2014/main" id="{D2A62C82-DE83-4F9A-129D-8C146F290E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24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63800967">
            <a:extLst>
              <a:ext uri="{FF2B5EF4-FFF2-40B4-BE49-F238E27FC236}">
                <a16:creationId xmlns:a16="http://schemas.microsoft.com/office/drawing/2014/main" id="{3A326B78-245F-79BD-197D-ECE7AD5FE0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68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63817750">
            <a:extLst>
              <a:ext uri="{FF2B5EF4-FFF2-40B4-BE49-F238E27FC236}">
                <a16:creationId xmlns:a16="http://schemas.microsoft.com/office/drawing/2014/main" id="{9AC8B826-199F-EE1C-BF2A-EA13BFCB1D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41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64033455">
            <a:extLst>
              <a:ext uri="{FF2B5EF4-FFF2-40B4-BE49-F238E27FC236}">
                <a16:creationId xmlns:a16="http://schemas.microsoft.com/office/drawing/2014/main" id="{62FD005A-4D79-AE9B-949A-1269CC47C1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93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41007_122701">
            <a:extLst>
              <a:ext uri="{FF2B5EF4-FFF2-40B4-BE49-F238E27FC236}">
                <a16:creationId xmlns:a16="http://schemas.microsoft.com/office/drawing/2014/main" id="{5F35449B-37B5-3769-A3A5-CCCC98E11A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24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64041813.MP">
            <a:extLst>
              <a:ext uri="{FF2B5EF4-FFF2-40B4-BE49-F238E27FC236}">
                <a16:creationId xmlns:a16="http://schemas.microsoft.com/office/drawing/2014/main" id="{ADE8026C-10F4-EC98-4B0E-86369CC870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65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64046542">
            <a:extLst>
              <a:ext uri="{FF2B5EF4-FFF2-40B4-BE49-F238E27FC236}">
                <a16:creationId xmlns:a16="http://schemas.microsoft.com/office/drawing/2014/main" id="{CF593F40-B099-DE38-3A50-99C51A210D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95327799">
            <a:extLst>
              <a:ext uri="{FF2B5EF4-FFF2-40B4-BE49-F238E27FC236}">
                <a16:creationId xmlns:a16="http://schemas.microsoft.com/office/drawing/2014/main" id="{52E22436-9B23-DF8A-3DF7-EF6ABCD10C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44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95332533.MP">
            <a:extLst>
              <a:ext uri="{FF2B5EF4-FFF2-40B4-BE49-F238E27FC236}">
                <a16:creationId xmlns:a16="http://schemas.microsoft.com/office/drawing/2014/main" id="{F2A5682E-ACFC-F243-8A93-C49A4852C5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30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1">
            <a:extLst>
              <a:ext uri="{FF2B5EF4-FFF2-40B4-BE49-F238E27FC236}">
                <a16:creationId xmlns:a16="http://schemas.microsoft.com/office/drawing/2014/main" id="{72B832B0-759B-52B8-B97F-B0DD1F7DA3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18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95927820">
            <a:extLst>
              <a:ext uri="{FF2B5EF4-FFF2-40B4-BE49-F238E27FC236}">
                <a16:creationId xmlns:a16="http://schemas.microsoft.com/office/drawing/2014/main" id="{C323A0FE-DEF0-8352-5B8B-E3BF9B8954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74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95931024.MP">
            <a:extLst>
              <a:ext uri="{FF2B5EF4-FFF2-40B4-BE49-F238E27FC236}">
                <a16:creationId xmlns:a16="http://schemas.microsoft.com/office/drawing/2014/main" id="{AE1AD15D-DC0C-423D-9726-EBCC33F549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20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200004521.MP">
            <a:extLst>
              <a:ext uri="{FF2B5EF4-FFF2-40B4-BE49-F238E27FC236}">
                <a16:creationId xmlns:a16="http://schemas.microsoft.com/office/drawing/2014/main" id="{C781139A-E8B3-D3F0-5D8C-CEE5EC357B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83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200008792">
            <a:extLst>
              <a:ext uri="{FF2B5EF4-FFF2-40B4-BE49-F238E27FC236}">
                <a16:creationId xmlns:a16="http://schemas.microsoft.com/office/drawing/2014/main" id="{56B6305D-DD5F-2F5C-286B-6FBBFD6104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02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200030751">
            <a:extLst>
              <a:ext uri="{FF2B5EF4-FFF2-40B4-BE49-F238E27FC236}">
                <a16:creationId xmlns:a16="http://schemas.microsoft.com/office/drawing/2014/main" id="{26E19989-6718-7137-8ADD-0E4C87B54F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46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41007_122705">
            <a:extLst>
              <a:ext uri="{FF2B5EF4-FFF2-40B4-BE49-F238E27FC236}">
                <a16:creationId xmlns:a16="http://schemas.microsoft.com/office/drawing/2014/main" id="{60D33D22-C954-4F41-36D2-FA8A4FD732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88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200038857">
            <a:extLst>
              <a:ext uri="{FF2B5EF4-FFF2-40B4-BE49-F238E27FC236}">
                <a16:creationId xmlns:a16="http://schemas.microsoft.com/office/drawing/2014/main" id="{E65D02D0-B4CC-28ED-DDD3-90E05E2832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89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200124787">
            <a:extLst>
              <a:ext uri="{FF2B5EF4-FFF2-40B4-BE49-F238E27FC236}">
                <a16:creationId xmlns:a16="http://schemas.microsoft.com/office/drawing/2014/main" id="{B754F199-4E26-7991-4460-E27CF9A6ED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678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210605864">
            <a:extLst>
              <a:ext uri="{FF2B5EF4-FFF2-40B4-BE49-F238E27FC236}">
                <a16:creationId xmlns:a16="http://schemas.microsoft.com/office/drawing/2014/main" id="{AABD44FD-4733-15DF-346F-DB393C35B1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12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210612194">
            <a:extLst>
              <a:ext uri="{FF2B5EF4-FFF2-40B4-BE49-F238E27FC236}">
                <a16:creationId xmlns:a16="http://schemas.microsoft.com/office/drawing/2014/main" id="{AD702532-E7D1-07E4-763D-00263A8D61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219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8_000824319">
            <a:extLst>
              <a:ext uri="{FF2B5EF4-FFF2-40B4-BE49-F238E27FC236}">
                <a16:creationId xmlns:a16="http://schemas.microsoft.com/office/drawing/2014/main" id="{DA5B5EEC-F11F-1D1A-2CB8-2E8DD2AF4A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45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8_163047120.MP">
            <a:extLst>
              <a:ext uri="{FF2B5EF4-FFF2-40B4-BE49-F238E27FC236}">
                <a16:creationId xmlns:a16="http://schemas.microsoft.com/office/drawing/2014/main" id="{BEF22A3E-5EE1-2D9D-7F1D-1E8D63B6AB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88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8_134250807.MP">
            <a:extLst>
              <a:ext uri="{FF2B5EF4-FFF2-40B4-BE49-F238E27FC236}">
                <a16:creationId xmlns:a16="http://schemas.microsoft.com/office/drawing/2014/main" id="{EACB6D79-58D7-E192-5105-48B959FDB8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11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6">
            <a:extLst>
              <a:ext uri="{FF2B5EF4-FFF2-40B4-BE49-F238E27FC236}">
                <a16:creationId xmlns:a16="http://schemas.microsoft.com/office/drawing/2014/main" id="{DEFFDD3B-3083-B331-EEAE-979C3D3BE7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840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8_135435079">
            <a:extLst>
              <a:ext uri="{FF2B5EF4-FFF2-40B4-BE49-F238E27FC236}">
                <a16:creationId xmlns:a16="http://schemas.microsoft.com/office/drawing/2014/main" id="{DD37E7B6-5E7E-824C-8844-DB4B8F204D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42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8_135832190.MP">
            <a:extLst>
              <a:ext uri="{FF2B5EF4-FFF2-40B4-BE49-F238E27FC236}">
                <a16:creationId xmlns:a16="http://schemas.microsoft.com/office/drawing/2014/main" id="{6022844B-4CF0-DBF0-25D6-99EFAFF3BA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98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41007_122809">
            <a:extLst>
              <a:ext uri="{FF2B5EF4-FFF2-40B4-BE49-F238E27FC236}">
                <a16:creationId xmlns:a16="http://schemas.microsoft.com/office/drawing/2014/main" id="{08FF35CE-2A97-F7D9-CFAA-15A05E0684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03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8_141917278.MP">
            <a:extLst>
              <a:ext uri="{FF2B5EF4-FFF2-40B4-BE49-F238E27FC236}">
                <a16:creationId xmlns:a16="http://schemas.microsoft.com/office/drawing/2014/main" id="{96EF8881-A902-8CE5-789E-7F3AA73A34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8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8_142004779.MP">
            <a:extLst>
              <a:ext uri="{FF2B5EF4-FFF2-40B4-BE49-F238E27FC236}">
                <a16:creationId xmlns:a16="http://schemas.microsoft.com/office/drawing/2014/main" id="{E096B3AB-5CE8-E6E0-6CD7-17A76EFA3B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95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41007_122818">
            <a:extLst>
              <a:ext uri="{FF2B5EF4-FFF2-40B4-BE49-F238E27FC236}">
                <a16:creationId xmlns:a16="http://schemas.microsoft.com/office/drawing/2014/main" id="{D59D9A11-5E60-2946-749D-94CF93234D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68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73217071">
            <a:extLst>
              <a:ext uri="{FF2B5EF4-FFF2-40B4-BE49-F238E27FC236}">
                <a16:creationId xmlns:a16="http://schemas.microsoft.com/office/drawing/2014/main" id="{3B9EB809-7EA4-EDC8-8394-5C1C0453CD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52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73218681">
            <a:extLst>
              <a:ext uri="{FF2B5EF4-FFF2-40B4-BE49-F238E27FC236}">
                <a16:creationId xmlns:a16="http://schemas.microsoft.com/office/drawing/2014/main" id="{6F1227E5-6EAD-C243-B724-9F1D69AF86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08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41007_173232752">
            <a:extLst>
              <a:ext uri="{FF2B5EF4-FFF2-40B4-BE49-F238E27FC236}">
                <a16:creationId xmlns:a16="http://schemas.microsoft.com/office/drawing/2014/main" id="{48CA07C4-520D-04C4-D2A0-C86C17E884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77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18</Words>
  <Application>Microsoft Office PowerPoint</Application>
  <PresentationFormat>Widescreen</PresentationFormat>
  <Paragraphs>2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Aptos</vt:lpstr>
      <vt:lpstr>Aptos Display</vt:lpstr>
      <vt:lpstr>Arial</vt:lpstr>
      <vt:lpstr>proxima-nova</vt:lpstr>
      <vt:lpstr>Office Theme</vt:lpstr>
      <vt:lpstr>GSRA 2024 Annual Meeting Robert F. Hatcher, Sr. Conference Center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Kevin Burke</dc:creator>
  <cp:lastModifiedBy>Kevin Burke</cp:lastModifiedBy>
  <cp:revision>3</cp:revision>
  <dcterms:created xsi:type="dcterms:W3CDTF">2024-10-16T18:30:53Z</dcterms:created>
  <dcterms:modified xsi:type="dcterms:W3CDTF">2024-10-18T17:03:44Z</dcterms:modified>
</cp:coreProperties>
</file>