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316F2A6B-59AE-425F-8A79-9388EE0A4EAE}" v="2" dt="2022-10-04T02:00:06.037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1" d="100"/>
          <a:sy n="81" d="100"/>
        </p:scale>
        <p:origin x="91" y="9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18" Type="http://schemas.microsoft.com/office/2015/10/relationships/revisionInfo" Target="revisionInfo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microsoft.com/office/2016/11/relationships/changesInfo" Target="changesInfos/changesInfo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vin Burke" userId="80ce8ac2959d93b7" providerId="LiveId" clId="{316F2A6B-59AE-425F-8A79-9388EE0A4EAE}"/>
    <pc:docChg chg="custSel modSld">
      <pc:chgData name="Kevin Burke" userId="80ce8ac2959d93b7" providerId="LiveId" clId="{316F2A6B-59AE-425F-8A79-9388EE0A4EAE}" dt="2022-10-04T02:02:16.501" v="39" actId="20577"/>
      <pc:docMkLst>
        <pc:docMk/>
      </pc:docMkLst>
      <pc:sldChg chg="modSp mod">
        <pc:chgData name="Kevin Burke" userId="80ce8ac2959d93b7" providerId="LiveId" clId="{316F2A6B-59AE-425F-8A79-9388EE0A4EAE}" dt="2022-10-04T02:02:16.501" v="39" actId="20577"/>
        <pc:sldMkLst>
          <pc:docMk/>
          <pc:sldMk cId="134641807" sldId="256"/>
        </pc:sldMkLst>
        <pc:spChg chg="mod">
          <ac:chgData name="Kevin Burke" userId="80ce8ac2959d93b7" providerId="LiveId" clId="{316F2A6B-59AE-425F-8A79-9388EE0A4EAE}" dt="2022-10-04T02:02:16.501" v="39" actId="20577"/>
          <ac:spMkLst>
            <pc:docMk/>
            <pc:sldMk cId="134641807" sldId="256"/>
            <ac:spMk id="3" creationId="{3E32C518-5926-4DD3-190B-6B4E57F3E8F6}"/>
          </ac:spMkLst>
        </pc:spChg>
      </pc:sldChg>
      <pc:sldChg chg="addSp modSp mod">
        <pc:chgData name="Kevin Burke" userId="80ce8ac2959d93b7" providerId="LiveId" clId="{316F2A6B-59AE-425F-8A79-9388EE0A4EAE}" dt="2022-10-04T02:00:38.577" v="31" actId="113"/>
        <pc:sldMkLst>
          <pc:docMk/>
          <pc:sldMk cId="410443766" sldId="257"/>
        </pc:sldMkLst>
        <pc:spChg chg="mod">
          <ac:chgData name="Kevin Burke" userId="80ce8ac2959d93b7" providerId="LiveId" clId="{316F2A6B-59AE-425F-8A79-9388EE0A4EAE}" dt="2022-10-04T01:59:49.993" v="17" actId="14100"/>
          <ac:spMkLst>
            <pc:docMk/>
            <pc:sldMk cId="410443766" sldId="257"/>
            <ac:spMk id="2" creationId="{C0529922-1E84-EBB6-98F9-0D516F121035}"/>
          </ac:spMkLst>
        </pc:spChg>
        <pc:spChg chg="add mod">
          <ac:chgData name="Kevin Burke" userId="80ce8ac2959d93b7" providerId="LiveId" clId="{316F2A6B-59AE-425F-8A79-9388EE0A4EAE}" dt="2022-10-04T02:00:38.577" v="31" actId="113"/>
          <ac:spMkLst>
            <pc:docMk/>
            <pc:sldMk cId="410443766" sldId="257"/>
            <ac:spMk id="4" creationId="{D5877CB0-03F4-B7C6-D52C-2B5BB8E31407}"/>
          </ac:spMkLst>
        </pc:spChg>
        <pc:picChg chg="add mod">
          <ac:chgData name="Kevin Burke" userId="80ce8ac2959d93b7" providerId="LiveId" clId="{316F2A6B-59AE-425F-8A79-9388EE0A4EAE}" dt="2022-10-04T01:58:54.685" v="0"/>
          <ac:picMkLst>
            <pc:docMk/>
            <pc:sldMk cId="410443766" sldId="257"/>
            <ac:picMk id="3" creationId="{B7AC1897-A37E-D9FA-734D-538AB0D64575}"/>
          </ac:picMkLst>
        </pc:picChg>
      </pc:sldChg>
      <pc:sldChg chg="modSp mod">
        <pc:chgData name="Kevin Burke" userId="80ce8ac2959d93b7" providerId="LiveId" clId="{316F2A6B-59AE-425F-8A79-9388EE0A4EAE}" dt="2022-10-04T02:01:01.037" v="34" actId="6549"/>
        <pc:sldMkLst>
          <pc:docMk/>
          <pc:sldMk cId="3573463798" sldId="258"/>
        </pc:sldMkLst>
        <pc:spChg chg="mod">
          <ac:chgData name="Kevin Burke" userId="80ce8ac2959d93b7" providerId="LiveId" clId="{316F2A6B-59AE-425F-8A79-9388EE0A4EAE}" dt="2022-10-04T02:01:01.037" v="34" actId="6549"/>
          <ac:spMkLst>
            <pc:docMk/>
            <pc:sldMk cId="3573463798" sldId="258"/>
            <ac:spMk id="3" creationId="{DAE692D9-2149-760D-7BED-C956229893EB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99807B-85A4-C5BA-6F85-D4AB3C2D788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B8FA649-E914-6719-6DBD-82107A4ADE7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3EF0A9-42C4-4A11-60C3-5DBCB124C8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869FD-3414-40DD-849B-FA2C3DBDDE1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CB539F9-C38C-B776-16D5-2A8D6AA19B3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1797EF1-3007-12C1-FF4A-98D22F66299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9E25-869F-4FB8-A633-4DCF3036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314533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ABCC00-EE79-60B9-B1C7-6FE19DC0B3A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B94E47E-6980-1808-E6F8-B8C7778D947E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04E914D-3B58-C37C-F6DE-D493072D43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869FD-3414-40DD-849B-FA2C3DBDDE1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2380B8-244D-4365-3F4D-4652417078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A8926B8-6BDD-090F-BF28-3AF56FF45D1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9E25-869F-4FB8-A633-4DCF3036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3215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52387FF-A70F-B46C-3AC7-430495A8F58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E8EF78D-634B-EEC1-21CE-574219D66980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747E7F2-8985-C186-C005-5C9F4BA2EA9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869FD-3414-40DD-849B-FA2C3DBDDE1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AC8B2C-4A68-2885-829B-5989CA117C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24F7D0-6085-6E63-99C3-28CC270D36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9E25-869F-4FB8-A633-4DCF3036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98133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0682EEE-CD18-4C2D-3D0C-DBBCF17169E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D5FBE8-E1E9-E6BD-BFBE-5F5524D285A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86D2EA5-985A-0A77-C879-463E8B7E2C2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869FD-3414-40DD-849B-FA2C3DBDDE1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9CB17DE-ED64-FE6E-40F3-502C1744E57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7539829-6317-0EF4-0E23-B18B1964E0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9E25-869F-4FB8-A633-4DCF3036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730303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B9A49A-7781-8BDB-8AF9-EFEFFED7170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026433C-DD2D-82D5-FF90-CE52C326613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E236935-5FFA-E522-90B7-36737FC9E26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869FD-3414-40DD-849B-FA2C3DBDDE1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3C1E31D-7904-348A-0AB2-538B42409F8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9969843-7F43-629A-E4D8-BD36605DCAB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9E25-869F-4FB8-A633-4DCF3036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41647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FD48BA2-F2E5-B5D9-D9AD-0F746BDD57F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12E7A33-D86C-6BF1-9F96-733BD26E75B0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0252A0E-0457-CF4E-C480-37F1C2A16D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F783FD7-00A8-8CCC-783E-72ABB1F1086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869FD-3414-40DD-849B-FA2C3DBDDE1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58942DF-7EE1-B4C2-1983-0EACFEAE53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78E4A98-1DC4-623A-3B45-6270D2D5E20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9E25-869F-4FB8-A633-4DCF3036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43189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F7EDB6-33AD-D6A1-88A0-FED29D8CD4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1D5290D-B9E4-16B0-DD8F-D625A0B5C39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6829AAC-AEE0-FB5F-C328-7D81A1A6A9B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7E1676F-D624-F0C3-149F-55A66AFC9D26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A8D69D92-61FD-1B7A-9925-49DA9303FED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13CFEF9E-20A6-CE09-5C0A-3DA508C4B5A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869FD-3414-40DD-849B-FA2C3DBDDE1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82C7EBD-9AD0-6369-1284-EE7EFE673D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7B70F3BA-8F09-283D-2768-CD879EE67F5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9E25-869F-4FB8-A633-4DCF3036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125338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0E52CE0-E7FF-3556-1641-74FFD58CC46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5A0365D-E2F7-1EEF-DEF3-5E3BAE3A57A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869FD-3414-40DD-849B-FA2C3DBDDE1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F1407B26-724B-24F5-E7A5-8FA2B7BCB8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726C81D9-7B0E-910A-0DB4-6D0E9A3162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9E25-869F-4FB8-A633-4DCF3036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63856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7EF2A0B-AB2F-3C46-D992-15B4971F8D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869FD-3414-40DD-849B-FA2C3DBDDE1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EEB1250C-F1B5-E24F-F3E6-8272E4910E7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0DDC06F-846A-18A1-9EFA-3F3F3980B19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9E25-869F-4FB8-A633-4DCF3036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916071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702896-81E4-4D86-C6E8-0A7951F0F2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508C05C-8A3E-E31F-3361-4E631AA6B83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A7782BD-78B4-6B29-A14F-FF554F8471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6F98705-EF6B-84F8-75CA-841DC7AB6F7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869FD-3414-40DD-849B-FA2C3DBDDE1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3F56AF6A-7E1A-64C1-AED0-6F5CEBA412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646427-50B4-E5A5-5BC6-F9E0E070EA8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9E25-869F-4FB8-A633-4DCF3036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4171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2CF8AF3-90FA-4D27-0D15-35814D148A8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0BD8834-F8B6-D48E-DD08-796CBCBCFDFD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9790710-6554-90D9-16FF-F19CE0F4362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E588316A-4F33-86A5-191F-780490D82C4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0869FD-3414-40DD-849B-FA2C3DBDDE1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780A04C-3270-D51D-6A6C-0C8E16FA05A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670CACA6-18E6-1A54-F3CA-C680CD583C8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23C9E25-869F-4FB8-A633-4DCF3036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944015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ADD8E38-D8FA-B76D-A546-753D33E5BB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0D6BE105-907C-D140-7F61-315DA8E176C9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46691C8-0B25-9320-232E-5936C9A1ABD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0869FD-3414-40DD-849B-FA2C3DBDDE12}" type="datetimeFigureOut">
              <a:rPr lang="en-US" smtClean="0"/>
              <a:t>10/3/2022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097F4B7-11B2-3FEC-F61A-2E6FAE3A735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313929-83BB-CE8D-543A-8FF1D020903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23C9E25-869F-4FB8-A633-4DCF3036D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06897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mygsra.com/legislative-goals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g"/><Relationship Id="rId2" Type="http://schemas.openxmlformats.org/officeDocument/2006/relationships/hyperlink" Target="https://gsra.memberclicks.net/assets/documents/Newsletter-March-2022-03-01-final.pdf" TargetMode="Externa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gsra.memberclicks.net/assets/documents/Newsletter-April-2022-04-01-final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gsra.memberclicks.net/assets/documents/Newsletter-August-2022-08-01-final.pdf" TargetMode="External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Relationship Id="rId4" Type="http://schemas.openxmlformats.org/officeDocument/2006/relationships/hyperlink" Target="https://gsra.memberclicks.net/assets/documents/Newsletter-July-2022-07-01-final.pdf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1F8D59A-8D72-F393-BE53-D914FB69291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sz="4800" b="1" dirty="0"/>
              <a:t>Georgia State Retirees Association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3E32C518-5926-4DD3-190B-6B4E57F3E8F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2022 GSRA Annual Meeting</a:t>
            </a:r>
          </a:p>
          <a:p>
            <a:r>
              <a:rPr lang="en-US" sz="3600" dirty="0"/>
              <a:t>Legislative Review</a:t>
            </a:r>
          </a:p>
          <a:p>
            <a:r>
              <a:rPr lang="en-US" sz="3600" dirty="0"/>
              <a:t>Chuck Freedman, GSRA Legislative Liaison </a:t>
            </a:r>
          </a:p>
        </p:txBody>
      </p:sp>
      <p:pic>
        <p:nvPicPr>
          <p:cNvPr id="6" name="Picture 5" descr="A picture containing text, clipart">
            <a:extLst>
              <a:ext uri="{FF2B5EF4-FFF2-40B4-BE49-F238E27FC236}">
                <a16:creationId xmlns:a16="http://schemas.microsoft.com/office/drawing/2014/main" id="{EA5B65B9-8EAE-752A-6DF0-9904DD98E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325" y="1087062"/>
            <a:ext cx="39433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4641807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CC28B06-B20A-9F12-D827-5CC28C094D0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92350" y="319235"/>
            <a:ext cx="3943350" cy="16192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C9215DA2-989A-7607-1AF1-750E49F6108A}"/>
              </a:ext>
            </a:extLst>
          </p:cNvPr>
          <p:cNvSpPr txBox="1"/>
          <p:nvPr/>
        </p:nvSpPr>
        <p:spPr>
          <a:xfrm>
            <a:off x="1371600" y="2798223"/>
            <a:ext cx="9849678" cy="2018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6000" b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2023 LEGISLATIVE GOALS AND OBJECTIVES</a:t>
            </a:r>
            <a:endParaRPr lang="en-US" sz="6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1613584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97E60C1-F0C3-5110-5A85-1D40177A66DF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615278" y="149552"/>
            <a:ext cx="3943350" cy="16192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BE7E1D49-5DB8-C07F-1B38-6FB310A09532}"/>
              </a:ext>
            </a:extLst>
          </p:cNvPr>
          <p:cNvSpPr txBox="1"/>
          <p:nvPr/>
        </p:nvSpPr>
        <p:spPr>
          <a:xfrm>
            <a:off x="933254" y="2592371"/>
            <a:ext cx="10916239" cy="127156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UPDATED, ADDED A COUPLE OF NEW GOALS</a:t>
            </a:r>
            <a:r>
              <a:rPr lang="en-US" sz="32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SEE </a:t>
            </a:r>
            <a:r>
              <a:rPr lang="en-US" sz="32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https://www.mygsra.com/</a:t>
            </a:r>
            <a:r>
              <a:rPr lang="en-US" sz="36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legislative-goals</a:t>
            </a:r>
            <a:endParaRPr lang="en-US" sz="36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560409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0529922-1E84-EBB6-98F9-0D516F12103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 flipV="1">
            <a:off x="10306878" y="410844"/>
            <a:ext cx="1103244" cy="165626"/>
          </a:xfrm>
        </p:spPr>
        <p:txBody>
          <a:bodyPr>
            <a:normAutofit fontScale="90000"/>
          </a:bodyPr>
          <a:lstStyle/>
          <a:p>
            <a:pPr algn="ctr"/>
            <a:b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b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Session</a:t>
            </a:r>
          </a:p>
        </p:txBody>
      </p:sp>
      <p:pic>
        <p:nvPicPr>
          <p:cNvPr id="3" name="Picture 2" descr="A picture containing text, clipart">
            <a:extLst>
              <a:ext uri="{FF2B5EF4-FFF2-40B4-BE49-F238E27FC236}">
                <a16:creationId xmlns:a16="http://schemas.microsoft.com/office/drawing/2014/main" id="{B7AC1897-A37E-D9FA-734D-538AB0D6457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325" y="1087062"/>
            <a:ext cx="3943350" cy="1619250"/>
          </a:xfrm>
          <a:prstGeom prst="rect">
            <a:avLst/>
          </a:prstGeom>
        </p:spPr>
      </p:pic>
      <p:sp>
        <p:nvSpPr>
          <p:cNvPr id="4" name="TextBox 3">
            <a:extLst>
              <a:ext uri="{FF2B5EF4-FFF2-40B4-BE49-F238E27FC236}">
                <a16:creationId xmlns:a16="http://schemas.microsoft.com/office/drawing/2014/main" id="{D5877CB0-03F4-B7C6-D52C-2B5BB8E31407}"/>
              </a:ext>
            </a:extLst>
          </p:cNvPr>
          <p:cNvSpPr txBox="1"/>
          <p:nvPr/>
        </p:nvSpPr>
        <p:spPr>
          <a:xfrm>
            <a:off x="2047461" y="3498574"/>
            <a:ext cx="881600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7200" b="1" dirty="0">
                <a:latin typeface="Arial" panose="020B0604020202020204" pitchFamily="34" charset="0"/>
                <a:cs typeface="Arial" panose="020B0604020202020204" pitchFamily="34" charset="0"/>
              </a:rPr>
              <a:t>Session</a:t>
            </a:r>
          </a:p>
        </p:txBody>
      </p:sp>
    </p:spTree>
    <p:extLst>
      <p:ext uri="{BB962C8B-B14F-4D97-AF65-F5344CB8AC3E}">
        <p14:creationId xmlns:p14="http://schemas.microsoft.com/office/powerpoint/2010/main" val="41044376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DAE692D9-2149-760D-7BED-C956229893EB}"/>
              </a:ext>
            </a:extLst>
          </p:cNvPr>
          <p:cNvSpPr txBox="1"/>
          <p:nvPr/>
        </p:nvSpPr>
        <p:spPr>
          <a:xfrm>
            <a:off x="282804" y="267445"/>
            <a:ext cx="11821212" cy="668779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8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b="1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2400" b="1" dirty="0">
              <a:solidFill>
                <a:srgbClr val="000000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 VERY GOOD SESSION OVERALL.</a:t>
            </a:r>
            <a:endParaRPr 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FY 23 COLA OF 1.5% </a:t>
            </a:r>
            <a:endParaRPr 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FORMULA ADOPTED BY ERS BOARD AS CALCULATED BY THE FORMULA CLEARLY DEMONSTRATED TO BE INADEQUATE. </a:t>
            </a:r>
            <a:endParaRPr 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 167 (REPLACED BY SB 343)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SB 566  (ANTI-SURPRISE BILLING BILL) PASSED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HB 1288 (TO ALLOW PRE-ASIGNMENT OF RETIREE BENEFITS TO FUNERAL HOMES) DEFEATED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OBTAINED MORE LEGISLATIVE ALLIES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SEE  </a:t>
            </a:r>
            <a:r>
              <a:rPr lang="en-US" sz="24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2"/>
              </a:rPr>
              <a:t>https://gsra.memberclicks.net/assets/documents/Newsletter-March-2022-03-01-final.pdf</a:t>
            </a:r>
            <a:endParaRPr 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4F6E729-3DF0-BB8F-D26A-BEDB095D0606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699" y="149087"/>
            <a:ext cx="39433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734637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FC2ED766-9116-9C0F-9EC4-5CF8DA52718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699" y="149087"/>
            <a:ext cx="3943350" cy="1619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22C8EA8E-36B7-E386-5407-54D1E0F61E9D}"/>
              </a:ext>
            </a:extLst>
          </p:cNvPr>
          <p:cNvSpPr txBox="1"/>
          <p:nvPr/>
        </p:nvSpPr>
        <p:spPr>
          <a:xfrm>
            <a:off x="2663687" y="3637722"/>
            <a:ext cx="6828183" cy="121809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ERS BOARD</a:t>
            </a:r>
            <a:endParaRPr lang="en-US" sz="7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324306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ED057EB7-198E-B60E-DEBD-2793F1CAB830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699" y="149087"/>
            <a:ext cx="3943350" cy="1619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B037809E-7B48-0310-80D3-49A6E27BC4D6}"/>
              </a:ext>
            </a:extLst>
          </p:cNvPr>
          <p:cNvSpPr txBox="1"/>
          <p:nvPr/>
        </p:nvSpPr>
        <p:spPr>
          <a:xfrm>
            <a:off x="2064470" y="2843166"/>
            <a:ext cx="8380430" cy="3420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SUCCESSION OF BOARD MEMBERS</a:t>
            </a: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COLAS FORMULA AND AWARD </a:t>
            </a:r>
            <a:endParaRPr lang="en-US" sz="32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32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SEE </a:t>
            </a:r>
            <a:r>
              <a:rPr lang="en-US" sz="3200" b="1" u="sng" dirty="0">
                <a:solidFill>
                  <a:srgbClr val="0563C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https://gsra.memberclicks.net/assets/documents/Newsletter-April-2022-04-01-final.pdf</a:t>
            </a:r>
            <a:endParaRPr lang="en-US" sz="3200" dirty="0"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3144832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3828A69C-8707-5F63-2AC1-DA071FB92625}"/>
              </a:ext>
            </a:extLst>
          </p:cNvPr>
          <p:cNvSpPr txBox="1"/>
          <p:nvPr/>
        </p:nvSpPr>
        <p:spPr>
          <a:xfrm>
            <a:off x="3320591" y="3675753"/>
            <a:ext cx="6094428" cy="240367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7200" b="1" dirty="0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FUTURE COLAS</a:t>
            </a:r>
            <a:endParaRPr lang="en-US" sz="7200" dirty="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6079473B-F6A8-7E54-0A8E-7675898AC765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24325" y="459817"/>
            <a:ext cx="3943350" cy="1619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3410155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1443E59C-03E5-CD69-9B03-CF0115B1216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542" y="631549"/>
            <a:ext cx="3943350" cy="1619250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E1CC769F-6E72-5613-7727-7AB900F5F615}"/>
              </a:ext>
            </a:extLst>
          </p:cNvPr>
          <p:cNvSpPr txBox="1"/>
          <p:nvPr/>
        </p:nvSpPr>
        <p:spPr>
          <a:xfrm>
            <a:off x="509047" y="2445026"/>
            <a:ext cx="11349873" cy="324018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PRODUCTIVE MEETING WITH THREE KEY GOVERNOR'S STAFF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SEE </a:t>
            </a:r>
            <a:r>
              <a:rPr lang="en-US" sz="24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3"/>
              </a:rPr>
              <a:t>https://gsra.memberclicks.net/assets/documents/Newsletter-August-2022-08-01-final.pdf</a:t>
            </a:r>
            <a:endParaRPr 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VERY POSITIVE STATEMENTS FROM ABRAMS AND CARSON. </a:t>
            </a:r>
            <a:endParaRPr 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SEE </a:t>
            </a:r>
            <a:r>
              <a:rPr lang="en-US" sz="2400" b="1" u="sng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  <a:hlinkClick r:id="rId4"/>
              </a:rPr>
              <a:t>https://gsra.memberclicks.net/assets/documents/Newsletter-July-2022-07-01-final.pdf</a:t>
            </a:r>
            <a:endParaRPr lang="en-US" sz="2400" dirty="0">
              <a:solidFill>
                <a:srgbClr val="000000"/>
              </a:solidFill>
              <a:effectLst/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24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VIDEOS FROM BOTH CANDIDATES</a:t>
            </a:r>
            <a:r>
              <a:rPr lang="en-US" sz="24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8183781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DC1C2177-66F7-93F5-E0C8-43C5C5C6E78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25542" y="631549"/>
            <a:ext cx="3943350" cy="1619250"/>
          </a:xfrm>
          <a:prstGeom prst="rect">
            <a:avLst/>
          </a:prstGeom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FF10B4E8-BA34-B580-8744-AEA68FA678E3}"/>
              </a:ext>
            </a:extLst>
          </p:cNvPr>
          <p:cNvSpPr txBox="1"/>
          <p:nvPr/>
        </p:nvSpPr>
        <p:spPr>
          <a:xfrm>
            <a:off x="1659324" y="3009507"/>
            <a:ext cx="9491868" cy="10304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6000" b="1">
                <a:solidFill>
                  <a:srgbClr val="000000"/>
                </a:solidFill>
                <a:effectLst/>
                <a:latin typeface="Helvetica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HEALTH INSURANCE</a:t>
            </a:r>
            <a:endParaRPr lang="en-US" sz="6000">
              <a:effectLst/>
              <a:latin typeface="Calibri" panose="020F0502020204030204" pitchFamily="34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7828258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 descr="A picture containing text, clipart&#10;&#10;Description automatically generated">
            <a:extLst>
              <a:ext uri="{FF2B5EF4-FFF2-40B4-BE49-F238E27FC236}">
                <a16:creationId xmlns:a16="http://schemas.microsoft.com/office/drawing/2014/main" id="{26534839-817E-0795-708D-17704E5348D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736698" y="552036"/>
            <a:ext cx="3943350" cy="1619250"/>
          </a:xfrm>
          <a:prstGeom prst="rect">
            <a:avLst/>
          </a:prstGeom>
        </p:spPr>
      </p:pic>
      <p:sp>
        <p:nvSpPr>
          <p:cNvPr id="5" name="TextBox 4">
            <a:extLst>
              <a:ext uri="{FF2B5EF4-FFF2-40B4-BE49-F238E27FC236}">
                <a16:creationId xmlns:a16="http://schemas.microsoft.com/office/drawing/2014/main" id="{D3C46DE1-6DBB-7590-D5D4-610810CCC4F6}"/>
              </a:ext>
            </a:extLst>
          </p:cNvPr>
          <p:cNvSpPr txBox="1"/>
          <p:nvPr/>
        </p:nvSpPr>
        <p:spPr>
          <a:xfrm>
            <a:off x="1564849" y="3157978"/>
            <a:ext cx="9926425" cy="308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PRODUCTIVE MEETING WITH SHBP MANAGEMENT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marR="0" lvl="0" indent="-342900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SHBP</a:t>
            </a:r>
            <a:r>
              <a:rPr lang="en-US" sz="4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</a:t>
            </a:r>
            <a:r>
              <a:rPr lang="en-US" sz="4000" b="1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APPOINTED TWO OF OUR NOMINEES</a:t>
            </a:r>
            <a:r>
              <a:rPr lang="en-US" sz="6000" dirty="0">
                <a:solidFill>
                  <a:srgbClr val="00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6545152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228</Words>
  <Application>Microsoft Office PowerPoint</Application>
  <PresentationFormat>Widescreen</PresentationFormat>
  <Paragraphs>33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7" baseType="lpstr">
      <vt:lpstr>Arial</vt:lpstr>
      <vt:lpstr>Calibri</vt:lpstr>
      <vt:lpstr>Calibri Light</vt:lpstr>
      <vt:lpstr>Helvetica</vt:lpstr>
      <vt:lpstr>Symbol</vt:lpstr>
      <vt:lpstr>Office Theme</vt:lpstr>
      <vt:lpstr>Georgia State Retirees Association</vt:lpstr>
      <vt:lpstr>          Session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Georgia State Retirees Association</dc:title>
  <dc:creator>Kevin Burke</dc:creator>
  <cp:lastModifiedBy>Kevin Burke</cp:lastModifiedBy>
  <cp:revision>1</cp:revision>
  <dcterms:created xsi:type="dcterms:W3CDTF">2022-10-04T01:03:44Z</dcterms:created>
  <dcterms:modified xsi:type="dcterms:W3CDTF">2022-10-04T02:02:23Z</dcterms:modified>
</cp:coreProperties>
</file>