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8"/>
  </p:notesMasterIdLst>
  <p:sldIdLst>
    <p:sldId id="339" r:id="rId3"/>
    <p:sldId id="359" r:id="rId4"/>
    <p:sldId id="340" r:id="rId5"/>
    <p:sldId id="480" r:id="rId6"/>
    <p:sldId id="475" r:id="rId7"/>
    <p:sldId id="2784" r:id="rId8"/>
    <p:sldId id="341" r:id="rId9"/>
    <p:sldId id="342" r:id="rId10"/>
    <p:sldId id="343" r:id="rId11"/>
    <p:sldId id="355" r:id="rId12"/>
    <p:sldId id="2779" r:id="rId13"/>
    <p:sldId id="344" r:id="rId14"/>
    <p:sldId id="356" r:id="rId15"/>
    <p:sldId id="2781" r:id="rId16"/>
    <p:sldId id="348" r:id="rId17"/>
    <p:sldId id="349" r:id="rId18"/>
    <p:sldId id="350" r:id="rId19"/>
    <p:sldId id="2777" r:id="rId20"/>
    <p:sldId id="2782" r:id="rId21"/>
    <p:sldId id="2783" r:id="rId22"/>
    <p:sldId id="2778" r:id="rId23"/>
    <p:sldId id="351" r:id="rId24"/>
    <p:sldId id="358" r:id="rId25"/>
    <p:sldId id="353" r:id="rId26"/>
    <p:sldId id="354" r:id="rId27"/>
  </p:sldIdLst>
  <p:sldSz cx="12192000" cy="6858000"/>
  <p:notesSz cx="7010400" cy="9296400"/>
  <p:embeddedFontLst>
    <p:embeddedFont>
      <p:font typeface="Calibri" panose="020F0502020204030204" pitchFamily="34"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
      <p:font typeface="Copperplate Gothic Bold" panose="020E0507020206020404" pitchFamily="34" charset="0"/>
      <p:regular r:id="rId37"/>
    </p:embeddedFont>
    <p:embeddedFont>
      <p:font typeface="Copperplate Gothic Light" panose="020E0507020206020404" pitchFamily="34" charset="0"/>
      <p:regular r:id="rId38"/>
    </p:embeddedFont>
    <p:embeddedFont>
      <p:font typeface="Roboto" panose="02000000000000000000" pitchFamily="2"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6F8F"/>
    <a:srgbClr val="F5E7A2"/>
    <a:srgbClr val="28324E"/>
    <a:srgbClr val="35769D"/>
    <a:srgbClr val="1C1C1C"/>
    <a:srgbClr val="ED7D31"/>
    <a:srgbClr val="1776AF"/>
    <a:srgbClr val="326888"/>
    <a:srgbClr val="5A8FC1"/>
    <a:srgbClr val="A087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5388" autoAdjust="0"/>
  </p:normalViewPr>
  <p:slideViewPr>
    <p:cSldViewPr snapToGrid="0">
      <p:cViewPr varScale="1">
        <p:scale>
          <a:sx n="94" d="100"/>
          <a:sy n="94" d="100"/>
        </p:scale>
        <p:origin x="1176" y="90"/>
      </p:cViewPr>
      <p:guideLst>
        <p:guide orient="horz" pos="2184"/>
        <p:guide pos="3840"/>
      </p:guideLst>
    </p:cSldViewPr>
  </p:slideViewPr>
  <p:notesTextViewPr>
    <p:cViewPr>
      <p:scale>
        <a:sx n="3" d="2"/>
        <a:sy n="3" d="2"/>
      </p:scale>
      <p:origin x="0" y="-4296"/>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 /><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slide" Target="slides/slide24.xml" /><Relationship Id="rId39" Type="http://schemas.openxmlformats.org/officeDocument/2006/relationships/font" Target="fonts/font11.fntdata" /><Relationship Id="rId3" Type="http://schemas.openxmlformats.org/officeDocument/2006/relationships/slide" Target="slides/slide1.xml" /><Relationship Id="rId21" Type="http://schemas.openxmlformats.org/officeDocument/2006/relationships/slide" Target="slides/slide19.xml" /><Relationship Id="rId34" Type="http://schemas.openxmlformats.org/officeDocument/2006/relationships/font" Target="fonts/font6.fntdata" /><Relationship Id="rId42" Type="http://schemas.openxmlformats.org/officeDocument/2006/relationships/font" Target="fonts/font14.fntdata" /><Relationship Id="rId7" Type="http://schemas.openxmlformats.org/officeDocument/2006/relationships/slide" Target="slides/slide5.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slide" Target="slides/slide23.xml" /><Relationship Id="rId33" Type="http://schemas.openxmlformats.org/officeDocument/2006/relationships/font" Target="fonts/font5.fntdata" /><Relationship Id="rId38" Type="http://schemas.openxmlformats.org/officeDocument/2006/relationships/font" Target="fonts/font10.fntdata" /><Relationship Id="rId46" Type="http://schemas.openxmlformats.org/officeDocument/2006/relationships/tableStyles" Target="tableStyles.xml" /><Relationship Id="rId2" Type="http://schemas.openxmlformats.org/officeDocument/2006/relationships/slideMaster" Target="slideMasters/slideMaster2.xml" /><Relationship Id="rId16" Type="http://schemas.openxmlformats.org/officeDocument/2006/relationships/slide" Target="slides/slide14.xml" /><Relationship Id="rId20" Type="http://schemas.openxmlformats.org/officeDocument/2006/relationships/slide" Target="slides/slide18.xml" /><Relationship Id="rId29" Type="http://schemas.openxmlformats.org/officeDocument/2006/relationships/font" Target="fonts/font1.fntdata" /><Relationship Id="rId41" Type="http://schemas.openxmlformats.org/officeDocument/2006/relationships/font" Target="fonts/font13.fntdata" /><Relationship Id="rId1" Type="http://schemas.openxmlformats.org/officeDocument/2006/relationships/slideMaster" Target="slideMasters/slideMaster1.xml" /><Relationship Id="rId6" Type="http://schemas.openxmlformats.org/officeDocument/2006/relationships/slide" Target="slides/slide4.xml" /><Relationship Id="rId11" Type="http://schemas.openxmlformats.org/officeDocument/2006/relationships/slide" Target="slides/slide9.xml" /><Relationship Id="rId24" Type="http://schemas.openxmlformats.org/officeDocument/2006/relationships/slide" Target="slides/slide22.xml" /><Relationship Id="rId32" Type="http://schemas.openxmlformats.org/officeDocument/2006/relationships/font" Target="fonts/font4.fntdata" /><Relationship Id="rId37" Type="http://schemas.openxmlformats.org/officeDocument/2006/relationships/font" Target="fonts/font9.fntdata" /><Relationship Id="rId40" Type="http://schemas.openxmlformats.org/officeDocument/2006/relationships/font" Target="fonts/font12.fntdata" /><Relationship Id="rId45" Type="http://schemas.openxmlformats.org/officeDocument/2006/relationships/theme" Target="theme/theme1.xml" /><Relationship Id="rId5" Type="http://schemas.openxmlformats.org/officeDocument/2006/relationships/slide" Target="slides/slide3.xml" /><Relationship Id="rId15" Type="http://schemas.openxmlformats.org/officeDocument/2006/relationships/slide" Target="slides/slide13.xml" /><Relationship Id="rId23" Type="http://schemas.openxmlformats.org/officeDocument/2006/relationships/slide" Target="slides/slide21.xml" /><Relationship Id="rId28" Type="http://schemas.openxmlformats.org/officeDocument/2006/relationships/notesMaster" Target="notesMasters/notesMaster1.xml" /><Relationship Id="rId36" Type="http://schemas.openxmlformats.org/officeDocument/2006/relationships/font" Target="fonts/font8.fntdata" /><Relationship Id="rId10" Type="http://schemas.openxmlformats.org/officeDocument/2006/relationships/slide" Target="slides/slide8.xml" /><Relationship Id="rId19" Type="http://schemas.openxmlformats.org/officeDocument/2006/relationships/slide" Target="slides/slide17.xml" /><Relationship Id="rId31" Type="http://schemas.openxmlformats.org/officeDocument/2006/relationships/font" Target="fonts/font3.fntdata" /><Relationship Id="rId44" Type="http://schemas.openxmlformats.org/officeDocument/2006/relationships/viewProps" Target="viewProps.xml" /><Relationship Id="rId4" Type="http://schemas.openxmlformats.org/officeDocument/2006/relationships/slide" Target="slides/slide2.xml" /><Relationship Id="rId9" Type="http://schemas.openxmlformats.org/officeDocument/2006/relationships/slide" Target="slides/slide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slide" Target="slides/slide25.xml" /><Relationship Id="rId30" Type="http://schemas.openxmlformats.org/officeDocument/2006/relationships/font" Target="fonts/font2.fntdata" /><Relationship Id="rId35" Type="http://schemas.openxmlformats.org/officeDocument/2006/relationships/font" Target="fonts/font7.fntdata" /><Relationship Id="rId43" Type="http://schemas.openxmlformats.org/officeDocument/2006/relationships/presProps" Target="presProps.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BC8705-D2BE-4F05-A551-CA2AA2434738}" type="doc">
      <dgm:prSet loTypeId="urn:microsoft.com/office/officeart/2005/8/layout/radial1" loCatId="cycle" qsTypeId="urn:microsoft.com/office/officeart/2005/8/quickstyle/3d1" qsCatId="3D" csTypeId="urn:microsoft.com/office/officeart/2005/8/colors/accent1_2" csCatId="accent1" phldr="1"/>
      <dgm:spPr/>
      <dgm:t>
        <a:bodyPr/>
        <a:lstStyle/>
        <a:p>
          <a:endParaRPr lang="en-US"/>
        </a:p>
      </dgm:t>
    </dgm:pt>
    <dgm:pt modelId="{FF5FE8C5-41DE-49C3-A724-29C17F016F11}">
      <dgm:prSet phldrT="[Text]"/>
      <dgm:spPr/>
      <dgm:t>
        <a:bodyPr/>
        <a:lstStyle/>
        <a:p>
          <a:r>
            <a:rPr lang="en-US" dirty="0"/>
            <a:t>1.Change</a:t>
          </a:r>
        </a:p>
      </dgm:t>
    </dgm:pt>
    <dgm:pt modelId="{26A9BC16-EE22-43CB-97B1-31BC25AAACEB}" type="parTrans" cxnId="{26B9257C-BFB7-4653-958E-5EF8040F2071}">
      <dgm:prSet/>
      <dgm:spPr/>
      <dgm:t>
        <a:bodyPr/>
        <a:lstStyle/>
        <a:p>
          <a:endParaRPr lang="en-US"/>
        </a:p>
      </dgm:t>
    </dgm:pt>
    <dgm:pt modelId="{DD93B18E-7B56-4708-85F1-AD0EF3ADADBB}" type="sibTrans" cxnId="{26B9257C-BFB7-4653-958E-5EF8040F2071}">
      <dgm:prSet/>
      <dgm:spPr/>
      <dgm:t>
        <a:bodyPr/>
        <a:lstStyle/>
        <a:p>
          <a:endParaRPr lang="en-US"/>
        </a:p>
      </dgm:t>
    </dgm:pt>
    <dgm:pt modelId="{728420EA-5C32-49EC-AC4F-9B26EB7313B8}">
      <dgm:prSet phldrT="[Text]" custT="1"/>
      <dgm:spPr/>
      <dgm:t>
        <a:bodyPr/>
        <a:lstStyle/>
        <a:p>
          <a:r>
            <a:rPr lang="en-US" sz="1200" dirty="0"/>
            <a:t>5. Community</a:t>
          </a:r>
        </a:p>
      </dgm:t>
    </dgm:pt>
    <dgm:pt modelId="{DFD70273-5375-4E45-A948-3BF84B104AB0}" type="parTrans" cxnId="{36C7897B-F446-4B2A-A9A9-BF14B7182AB1}">
      <dgm:prSet/>
      <dgm:spPr/>
      <dgm:t>
        <a:bodyPr/>
        <a:lstStyle/>
        <a:p>
          <a:endParaRPr lang="en-US"/>
        </a:p>
      </dgm:t>
    </dgm:pt>
    <dgm:pt modelId="{22F18EDF-475D-4DAE-88EC-2DD68E9D2958}" type="sibTrans" cxnId="{36C7897B-F446-4B2A-A9A9-BF14B7182AB1}">
      <dgm:prSet/>
      <dgm:spPr/>
      <dgm:t>
        <a:bodyPr/>
        <a:lstStyle/>
        <a:p>
          <a:endParaRPr lang="en-US"/>
        </a:p>
      </dgm:t>
    </dgm:pt>
    <dgm:pt modelId="{41606F6B-EE9B-43BF-83A4-B1E1FD13226D}">
      <dgm:prSet phldrT="[Text]" custT="1"/>
      <dgm:spPr/>
      <dgm:t>
        <a:bodyPr/>
        <a:lstStyle/>
        <a:p>
          <a:r>
            <a:rPr lang="en-US" sz="1200" dirty="0"/>
            <a:t>2. Millennials</a:t>
          </a:r>
        </a:p>
      </dgm:t>
    </dgm:pt>
    <dgm:pt modelId="{5D62302C-896F-4021-A195-755EFAB603FB}" type="sibTrans" cxnId="{9951C9A6-B911-4318-AA4C-381F92E8DFA5}">
      <dgm:prSet/>
      <dgm:spPr/>
      <dgm:t>
        <a:bodyPr/>
        <a:lstStyle/>
        <a:p>
          <a:endParaRPr lang="en-US"/>
        </a:p>
      </dgm:t>
    </dgm:pt>
    <dgm:pt modelId="{054BEF9E-E36F-4466-A1F0-F441307E9B38}" type="parTrans" cxnId="{9951C9A6-B911-4318-AA4C-381F92E8DFA5}">
      <dgm:prSet/>
      <dgm:spPr/>
      <dgm:t>
        <a:bodyPr/>
        <a:lstStyle/>
        <a:p>
          <a:endParaRPr lang="en-US"/>
        </a:p>
      </dgm:t>
    </dgm:pt>
    <dgm:pt modelId="{D14DD515-9ECE-4A20-9E4A-5763F6041EA9}">
      <dgm:prSet phldrT="[Text]" custT="1"/>
      <dgm:spPr/>
      <dgm:t>
        <a:bodyPr/>
        <a:lstStyle/>
        <a:p>
          <a:r>
            <a:rPr lang="en-US" sz="1200" dirty="0"/>
            <a:t>3. Concerns</a:t>
          </a:r>
        </a:p>
      </dgm:t>
    </dgm:pt>
    <dgm:pt modelId="{DB2F2C4C-5505-4092-A950-7CC62684E25E}" type="sibTrans" cxnId="{B63802BE-B91B-4F0B-A2C8-43ECD65419E9}">
      <dgm:prSet/>
      <dgm:spPr/>
      <dgm:t>
        <a:bodyPr/>
        <a:lstStyle/>
        <a:p>
          <a:endParaRPr lang="en-US"/>
        </a:p>
      </dgm:t>
    </dgm:pt>
    <dgm:pt modelId="{B8254312-4612-45F4-8B9E-8181C924435E}" type="parTrans" cxnId="{B63802BE-B91B-4F0B-A2C8-43ECD65419E9}">
      <dgm:prSet/>
      <dgm:spPr/>
      <dgm:t>
        <a:bodyPr/>
        <a:lstStyle/>
        <a:p>
          <a:endParaRPr lang="en-US"/>
        </a:p>
      </dgm:t>
    </dgm:pt>
    <dgm:pt modelId="{8F5463C0-EBFF-4E68-8236-5616FCA3FB6E}">
      <dgm:prSet phldrT="[Text]" custT="1"/>
      <dgm:spPr/>
      <dgm:t>
        <a:bodyPr/>
        <a:lstStyle/>
        <a:p>
          <a:r>
            <a:rPr lang="en-US" sz="1200" dirty="0"/>
            <a:t>4. Communication</a:t>
          </a:r>
        </a:p>
      </dgm:t>
    </dgm:pt>
    <dgm:pt modelId="{B7A52F59-F1FD-406F-BE57-C03018669D36}" type="sibTrans" cxnId="{02EF240D-1BB4-4D60-BAB8-CB0F20317B66}">
      <dgm:prSet/>
      <dgm:spPr/>
      <dgm:t>
        <a:bodyPr/>
        <a:lstStyle/>
        <a:p>
          <a:endParaRPr lang="en-US"/>
        </a:p>
      </dgm:t>
    </dgm:pt>
    <dgm:pt modelId="{C232B2EB-15FC-493B-8934-8B476720E0CA}" type="parTrans" cxnId="{02EF240D-1BB4-4D60-BAB8-CB0F20317B66}">
      <dgm:prSet/>
      <dgm:spPr/>
      <dgm:t>
        <a:bodyPr/>
        <a:lstStyle/>
        <a:p>
          <a:endParaRPr lang="en-US"/>
        </a:p>
      </dgm:t>
    </dgm:pt>
    <dgm:pt modelId="{A5543FA6-A59A-4647-8A33-F624B06BDCE4}" type="pres">
      <dgm:prSet presAssocID="{45BC8705-D2BE-4F05-A551-CA2AA2434738}" presName="cycle" presStyleCnt="0">
        <dgm:presLayoutVars>
          <dgm:chMax val="1"/>
          <dgm:dir/>
          <dgm:animLvl val="ctr"/>
          <dgm:resizeHandles val="exact"/>
        </dgm:presLayoutVars>
      </dgm:prSet>
      <dgm:spPr/>
    </dgm:pt>
    <dgm:pt modelId="{611B0347-40A7-4831-A36B-AB9F5C6D0EF7}" type="pres">
      <dgm:prSet presAssocID="{FF5FE8C5-41DE-49C3-A724-29C17F016F11}" presName="centerShape" presStyleLbl="node0" presStyleIdx="0" presStyleCnt="1"/>
      <dgm:spPr/>
    </dgm:pt>
    <dgm:pt modelId="{BBE08DAB-DF93-4498-9DE2-7A297411AAE0}" type="pres">
      <dgm:prSet presAssocID="{054BEF9E-E36F-4466-A1F0-F441307E9B38}" presName="Name9" presStyleLbl="parChTrans1D2" presStyleIdx="0" presStyleCnt="4"/>
      <dgm:spPr/>
    </dgm:pt>
    <dgm:pt modelId="{E4ACA12C-E464-49F0-B2D6-B1B8A966F325}" type="pres">
      <dgm:prSet presAssocID="{054BEF9E-E36F-4466-A1F0-F441307E9B38}" presName="connTx" presStyleLbl="parChTrans1D2" presStyleIdx="0" presStyleCnt="4"/>
      <dgm:spPr/>
    </dgm:pt>
    <dgm:pt modelId="{5D2872A2-3D09-45B3-B433-72DDF216E478}" type="pres">
      <dgm:prSet presAssocID="{41606F6B-EE9B-43BF-83A4-B1E1FD13226D}" presName="node" presStyleLbl="node1" presStyleIdx="0" presStyleCnt="4">
        <dgm:presLayoutVars>
          <dgm:bulletEnabled val="1"/>
        </dgm:presLayoutVars>
      </dgm:prSet>
      <dgm:spPr/>
    </dgm:pt>
    <dgm:pt modelId="{D8F3891C-3490-446C-AA8F-C7B5B6569922}" type="pres">
      <dgm:prSet presAssocID="{B8254312-4612-45F4-8B9E-8181C924435E}" presName="Name9" presStyleLbl="parChTrans1D2" presStyleIdx="1" presStyleCnt="4"/>
      <dgm:spPr/>
    </dgm:pt>
    <dgm:pt modelId="{AFE30DD6-EED5-4C5F-A153-A12056CCA01E}" type="pres">
      <dgm:prSet presAssocID="{B8254312-4612-45F4-8B9E-8181C924435E}" presName="connTx" presStyleLbl="parChTrans1D2" presStyleIdx="1" presStyleCnt="4"/>
      <dgm:spPr/>
    </dgm:pt>
    <dgm:pt modelId="{12410504-1A88-42D6-BCF1-2BD2BC9BDA22}" type="pres">
      <dgm:prSet presAssocID="{D14DD515-9ECE-4A20-9E4A-5763F6041EA9}" presName="node" presStyleLbl="node1" presStyleIdx="1" presStyleCnt="4">
        <dgm:presLayoutVars>
          <dgm:bulletEnabled val="1"/>
        </dgm:presLayoutVars>
      </dgm:prSet>
      <dgm:spPr/>
    </dgm:pt>
    <dgm:pt modelId="{E2ACE11E-F16A-4958-A56D-5206CF6CA092}" type="pres">
      <dgm:prSet presAssocID="{C232B2EB-15FC-493B-8934-8B476720E0CA}" presName="Name9" presStyleLbl="parChTrans1D2" presStyleIdx="2" presStyleCnt="4"/>
      <dgm:spPr/>
    </dgm:pt>
    <dgm:pt modelId="{A87A4C12-591F-466B-841F-86ED2D9067B6}" type="pres">
      <dgm:prSet presAssocID="{C232B2EB-15FC-493B-8934-8B476720E0CA}" presName="connTx" presStyleLbl="parChTrans1D2" presStyleIdx="2" presStyleCnt="4"/>
      <dgm:spPr/>
    </dgm:pt>
    <dgm:pt modelId="{CC08795B-45C1-4944-9B46-A85CD571C29F}" type="pres">
      <dgm:prSet presAssocID="{8F5463C0-EBFF-4E68-8236-5616FCA3FB6E}" presName="node" presStyleLbl="node1" presStyleIdx="2" presStyleCnt="4" custScaleX="120753">
        <dgm:presLayoutVars>
          <dgm:bulletEnabled val="1"/>
        </dgm:presLayoutVars>
      </dgm:prSet>
      <dgm:spPr/>
    </dgm:pt>
    <dgm:pt modelId="{C045EF55-7507-46A4-A9C3-FAAE88146377}" type="pres">
      <dgm:prSet presAssocID="{DFD70273-5375-4E45-A948-3BF84B104AB0}" presName="Name9" presStyleLbl="parChTrans1D2" presStyleIdx="3" presStyleCnt="4"/>
      <dgm:spPr/>
    </dgm:pt>
    <dgm:pt modelId="{F0CBB422-D020-4837-873E-A3B1215D2BC5}" type="pres">
      <dgm:prSet presAssocID="{DFD70273-5375-4E45-A948-3BF84B104AB0}" presName="connTx" presStyleLbl="parChTrans1D2" presStyleIdx="3" presStyleCnt="4"/>
      <dgm:spPr/>
    </dgm:pt>
    <dgm:pt modelId="{35E82B52-D446-488F-A941-C6DA48882EA1}" type="pres">
      <dgm:prSet presAssocID="{728420EA-5C32-49EC-AC4F-9B26EB7313B8}" presName="node" presStyleLbl="node1" presStyleIdx="3" presStyleCnt="4">
        <dgm:presLayoutVars>
          <dgm:bulletEnabled val="1"/>
        </dgm:presLayoutVars>
      </dgm:prSet>
      <dgm:spPr/>
    </dgm:pt>
  </dgm:ptLst>
  <dgm:cxnLst>
    <dgm:cxn modelId="{02EF240D-1BB4-4D60-BAB8-CB0F20317B66}" srcId="{FF5FE8C5-41DE-49C3-A724-29C17F016F11}" destId="{8F5463C0-EBFF-4E68-8236-5616FCA3FB6E}" srcOrd="2" destOrd="0" parTransId="{C232B2EB-15FC-493B-8934-8B476720E0CA}" sibTransId="{B7A52F59-F1FD-406F-BE57-C03018669D36}"/>
    <dgm:cxn modelId="{96FA4311-FE56-46F9-8868-1FEA90150829}" type="presOf" srcId="{FF5FE8C5-41DE-49C3-A724-29C17F016F11}" destId="{611B0347-40A7-4831-A36B-AB9F5C6D0EF7}" srcOrd="0" destOrd="0" presId="urn:microsoft.com/office/officeart/2005/8/layout/radial1"/>
    <dgm:cxn modelId="{2C946B14-8E8C-41D1-83FD-D42F111570C6}" type="presOf" srcId="{DFD70273-5375-4E45-A948-3BF84B104AB0}" destId="{F0CBB422-D020-4837-873E-A3B1215D2BC5}" srcOrd="1" destOrd="0" presId="urn:microsoft.com/office/officeart/2005/8/layout/radial1"/>
    <dgm:cxn modelId="{5DD34426-12B1-4E05-A70A-95A0CC842440}" type="presOf" srcId="{054BEF9E-E36F-4466-A1F0-F441307E9B38}" destId="{BBE08DAB-DF93-4498-9DE2-7A297411AAE0}" srcOrd="0" destOrd="0" presId="urn:microsoft.com/office/officeart/2005/8/layout/radial1"/>
    <dgm:cxn modelId="{AFF9962B-29A1-4CDD-8710-F4F575601E7F}" type="presOf" srcId="{45BC8705-D2BE-4F05-A551-CA2AA2434738}" destId="{A5543FA6-A59A-4647-8A33-F624B06BDCE4}" srcOrd="0" destOrd="0" presId="urn:microsoft.com/office/officeart/2005/8/layout/radial1"/>
    <dgm:cxn modelId="{A68B3632-3E85-4277-955A-7D64D8EE1BF4}" type="presOf" srcId="{B8254312-4612-45F4-8B9E-8181C924435E}" destId="{AFE30DD6-EED5-4C5F-A153-A12056CCA01E}" srcOrd="1" destOrd="0" presId="urn:microsoft.com/office/officeart/2005/8/layout/radial1"/>
    <dgm:cxn modelId="{96A86535-BBF5-4B20-B806-ADB11D9F6694}" type="presOf" srcId="{D14DD515-9ECE-4A20-9E4A-5763F6041EA9}" destId="{12410504-1A88-42D6-BCF1-2BD2BC9BDA22}" srcOrd="0" destOrd="0" presId="urn:microsoft.com/office/officeart/2005/8/layout/radial1"/>
    <dgm:cxn modelId="{3C72FA5B-C643-41A0-B109-B8178F80A694}" type="presOf" srcId="{C232B2EB-15FC-493B-8934-8B476720E0CA}" destId="{A87A4C12-591F-466B-841F-86ED2D9067B6}" srcOrd="1" destOrd="0" presId="urn:microsoft.com/office/officeart/2005/8/layout/radial1"/>
    <dgm:cxn modelId="{36C7897B-F446-4B2A-A9A9-BF14B7182AB1}" srcId="{FF5FE8C5-41DE-49C3-A724-29C17F016F11}" destId="{728420EA-5C32-49EC-AC4F-9B26EB7313B8}" srcOrd="3" destOrd="0" parTransId="{DFD70273-5375-4E45-A948-3BF84B104AB0}" sibTransId="{22F18EDF-475D-4DAE-88EC-2DD68E9D2958}"/>
    <dgm:cxn modelId="{26B9257C-BFB7-4653-958E-5EF8040F2071}" srcId="{45BC8705-D2BE-4F05-A551-CA2AA2434738}" destId="{FF5FE8C5-41DE-49C3-A724-29C17F016F11}" srcOrd="0" destOrd="0" parTransId="{26A9BC16-EE22-43CB-97B1-31BC25AAACEB}" sibTransId="{DD93B18E-7B56-4708-85F1-AD0EF3ADADBB}"/>
    <dgm:cxn modelId="{D9D4318C-DEF8-4DAC-9D8E-D95696127C87}" type="presOf" srcId="{DFD70273-5375-4E45-A948-3BF84B104AB0}" destId="{C045EF55-7507-46A4-A9C3-FAAE88146377}" srcOrd="0" destOrd="0" presId="urn:microsoft.com/office/officeart/2005/8/layout/radial1"/>
    <dgm:cxn modelId="{79DBEB9B-B409-4D83-BA0E-76E16C5B28F7}" type="presOf" srcId="{728420EA-5C32-49EC-AC4F-9B26EB7313B8}" destId="{35E82B52-D446-488F-A941-C6DA48882EA1}" srcOrd="0" destOrd="0" presId="urn:microsoft.com/office/officeart/2005/8/layout/radial1"/>
    <dgm:cxn modelId="{9951C9A6-B911-4318-AA4C-381F92E8DFA5}" srcId="{FF5FE8C5-41DE-49C3-A724-29C17F016F11}" destId="{41606F6B-EE9B-43BF-83A4-B1E1FD13226D}" srcOrd="0" destOrd="0" parTransId="{054BEF9E-E36F-4466-A1F0-F441307E9B38}" sibTransId="{5D62302C-896F-4021-A195-755EFAB603FB}"/>
    <dgm:cxn modelId="{B927C4B4-3CD9-4C55-81B3-CCD92B67CBB7}" type="presOf" srcId="{054BEF9E-E36F-4466-A1F0-F441307E9B38}" destId="{E4ACA12C-E464-49F0-B2D6-B1B8A966F325}" srcOrd="1" destOrd="0" presId="urn:microsoft.com/office/officeart/2005/8/layout/radial1"/>
    <dgm:cxn modelId="{8DAF83BA-9F5D-4C3B-9B83-5A724BD47013}" type="presOf" srcId="{C232B2EB-15FC-493B-8934-8B476720E0CA}" destId="{E2ACE11E-F16A-4958-A56D-5206CF6CA092}" srcOrd="0" destOrd="0" presId="urn:microsoft.com/office/officeart/2005/8/layout/radial1"/>
    <dgm:cxn modelId="{B63802BE-B91B-4F0B-A2C8-43ECD65419E9}" srcId="{FF5FE8C5-41DE-49C3-A724-29C17F016F11}" destId="{D14DD515-9ECE-4A20-9E4A-5763F6041EA9}" srcOrd="1" destOrd="0" parTransId="{B8254312-4612-45F4-8B9E-8181C924435E}" sibTransId="{DB2F2C4C-5505-4092-A950-7CC62684E25E}"/>
    <dgm:cxn modelId="{71C4F1C3-A07A-4F61-94AB-D145D0506455}" type="presOf" srcId="{B8254312-4612-45F4-8B9E-8181C924435E}" destId="{D8F3891C-3490-446C-AA8F-C7B5B6569922}" srcOrd="0" destOrd="0" presId="urn:microsoft.com/office/officeart/2005/8/layout/radial1"/>
    <dgm:cxn modelId="{D99B7ACC-FC6F-45A9-8F86-84762827B18E}" type="presOf" srcId="{41606F6B-EE9B-43BF-83A4-B1E1FD13226D}" destId="{5D2872A2-3D09-45B3-B433-72DDF216E478}" srcOrd="0" destOrd="0" presId="urn:microsoft.com/office/officeart/2005/8/layout/radial1"/>
    <dgm:cxn modelId="{C48412E9-0AAD-4D52-B66B-B34A9BE86828}" type="presOf" srcId="{8F5463C0-EBFF-4E68-8236-5616FCA3FB6E}" destId="{CC08795B-45C1-4944-9B46-A85CD571C29F}" srcOrd="0" destOrd="0" presId="urn:microsoft.com/office/officeart/2005/8/layout/radial1"/>
    <dgm:cxn modelId="{36510E21-2E90-4B32-B8B1-C7E46391D195}" type="presParOf" srcId="{A5543FA6-A59A-4647-8A33-F624B06BDCE4}" destId="{611B0347-40A7-4831-A36B-AB9F5C6D0EF7}" srcOrd="0" destOrd="0" presId="urn:microsoft.com/office/officeart/2005/8/layout/radial1"/>
    <dgm:cxn modelId="{CB5EFAF0-C108-4D9D-9E4C-8AC55F4D7785}" type="presParOf" srcId="{A5543FA6-A59A-4647-8A33-F624B06BDCE4}" destId="{BBE08DAB-DF93-4498-9DE2-7A297411AAE0}" srcOrd="1" destOrd="0" presId="urn:microsoft.com/office/officeart/2005/8/layout/radial1"/>
    <dgm:cxn modelId="{A0DCD23C-ED99-4995-9A0A-B3496766E06F}" type="presParOf" srcId="{BBE08DAB-DF93-4498-9DE2-7A297411AAE0}" destId="{E4ACA12C-E464-49F0-B2D6-B1B8A966F325}" srcOrd="0" destOrd="0" presId="urn:microsoft.com/office/officeart/2005/8/layout/radial1"/>
    <dgm:cxn modelId="{F8F034C6-5DE3-4A4E-8817-703DC1EADE7D}" type="presParOf" srcId="{A5543FA6-A59A-4647-8A33-F624B06BDCE4}" destId="{5D2872A2-3D09-45B3-B433-72DDF216E478}" srcOrd="2" destOrd="0" presId="urn:microsoft.com/office/officeart/2005/8/layout/radial1"/>
    <dgm:cxn modelId="{6451FB4F-13AF-4F42-8C4E-0C98BA5C7A95}" type="presParOf" srcId="{A5543FA6-A59A-4647-8A33-F624B06BDCE4}" destId="{D8F3891C-3490-446C-AA8F-C7B5B6569922}" srcOrd="3" destOrd="0" presId="urn:microsoft.com/office/officeart/2005/8/layout/radial1"/>
    <dgm:cxn modelId="{226BFB6C-3A26-4267-870E-EA20BCD3C0A1}" type="presParOf" srcId="{D8F3891C-3490-446C-AA8F-C7B5B6569922}" destId="{AFE30DD6-EED5-4C5F-A153-A12056CCA01E}" srcOrd="0" destOrd="0" presId="urn:microsoft.com/office/officeart/2005/8/layout/radial1"/>
    <dgm:cxn modelId="{822A3595-C8F9-41A3-B950-5B8579A2291D}" type="presParOf" srcId="{A5543FA6-A59A-4647-8A33-F624B06BDCE4}" destId="{12410504-1A88-42D6-BCF1-2BD2BC9BDA22}" srcOrd="4" destOrd="0" presId="urn:microsoft.com/office/officeart/2005/8/layout/radial1"/>
    <dgm:cxn modelId="{5407DD3D-DA53-432D-9981-C7561D8AC3DD}" type="presParOf" srcId="{A5543FA6-A59A-4647-8A33-F624B06BDCE4}" destId="{E2ACE11E-F16A-4958-A56D-5206CF6CA092}" srcOrd="5" destOrd="0" presId="urn:microsoft.com/office/officeart/2005/8/layout/radial1"/>
    <dgm:cxn modelId="{1E093E9F-5138-4ED6-87AC-28BA771E1323}" type="presParOf" srcId="{E2ACE11E-F16A-4958-A56D-5206CF6CA092}" destId="{A87A4C12-591F-466B-841F-86ED2D9067B6}" srcOrd="0" destOrd="0" presId="urn:microsoft.com/office/officeart/2005/8/layout/radial1"/>
    <dgm:cxn modelId="{B9006F8E-5AA7-4B55-B697-A19F8D13B5FB}" type="presParOf" srcId="{A5543FA6-A59A-4647-8A33-F624B06BDCE4}" destId="{CC08795B-45C1-4944-9B46-A85CD571C29F}" srcOrd="6" destOrd="0" presId="urn:microsoft.com/office/officeart/2005/8/layout/radial1"/>
    <dgm:cxn modelId="{6F2B7BC6-E01F-4D4A-8509-DF48F9F4CE20}" type="presParOf" srcId="{A5543FA6-A59A-4647-8A33-F624B06BDCE4}" destId="{C045EF55-7507-46A4-A9C3-FAAE88146377}" srcOrd="7" destOrd="0" presId="urn:microsoft.com/office/officeart/2005/8/layout/radial1"/>
    <dgm:cxn modelId="{34E079C0-2725-4979-B437-B304DB1C4921}" type="presParOf" srcId="{C045EF55-7507-46A4-A9C3-FAAE88146377}" destId="{F0CBB422-D020-4837-873E-A3B1215D2BC5}" srcOrd="0" destOrd="0" presId="urn:microsoft.com/office/officeart/2005/8/layout/radial1"/>
    <dgm:cxn modelId="{49D78985-04A4-44DA-AB68-6079AA1496F9}" type="presParOf" srcId="{A5543FA6-A59A-4647-8A33-F624B06BDCE4}" destId="{35E82B52-D446-488F-A941-C6DA48882EA1}"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B0347-40A7-4831-A36B-AB9F5C6D0EF7}">
      <dsp:nvSpPr>
        <dsp:cNvPr id="0" name=""/>
        <dsp:cNvSpPr/>
      </dsp:nvSpPr>
      <dsp:spPr>
        <a:xfrm>
          <a:off x="5675774" y="2045690"/>
          <a:ext cx="1553656" cy="15536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1.Change</a:t>
          </a:r>
        </a:p>
      </dsp:txBody>
      <dsp:txXfrm>
        <a:off x="5903302" y="2273218"/>
        <a:ext cx="1098600" cy="1098600"/>
      </dsp:txXfrm>
    </dsp:sp>
    <dsp:sp modelId="{BBE08DAB-DF93-4498-9DE2-7A297411AAE0}">
      <dsp:nvSpPr>
        <dsp:cNvPr id="0" name=""/>
        <dsp:cNvSpPr/>
      </dsp:nvSpPr>
      <dsp:spPr>
        <a:xfrm rot="16200000">
          <a:off x="6217797" y="1800049"/>
          <a:ext cx="469611" cy="21670"/>
        </a:xfrm>
        <a:custGeom>
          <a:avLst/>
          <a:gdLst/>
          <a:ahLst/>
          <a:cxnLst/>
          <a:rect l="0" t="0" r="0" b="0"/>
          <a:pathLst>
            <a:path>
              <a:moveTo>
                <a:pt x="0" y="10835"/>
              </a:moveTo>
              <a:lnTo>
                <a:pt x="469611" y="1083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40862" y="1799144"/>
        <a:ext cx="23480" cy="23480"/>
      </dsp:txXfrm>
    </dsp:sp>
    <dsp:sp modelId="{5D2872A2-3D09-45B3-B433-72DDF216E478}">
      <dsp:nvSpPr>
        <dsp:cNvPr id="0" name=""/>
        <dsp:cNvSpPr/>
      </dsp:nvSpPr>
      <dsp:spPr>
        <a:xfrm>
          <a:off x="5675774" y="22422"/>
          <a:ext cx="1553656" cy="15536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2. Millennials</a:t>
          </a:r>
        </a:p>
      </dsp:txBody>
      <dsp:txXfrm>
        <a:off x="5903302" y="249950"/>
        <a:ext cx="1098600" cy="1098600"/>
      </dsp:txXfrm>
    </dsp:sp>
    <dsp:sp modelId="{D8F3891C-3490-446C-AA8F-C7B5B6569922}">
      <dsp:nvSpPr>
        <dsp:cNvPr id="0" name=""/>
        <dsp:cNvSpPr/>
      </dsp:nvSpPr>
      <dsp:spPr>
        <a:xfrm>
          <a:off x="7229431" y="2811683"/>
          <a:ext cx="469611" cy="21670"/>
        </a:xfrm>
        <a:custGeom>
          <a:avLst/>
          <a:gdLst/>
          <a:ahLst/>
          <a:cxnLst/>
          <a:rect l="0" t="0" r="0" b="0"/>
          <a:pathLst>
            <a:path>
              <a:moveTo>
                <a:pt x="0" y="10835"/>
              </a:moveTo>
              <a:lnTo>
                <a:pt x="469611" y="1083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52496" y="2810778"/>
        <a:ext cx="23480" cy="23480"/>
      </dsp:txXfrm>
    </dsp:sp>
    <dsp:sp modelId="{12410504-1A88-42D6-BCF1-2BD2BC9BDA22}">
      <dsp:nvSpPr>
        <dsp:cNvPr id="0" name=""/>
        <dsp:cNvSpPr/>
      </dsp:nvSpPr>
      <dsp:spPr>
        <a:xfrm>
          <a:off x="7699042" y="2045690"/>
          <a:ext cx="1553656" cy="15536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3. Concerns</a:t>
          </a:r>
        </a:p>
      </dsp:txBody>
      <dsp:txXfrm>
        <a:off x="7926570" y="2273218"/>
        <a:ext cx="1098600" cy="1098600"/>
      </dsp:txXfrm>
    </dsp:sp>
    <dsp:sp modelId="{E2ACE11E-F16A-4958-A56D-5206CF6CA092}">
      <dsp:nvSpPr>
        <dsp:cNvPr id="0" name=""/>
        <dsp:cNvSpPr/>
      </dsp:nvSpPr>
      <dsp:spPr>
        <a:xfrm rot="5400000">
          <a:off x="6217797" y="3823317"/>
          <a:ext cx="469611" cy="21670"/>
        </a:xfrm>
        <a:custGeom>
          <a:avLst/>
          <a:gdLst/>
          <a:ahLst/>
          <a:cxnLst/>
          <a:rect l="0" t="0" r="0" b="0"/>
          <a:pathLst>
            <a:path>
              <a:moveTo>
                <a:pt x="0" y="10835"/>
              </a:moveTo>
              <a:lnTo>
                <a:pt x="469611" y="1083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40862" y="3822412"/>
        <a:ext cx="23480" cy="23480"/>
      </dsp:txXfrm>
    </dsp:sp>
    <dsp:sp modelId="{CC08795B-45C1-4944-9B46-A85CD571C29F}">
      <dsp:nvSpPr>
        <dsp:cNvPr id="0" name=""/>
        <dsp:cNvSpPr/>
      </dsp:nvSpPr>
      <dsp:spPr>
        <a:xfrm>
          <a:off x="5514559" y="4068958"/>
          <a:ext cx="1876087" cy="15536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4. Communication</a:t>
          </a:r>
        </a:p>
      </dsp:txBody>
      <dsp:txXfrm>
        <a:off x="5789306" y="4296486"/>
        <a:ext cx="1326593" cy="1098600"/>
      </dsp:txXfrm>
    </dsp:sp>
    <dsp:sp modelId="{C045EF55-7507-46A4-A9C3-FAAE88146377}">
      <dsp:nvSpPr>
        <dsp:cNvPr id="0" name=""/>
        <dsp:cNvSpPr/>
      </dsp:nvSpPr>
      <dsp:spPr>
        <a:xfrm rot="10800000">
          <a:off x="5206163" y="2811683"/>
          <a:ext cx="469611" cy="21670"/>
        </a:xfrm>
        <a:custGeom>
          <a:avLst/>
          <a:gdLst/>
          <a:ahLst/>
          <a:cxnLst/>
          <a:rect l="0" t="0" r="0" b="0"/>
          <a:pathLst>
            <a:path>
              <a:moveTo>
                <a:pt x="0" y="10835"/>
              </a:moveTo>
              <a:lnTo>
                <a:pt x="469611" y="1083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5429228" y="2810778"/>
        <a:ext cx="23480" cy="23480"/>
      </dsp:txXfrm>
    </dsp:sp>
    <dsp:sp modelId="{35E82B52-D446-488F-A941-C6DA48882EA1}">
      <dsp:nvSpPr>
        <dsp:cNvPr id="0" name=""/>
        <dsp:cNvSpPr/>
      </dsp:nvSpPr>
      <dsp:spPr>
        <a:xfrm>
          <a:off x="3652506" y="2045690"/>
          <a:ext cx="1553656" cy="15536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5. Community</a:t>
          </a:r>
        </a:p>
      </dsp:txBody>
      <dsp:txXfrm>
        <a:off x="3880034" y="2273218"/>
        <a:ext cx="1098600" cy="109860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108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4D3D66F-9EBB-4325-95DE-20B048ED10A0}" type="datetimeFigureOut">
              <a:rPr lang="en-US" smtClean="0"/>
              <a:t>9/29/2022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7BC300F-C81B-4D4F-B555-0DD760CBB3FD}" type="slidenum">
              <a:rPr lang="en-US" smtClean="0"/>
              <a:t>‹#›</a:t>
            </a:fld>
            <a:endParaRPr lang="en-US"/>
          </a:p>
        </p:txBody>
      </p:sp>
    </p:spTree>
    <p:extLst>
      <p:ext uri="{BB962C8B-B14F-4D97-AF65-F5344CB8AC3E}">
        <p14:creationId xmlns:p14="http://schemas.microsoft.com/office/powerpoint/2010/main" val="1043237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BC300F-C81B-4D4F-B555-0DD760CBB3FD}" type="slidenum">
              <a:rPr lang="en-US" smtClean="0"/>
              <a:t>1</a:t>
            </a:fld>
            <a:endParaRPr lang="en-US"/>
          </a:p>
        </p:txBody>
      </p:sp>
    </p:spTree>
    <p:extLst>
      <p:ext uri="{BB962C8B-B14F-4D97-AF65-F5344CB8AC3E}">
        <p14:creationId xmlns:p14="http://schemas.microsoft.com/office/powerpoint/2010/main" val="3785056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BC300F-C81B-4D4F-B555-0DD760CBB3FD}" type="slidenum">
              <a:rPr lang="en-US" smtClean="0"/>
              <a:t>12</a:t>
            </a:fld>
            <a:endParaRPr lang="en-US"/>
          </a:p>
        </p:txBody>
      </p:sp>
    </p:spTree>
    <p:extLst>
      <p:ext uri="{BB962C8B-B14F-4D97-AF65-F5344CB8AC3E}">
        <p14:creationId xmlns:p14="http://schemas.microsoft.com/office/powerpoint/2010/main" val="1801772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Social Media via </a:t>
            </a:r>
            <a:r>
              <a:rPr lang="en-US" sz="1800" dirty="0" err="1">
                <a:latin typeface="Calibri" panose="020F0502020204030204" pitchFamily="34" charset="0"/>
                <a:ea typeface="Calibri" panose="020F0502020204030204" pitchFamily="34" charset="0"/>
                <a:cs typeface="Times New Roman" panose="02020603050405020304" pitchFamily="18" charset="0"/>
              </a:rPr>
              <a:t>FaceBook</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TicTock</a:t>
            </a:r>
            <a:r>
              <a:rPr lang="en-US" sz="1800" dirty="0">
                <a:latin typeface="Calibri" panose="020F0502020204030204" pitchFamily="34" charset="0"/>
                <a:ea typeface="Calibri" panose="020F0502020204030204" pitchFamily="34" charset="0"/>
                <a:cs typeface="Times New Roman" panose="02020603050405020304" pitchFamily="18" charset="0"/>
              </a:rPr>
              <a:t>, Podcasts, Email, website, Blogs, twitter, zoom calls, are all preferred ways to communicate with members, non-members, especially younger members. </a:t>
            </a:r>
          </a:p>
          <a:p>
            <a:pPr marL="465887">
              <a:lnSpc>
                <a:spcPct val="107000"/>
              </a:lnSpc>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marL="349415" indent="-349415">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Use email and text message to contact and publicize to your members and potential members upcoming meetings and activities.  Many associations have weekly or monthly emails concerning Legislative Updates that are very popular and timely with their members. Some still have a telephone tree format for the few that need it.  </a:t>
            </a:r>
          </a:p>
          <a:p>
            <a:pPr marL="465887">
              <a:lnSpc>
                <a:spcPct val="107000"/>
              </a:lnSpc>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marL="349415" indent="-349415">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Keep your website up to date with the latest state information and list of state and local unit officers and Board meeting calendar. Some associations have Local Unit pages with officers, calendar, and activities for the month.</a:t>
            </a:r>
          </a:p>
          <a:p>
            <a:pPr marL="465887">
              <a:lnSpc>
                <a:spcPct val="107000"/>
              </a:lnSpc>
            </a:pPr>
            <a:r>
              <a:rPr lang="en-US" sz="1800" dirty="0">
                <a:latin typeface="Calibri" panose="020F0502020204030204" pitchFamily="34" charset="0"/>
                <a:ea typeface="Calibri" panose="020F0502020204030204" pitchFamily="34" charset="0"/>
                <a:cs typeface="Times New Roman" panose="02020603050405020304" pitchFamily="18" charset="0"/>
              </a:rPr>
              <a:t>Publicize all your community volunteer involvement activities so the community know you exist and all the thinks you do in your association for the community.</a:t>
            </a:r>
          </a:p>
          <a:p>
            <a:pPr marL="465887">
              <a:lnSpc>
                <a:spcPct val="107000"/>
              </a:lnSpc>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marL="349415" indent="-349415">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State agencies and offices in your Local Unit area, take a Poster for the wall in the break room and  Local Unit flyers with location and dates of your meeting places for the month. Include information on legislative updates and upcoming community activities.</a:t>
            </a:r>
          </a:p>
          <a:p>
            <a:pPr marL="465887">
              <a:lnSpc>
                <a:spcPct val="107000"/>
              </a:lnSpc>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marL="349415" indent="-349415">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Quarterly have fun family events to attend at local museums, ball parks, music venues, parks, historical places, bus trips or interesting places that your group would enjoy.</a:t>
            </a:r>
          </a:p>
          <a:p>
            <a:pPr marL="465887">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r>
              <a:rPr lang="en-US" sz="1800" dirty="0">
                <a:latin typeface="Calibri" panose="020F0502020204030204" pitchFamily="34" charset="0"/>
                <a:ea typeface="Calibri" panose="020F0502020204030204" pitchFamily="34" charset="0"/>
                <a:cs typeface="Times New Roman" panose="02020603050405020304" pitchFamily="18" charset="0"/>
              </a:rPr>
              <a:t>Create a State Men’s Coffee Club for past and present employees who worked in State Agencies. This way you may get more men to join your association and participate. </a:t>
            </a:r>
            <a:endParaRPr lang="en-US" dirty="0"/>
          </a:p>
        </p:txBody>
      </p:sp>
      <p:sp>
        <p:nvSpPr>
          <p:cNvPr id="4" name="Slide Number Placeholder 3"/>
          <p:cNvSpPr>
            <a:spLocks noGrp="1"/>
          </p:cNvSpPr>
          <p:nvPr>
            <p:ph type="sldNum" sz="quarter" idx="5"/>
          </p:nvPr>
        </p:nvSpPr>
        <p:spPr/>
        <p:txBody>
          <a:bodyPr/>
          <a:lstStyle/>
          <a:p>
            <a:fld id="{97BC300F-C81B-4D4F-B555-0DD760CBB3FD}" type="slidenum">
              <a:rPr lang="en-US" smtClean="0"/>
              <a:t>13</a:t>
            </a:fld>
            <a:endParaRPr lang="en-US"/>
          </a:p>
        </p:txBody>
      </p:sp>
    </p:spTree>
    <p:extLst>
      <p:ext uri="{BB962C8B-B14F-4D97-AF65-F5344CB8AC3E}">
        <p14:creationId xmlns:p14="http://schemas.microsoft.com/office/powerpoint/2010/main" val="1308234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BC300F-C81B-4D4F-B555-0DD760CBB3FD}" type="slidenum">
              <a:rPr lang="en-US" smtClean="0"/>
              <a:t>14</a:t>
            </a:fld>
            <a:endParaRPr lang="en-US"/>
          </a:p>
        </p:txBody>
      </p:sp>
    </p:spTree>
    <p:extLst>
      <p:ext uri="{BB962C8B-B14F-4D97-AF65-F5344CB8AC3E}">
        <p14:creationId xmlns:p14="http://schemas.microsoft.com/office/powerpoint/2010/main" val="3560082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BC300F-C81B-4D4F-B555-0DD760CBB3FD}" type="slidenum">
              <a:rPr lang="en-US" smtClean="0"/>
              <a:t>15</a:t>
            </a:fld>
            <a:endParaRPr lang="en-US"/>
          </a:p>
        </p:txBody>
      </p:sp>
    </p:spTree>
    <p:extLst>
      <p:ext uri="{BB962C8B-B14F-4D97-AF65-F5344CB8AC3E}">
        <p14:creationId xmlns:p14="http://schemas.microsoft.com/office/powerpoint/2010/main" val="926759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Meeting doesn’t have to always be a luncheon. Museums, historical sites, Happy Hour with the guest speaker visiting with the crowd instead of making a speech.</a:t>
            </a:r>
          </a:p>
          <a:p>
            <a:r>
              <a:rPr lang="en-US" dirty="0"/>
              <a:t>Invite local celebrities, sports/business leaders/CEOs/head of charities and foundations to attend. </a:t>
            </a:r>
          </a:p>
        </p:txBody>
      </p:sp>
      <p:sp>
        <p:nvSpPr>
          <p:cNvPr id="4" name="Slide Number Placeholder 3"/>
          <p:cNvSpPr>
            <a:spLocks noGrp="1"/>
          </p:cNvSpPr>
          <p:nvPr>
            <p:ph type="sldNum" sz="quarter" idx="5"/>
          </p:nvPr>
        </p:nvSpPr>
        <p:spPr/>
        <p:txBody>
          <a:bodyPr/>
          <a:lstStyle/>
          <a:p>
            <a:fld id="{97BC300F-C81B-4D4F-B555-0DD760CBB3FD}" type="slidenum">
              <a:rPr lang="en-US" smtClean="0"/>
              <a:t>16</a:t>
            </a:fld>
            <a:endParaRPr lang="en-US"/>
          </a:p>
        </p:txBody>
      </p:sp>
    </p:spTree>
    <p:extLst>
      <p:ext uri="{BB962C8B-B14F-4D97-AF65-F5344CB8AC3E}">
        <p14:creationId xmlns:p14="http://schemas.microsoft.com/office/powerpoint/2010/main" val="1168026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your association HQ ask for the list of At-Large members from your county with contact information so your Local Chapter can contact them to let them know what all you do for the community and legislation they may be interested in. The Membership Committee should send them an email message before your next meeting to invite them, especially if you meeting is at a unique place or business like a car dealership who is a sponsor of your chapter. Bus trips for your members to local sites has been successful in many states. At your next meeting or via email have your members complete an interest survey so your leadership and see where the groups interest and hobbies lie and plan meetings and trips around the site. (Car dealerships, banks, credit unions, large new businesses in your community, sporting arenas, historical sites, product farms, crafts, etc.) Create your own 2 minute elevator speech on why someone should join your local association and practice it before your group. At the visitors 1</a:t>
            </a:r>
            <a:r>
              <a:rPr lang="en-US" baseline="30000" dirty="0"/>
              <a:t>st</a:t>
            </a:r>
            <a:r>
              <a:rPr lang="en-US" dirty="0"/>
              <a:t> meeting, assign someone to sit with them and explain what your Local unit does for the community. Never leave the new member sitting by himself. Introduce him to the group and especially members who share his interests. The first meeting is the most important. If you don’t pay him attention and make it fun and interesting, he will not come back. Send him a welcome note the week after the meeting and invite him to the next one and ask him what he liked best about the experience.</a:t>
            </a:r>
          </a:p>
          <a:p>
            <a:endParaRPr lang="en-US" dirty="0"/>
          </a:p>
          <a:p>
            <a:r>
              <a:rPr lang="en-US" dirty="0"/>
              <a:t>You never have a 2</a:t>
            </a:r>
            <a:r>
              <a:rPr lang="en-US" baseline="30000" dirty="0"/>
              <a:t>nd</a:t>
            </a:r>
            <a:r>
              <a:rPr lang="en-US" dirty="0"/>
              <a:t> chance to make a Good Impression. Put names of new members in your newsletters and weekly email news. Wear name tags at your meetings with your Association shirt and logo. Assign a member to the new visitor/member and never leave him alone by himself. Consider the 1</a:t>
            </a:r>
            <a:r>
              <a:rPr lang="en-US" baseline="30000" dirty="0"/>
              <a:t>st</a:t>
            </a:r>
            <a:r>
              <a:rPr lang="en-US" dirty="0"/>
              <a:t> year free if will join that day. Hold joint meetings with other chapters, especially when you have a famous speaker, at a fun location, or at your local business partners location. Make your business sponsor a member of your association and put pictures on your website when your meetings are at their location. It is a WIN </a:t>
            </a:r>
            <a:r>
              <a:rPr lang="en-US" dirty="0" err="1"/>
              <a:t>WIN</a:t>
            </a:r>
            <a:r>
              <a:rPr lang="en-US" dirty="0"/>
              <a:t> for all. Have door prizes at your meetings and get corporate sponsors to contribute. Offer a discount if a couple joins your Local unit. Work on getting Business sponsors. Obtaining a local business sponsor is key. It is a WIN </a:t>
            </a:r>
            <a:r>
              <a:rPr lang="en-US" dirty="0" err="1"/>
              <a:t>WIN</a:t>
            </a:r>
            <a:r>
              <a:rPr lang="en-US" dirty="0"/>
              <a:t> for all. </a:t>
            </a:r>
          </a:p>
          <a:p>
            <a:r>
              <a:rPr lang="en-US" dirty="0"/>
              <a:t>Partner or Combine with another Local Chapters permanently or for 1 or 2 meetings a year. Instead of having monthly meetings, have a meeting each quarter and make it a unique, fun, interesting experience. Committee Chairs from both chapters will work with their committees to carry out the business of their chapters through their chapter newsletters or email.  Consider having both women and men leaders and vary their ages and ethnic group also. Celebrate various ethnic groups holidays or festivals. Have a drawing for names of new members what joined that day, and a drawing for the member who brought a new member that day. Give away a $50 VISA card or other prize to encourage members to bring potential members to the meetings.</a:t>
            </a:r>
          </a:p>
          <a:p>
            <a:endParaRPr lang="en-US" dirty="0"/>
          </a:p>
          <a:p>
            <a:r>
              <a:rPr lang="en-US" dirty="0"/>
              <a:t>Invite to your meetings speaker who are local leaders in business, sports heroes, state agencies leaders, politicians in community, or organizations and business that effect your members. Examples of speakers to discuss: Hospitals/ambulance costs, Police to discuss safety tips of older citizens, Meals on Wheels, Animal </a:t>
            </a:r>
            <a:r>
              <a:rPr lang="en-US" dirty="0" err="1"/>
              <a:t>Sheltor’s</a:t>
            </a:r>
            <a:r>
              <a:rPr lang="en-US" dirty="0"/>
              <a:t> needs, Nursing home tips on selecting a facility, Medical equipment and insurance, Social Security updates, Funeral Home/legal questions concerning Wills, Hospital to discuss disease prevention, and then the FUN THINGS like hike and bike trails, Beautiful places to visit in California, Travel in state and out. Have a local Travel Agency review top trips via bus, ship, and planes for your group. Group travel is FUN.</a:t>
            </a:r>
          </a:p>
          <a:p>
            <a:endParaRPr lang="en-US" dirty="0"/>
          </a:p>
          <a:p>
            <a:r>
              <a:rPr lang="en-US" dirty="0"/>
              <a:t>From the state agency that you worked, as a former employee take to the HR Director there a poster about GSRA and newsletters to give to retiring employees to help grow membership.  To get public recognition for GSRA and your local Chapter to show you work to support your community, volunteer to help other groups in your community like the Lions Club, Daughters of the American Revolution, Men and Women’s Clubs, Jr. League, Masonic Lodge, Rotary, Businessmen’s Bible Class etc.. Wear your GSRA shirt to let them know you support their efforts and cause and volunteer to hand out at their programs, be a greeter at the door, help at the concession stand.  </a:t>
            </a:r>
            <a:br>
              <a:rPr lang="en-US" dirty="0"/>
            </a:br>
            <a:endParaRPr lang="en-US" dirty="0"/>
          </a:p>
          <a:p>
            <a:endParaRPr lang="en-US" dirty="0"/>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97BC300F-C81B-4D4F-B555-0DD760CBB3FD}" type="slidenum">
              <a:rPr lang="en-US" smtClean="0"/>
              <a:t>17</a:t>
            </a:fld>
            <a:endParaRPr lang="en-US"/>
          </a:p>
        </p:txBody>
      </p:sp>
    </p:spTree>
    <p:extLst>
      <p:ext uri="{BB962C8B-B14F-4D97-AF65-F5344CB8AC3E}">
        <p14:creationId xmlns:p14="http://schemas.microsoft.com/office/powerpoint/2010/main" val="1828334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BC300F-C81B-4D4F-B555-0DD760CBB3FD}" type="slidenum">
              <a:rPr lang="en-US" smtClean="0"/>
              <a:t>18</a:t>
            </a:fld>
            <a:endParaRPr lang="en-US"/>
          </a:p>
        </p:txBody>
      </p:sp>
    </p:spTree>
    <p:extLst>
      <p:ext uri="{BB962C8B-B14F-4D97-AF65-F5344CB8AC3E}">
        <p14:creationId xmlns:p14="http://schemas.microsoft.com/office/powerpoint/2010/main" val="3836338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BC300F-C81B-4D4F-B555-0DD760CBB3FD}" type="slidenum">
              <a:rPr lang="en-US" smtClean="0"/>
              <a:t>19</a:t>
            </a:fld>
            <a:endParaRPr lang="en-US"/>
          </a:p>
        </p:txBody>
      </p:sp>
    </p:spTree>
    <p:extLst>
      <p:ext uri="{BB962C8B-B14F-4D97-AF65-F5344CB8AC3E}">
        <p14:creationId xmlns:p14="http://schemas.microsoft.com/office/powerpoint/2010/main" val="1469667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BC300F-C81B-4D4F-B555-0DD760CBB3FD}" type="slidenum">
              <a:rPr lang="en-US" smtClean="0"/>
              <a:t>20</a:t>
            </a:fld>
            <a:endParaRPr lang="en-US"/>
          </a:p>
        </p:txBody>
      </p:sp>
    </p:spTree>
    <p:extLst>
      <p:ext uri="{BB962C8B-B14F-4D97-AF65-F5344CB8AC3E}">
        <p14:creationId xmlns:p14="http://schemas.microsoft.com/office/powerpoint/2010/main" val="286742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never have a 2</a:t>
            </a:r>
            <a:r>
              <a:rPr lang="en-US" baseline="30000" dirty="0"/>
              <a:t>nd</a:t>
            </a:r>
            <a:r>
              <a:rPr lang="en-US" dirty="0"/>
              <a:t> chance to make a Good Impression. Put names of new members in your newsletters and weekly email news. Wear name tags at your meetings and your Association shirt and logo. Assign a member to the new visitor/member and never leave him alone by himself. Consider the 1</a:t>
            </a:r>
            <a:r>
              <a:rPr lang="en-US" baseline="30000" dirty="0"/>
              <a:t>st</a:t>
            </a:r>
            <a:r>
              <a:rPr lang="en-US" dirty="0"/>
              <a:t> year free if will join that day. Hold joint meetings with other units, especially when you have a famous speaker and at a large unit sponsor’s business. Make your business sponsor a member of your association and put pictures on your website when your meetings are at their location. It is a WIN </a:t>
            </a:r>
            <a:r>
              <a:rPr lang="en-US" dirty="0" err="1"/>
              <a:t>WIN</a:t>
            </a:r>
            <a:r>
              <a:rPr lang="en-US" dirty="0"/>
              <a:t> for all. Have door prizes at your meetings and get corporate sponsors to contribute. Offer a discount if a couple joins your Local unit. Work on getting Business sponsors.</a:t>
            </a:r>
          </a:p>
          <a:p>
            <a:r>
              <a:rPr lang="en-US" dirty="0"/>
              <a:t>Partner with other Local Units. All officers shouldn’t be one sex, have both women and men leaders and vary their ages and ethnic group also. Good ideas from All. Have a drawing for names in a bowl of new members what joined that day, and a drawing for member who brought a new member that day. Give away a </a:t>
            </a:r>
          </a:p>
          <a:p>
            <a:r>
              <a:rPr lang="en-US" dirty="0"/>
              <a:t>$50 VISA card or other card to encourage members to bring potential members to the meetings.</a:t>
            </a:r>
          </a:p>
          <a:p>
            <a:endParaRPr lang="en-US" dirty="0"/>
          </a:p>
        </p:txBody>
      </p:sp>
      <p:sp>
        <p:nvSpPr>
          <p:cNvPr id="4" name="Slide Number Placeholder 3"/>
          <p:cNvSpPr>
            <a:spLocks noGrp="1"/>
          </p:cNvSpPr>
          <p:nvPr>
            <p:ph type="sldNum" sz="quarter" idx="5"/>
          </p:nvPr>
        </p:nvSpPr>
        <p:spPr/>
        <p:txBody>
          <a:bodyPr/>
          <a:lstStyle/>
          <a:p>
            <a:fld id="{97BC300F-C81B-4D4F-B555-0DD760CBB3FD}" type="slidenum">
              <a:rPr lang="en-US" smtClean="0"/>
              <a:t>21</a:t>
            </a:fld>
            <a:endParaRPr lang="en-US"/>
          </a:p>
        </p:txBody>
      </p:sp>
    </p:spTree>
    <p:extLst>
      <p:ext uri="{BB962C8B-B14F-4D97-AF65-F5344CB8AC3E}">
        <p14:creationId xmlns:p14="http://schemas.microsoft.com/office/powerpoint/2010/main" val="1755458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BC300F-C81B-4D4F-B555-0DD760CBB3FD}" type="slidenum">
              <a:rPr lang="en-US" smtClean="0"/>
              <a:t>2</a:t>
            </a:fld>
            <a:endParaRPr lang="en-US"/>
          </a:p>
        </p:txBody>
      </p:sp>
    </p:spTree>
    <p:extLst>
      <p:ext uri="{BB962C8B-B14F-4D97-AF65-F5344CB8AC3E}">
        <p14:creationId xmlns:p14="http://schemas.microsoft.com/office/powerpoint/2010/main" val="3588359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Offer a FREE membership to officers and pay for their mileage and hotel room for out of town trips on association business. Have Co-Officers with 1 leader 1st year and the 2</a:t>
            </a:r>
            <a:r>
              <a:rPr lang="en-US" baseline="30000" dirty="0"/>
              <a:t>nd</a:t>
            </a:r>
            <a:r>
              <a:rPr lang="en-US" dirty="0"/>
              <a:t> leader the 2</a:t>
            </a:r>
            <a:r>
              <a:rPr lang="en-US" baseline="30000" dirty="0"/>
              <a:t>nd</a:t>
            </a:r>
            <a:r>
              <a:rPr lang="en-US" dirty="0"/>
              <a:t> year with both taking turns running the meetings. Have a Local Unit Support Team (LUST) that helps train and provide past experiences and knowledge of how events went in the past. Invite officers from other Local Units to meeting with new officers of your group to help with planning the years events. Training and mentoring for at least one month after taking their new position is always needed from previous leaders with timelines and a TO DO and DON’T DO List.</a:t>
            </a:r>
          </a:p>
        </p:txBody>
      </p:sp>
      <p:sp>
        <p:nvSpPr>
          <p:cNvPr id="4" name="Slide Number Placeholder 3"/>
          <p:cNvSpPr>
            <a:spLocks noGrp="1"/>
          </p:cNvSpPr>
          <p:nvPr>
            <p:ph type="sldNum" sz="quarter" idx="5"/>
          </p:nvPr>
        </p:nvSpPr>
        <p:spPr/>
        <p:txBody>
          <a:bodyPr/>
          <a:lstStyle/>
          <a:p>
            <a:fld id="{97BC300F-C81B-4D4F-B555-0DD760CBB3FD}" type="slidenum">
              <a:rPr lang="en-US" smtClean="0"/>
              <a:t>22</a:t>
            </a:fld>
            <a:endParaRPr lang="en-US"/>
          </a:p>
        </p:txBody>
      </p:sp>
    </p:spTree>
    <p:extLst>
      <p:ext uri="{BB962C8B-B14F-4D97-AF65-F5344CB8AC3E}">
        <p14:creationId xmlns:p14="http://schemas.microsoft.com/office/powerpoint/2010/main" val="2204592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Vary the hotel and location from year to year. Have zoom call so members who can’t travel can participate Have Local Units poll their membership and types of sessions and information they want to hear. Vary the number of days and length of sessions. Encourage car pools. Have at least one session on dancing, exercise, movement of some type. Have a fitness instructor come for chair exercises. Be mindful of hotel costs and mileage. Small group sessions with interesting speakers on travel, local historic sites, must see places in the town, and famous/interesting people who live there are most often requested. Look for large corporate sponsors to help with the cost and charge vendors for exhibit tables at the meeting.  </a:t>
            </a:r>
          </a:p>
        </p:txBody>
      </p:sp>
      <p:sp>
        <p:nvSpPr>
          <p:cNvPr id="4" name="Slide Number Placeholder 3"/>
          <p:cNvSpPr>
            <a:spLocks noGrp="1"/>
          </p:cNvSpPr>
          <p:nvPr>
            <p:ph type="sldNum" sz="quarter" idx="5"/>
          </p:nvPr>
        </p:nvSpPr>
        <p:spPr/>
        <p:txBody>
          <a:bodyPr/>
          <a:lstStyle/>
          <a:p>
            <a:fld id="{97BC300F-C81B-4D4F-B555-0DD760CBB3FD}" type="slidenum">
              <a:rPr lang="en-US" smtClean="0"/>
              <a:t>23</a:t>
            </a:fld>
            <a:endParaRPr lang="en-US"/>
          </a:p>
        </p:txBody>
      </p:sp>
    </p:spTree>
    <p:extLst>
      <p:ext uri="{BB962C8B-B14F-4D97-AF65-F5344CB8AC3E}">
        <p14:creationId xmlns:p14="http://schemas.microsoft.com/office/powerpoint/2010/main" val="3197566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Foundations that can help retired state employees in need would be requested. Large philanthropic organizations in your state can always help.</a:t>
            </a:r>
          </a:p>
          <a:p>
            <a:r>
              <a:rPr lang="en-US" dirty="0"/>
              <a:t>Your Local Unit can help with a charitable cause in your community and members can wear their Chapter shirt and cap with your logo to let citizen know you do work to help your community. PACS with other state employee groups like police, fire, emergency personnel, hospitals, water and electrical power entities are needed. Coalitions with organizations in other states are helpful with national problems. When you volunteer for work with any of these entities, always wear your Local Units shirt and hat for recognition. Post pictures of your actions on your website so all know. TOOT YOUR OWN HORN!</a:t>
            </a:r>
          </a:p>
        </p:txBody>
      </p:sp>
      <p:sp>
        <p:nvSpPr>
          <p:cNvPr id="4" name="Slide Number Placeholder 3"/>
          <p:cNvSpPr>
            <a:spLocks noGrp="1"/>
          </p:cNvSpPr>
          <p:nvPr>
            <p:ph type="sldNum" sz="quarter" idx="5"/>
          </p:nvPr>
        </p:nvSpPr>
        <p:spPr/>
        <p:txBody>
          <a:bodyPr/>
          <a:lstStyle/>
          <a:p>
            <a:fld id="{97BC300F-C81B-4D4F-B555-0DD760CBB3FD}" type="slidenum">
              <a:rPr lang="en-US" smtClean="0"/>
              <a:t>24</a:t>
            </a:fld>
            <a:endParaRPr lang="en-US"/>
          </a:p>
        </p:txBody>
      </p:sp>
    </p:spTree>
    <p:extLst>
      <p:ext uri="{BB962C8B-B14F-4D97-AF65-F5344CB8AC3E}">
        <p14:creationId xmlns:p14="http://schemas.microsoft.com/office/powerpoint/2010/main" val="2208884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BC300F-C81B-4D4F-B555-0DD760CBB3FD}" type="slidenum">
              <a:rPr lang="en-US" smtClean="0"/>
              <a:t>25</a:t>
            </a:fld>
            <a:endParaRPr lang="en-US"/>
          </a:p>
        </p:txBody>
      </p:sp>
    </p:spTree>
    <p:extLst>
      <p:ext uri="{BB962C8B-B14F-4D97-AF65-F5344CB8AC3E}">
        <p14:creationId xmlns:p14="http://schemas.microsoft.com/office/powerpoint/2010/main" val="1720644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BC300F-C81B-4D4F-B555-0DD760CBB3FD}" type="slidenum">
              <a:rPr lang="en-US" smtClean="0"/>
              <a:t>3</a:t>
            </a:fld>
            <a:endParaRPr lang="en-US"/>
          </a:p>
        </p:txBody>
      </p:sp>
    </p:spTree>
    <p:extLst>
      <p:ext uri="{BB962C8B-B14F-4D97-AF65-F5344CB8AC3E}">
        <p14:creationId xmlns:p14="http://schemas.microsoft.com/office/powerpoint/2010/main" val="2618327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4"/>
            <a:endParaRPr lang="en-US" dirty="0"/>
          </a:p>
        </p:txBody>
      </p:sp>
      <p:sp>
        <p:nvSpPr>
          <p:cNvPr id="4" name="Header Placeholder 3"/>
          <p:cNvSpPr>
            <a:spLocks noGrp="1"/>
          </p:cNvSpPr>
          <p:nvPr>
            <p:ph type="hdr" sz="quarter" idx="10"/>
          </p:nvPr>
        </p:nvSpPr>
        <p:spPr/>
        <p:txBody>
          <a:bodyPr/>
          <a:lstStyle/>
          <a:p>
            <a:pPr defTabSz="931774">
              <a:defRPr/>
            </a:pPr>
            <a:r>
              <a:rPr lang="en-US">
                <a:solidFill>
                  <a:prstClr val="black"/>
                </a:solidFill>
                <a:latin typeface="Calibri" panose="020F0502020204030204"/>
              </a:rPr>
              <a:t>ALL ABOUT YOUR BENEFITS</a:t>
            </a:r>
            <a:endParaRPr lang="id-ID" dirty="0">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931774">
              <a:defRPr/>
            </a:pPr>
            <a:r>
              <a:rPr lang="en-US">
                <a:solidFill>
                  <a:prstClr val="black"/>
                </a:solidFill>
                <a:latin typeface="Calibri" panose="020F0502020204030204"/>
              </a:rPr>
              <a:t>FACILITATOR NOTES</a:t>
            </a:r>
            <a:endParaRPr lang="id-ID" dirty="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931774">
              <a:defRPr/>
            </a:pPr>
            <a:fld id="{902BA129-AC84-4FBE-AD21-63D6725762EC}" type="slidenum">
              <a:rPr lang="id-ID">
                <a:solidFill>
                  <a:prstClr val="black"/>
                </a:solidFill>
                <a:latin typeface="Calibri" panose="020F0502020204030204"/>
              </a:rPr>
              <a:pPr defTabSz="931774">
                <a:defRPr/>
              </a:pPr>
              <a:t>5</a:t>
            </a:fld>
            <a:endParaRPr lang="id-ID">
              <a:solidFill>
                <a:prstClr val="black"/>
              </a:solidFill>
              <a:latin typeface="Calibri" panose="020F0502020204030204"/>
            </a:endParaRPr>
          </a:p>
        </p:txBody>
      </p:sp>
    </p:spTree>
    <p:extLst>
      <p:ext uri="{BB962C8B-B14F-4D97-AF65-F5344CB8AC3E}">
        <p14:creationId xmlns:p14="http://schemas.microsoft.com/office/powerpoint/2010/main" val="922142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Calibri" panose="020F0502020204030204" pitchFamily="34" charset="0"/>
              </a:rPr>
              <a:t>#1 Circle-Change—no additions</a:t>
            </a:r>
          </a:p>
          <a:p>
            <a:r>
              <a:rPr lang="en-US" sz="1800" dirty="0">
                <a:latin typeface="Calibri" panose="020F0502020204030204" pitchFamily="34" charset="0"/>
                <a:ea typeface="Calibri" panose="020F0502020204030204" pitchFamily="34" charset="0"/>
              </a:rPr>
              <a:t> </a:t>
            </a:r>
          </a:p>
          <a:p>
            <a:r>
              <a:rPr lang="en-US" sz="1800" dirty="0">
                <a:latin typeface="Calibri" panose="020F0502020204030204" pitchFamily="34" charset="0"/>
                <a:ea typeface="Calibri" panose="020F0502020204030204" pitchFamily="34" charset="0"/>
              </a:rPr>
              <a:t>#2Millennials-New and Younger Members for the Future add diversity and they are looking for information and leadership about the future.</a:t>
            </a:r>
          </a:p>
          <a:p>
            <a:r>
              <a:rPr lang="en-US" sz="1800" dirty="0">
                <a:latin typeface="Calibri" panose="020F0502020204030204" pitchFamily="34" charset="0"/>
                <a:ea typeface="Calibri" panose="020F0502020204030204" pitchFamily="34" charset="0"/>
              </a:rPr>
              <a:t> </a:t>
            </a:r>
          </a:p>
          <a:p>
            <a:r>
              <a:rPr lang="en-US" sz="1800" dirty="0">
                <a:latin typeface="Calibri" panose="020F0502020204030204" pitchFamily="34" charset="0"/>
                <a:ea typeface="Calibri" panose="020F0502020204030204" pitchFamily="34" charset="0"/>
              </a:rPr>
              <a:t>#3 Concerns-Pension Protection concerns over retiree reduction in annual pension from their Retirement System, and also reduction in their pension’s Health Care plans. Changes in Social Security benefits in the future are also concern for the future</a:t>
            </a:r>
          </a:p>
          <a:p>
            <a:r>
              <a:rPr lang="en-US" sz="1800" dirty="0">
                <a:latin typeface="Calibri" panose="020F0502020204030204" pitchFamily="34" charset="0"/>
                <a:ea typeface="Calibri" panose="020F0502020204030204" pitchFamily="34" charset="0"/>
              </a:rPr>
              <a:t> </a:t>
            </a:r>
          </a:p>
          <a:p>
            <a:r>
              <a:rPr lang="en-US" sz="1800" dirty="0">
                <a:latin typeface="Calibri" panose="020F0502020204030204" pitchFamily="34" charset="0"/>
                <a:ea typeface="Calibri" panose="020F0502020204030204" pitchFamily="34" charset="0"/>
              </a:rPr>
              <a:t>#4 Communication-Communication with their members is moving away from paper and more towards emails, all social media, and their website presents. Weekly or frequent communication with their members is needed.</a:t>
            </a:r>
          </a:p>
          <a:p>
            <a:r>
              <a:rPr lang="en-US" sz="1800" dirty="0">
                <a:latin typeface="Calibri" panose="020F0502020204030204" pitchFamily="34" charset="0"/>
                <a:ea typeface="Calibri" panose="020F0502020204030204" pitchFamily="34" charset="0"/>
              </a:rPr>
              <a:t> </a:t>
            </a:r>
          </a:p>
          <a:p>
            <a:r>
              <a:rPr lang="en-US" sz="1800" dirty="0">
                <a:latin typeface="Calibri" panose="020F0502020204030204" pitchFamily="34" charset="0"/>
                <a:ea typeface="Calibri" panose="020F0502020204030204" pitchFamily="34" charset="0"/>
              </a:rPr>
              <a:t>#5 Community-Retirees want information on Legislative initiatives affecting them, advocacy, and updates. They want to hear from their Local and State Board of Directors and leaders on state and local happenings.</a:t>
            </a:r>
          </a:p>
          <a:p>
            <a:endParaRPr lang="en-US" dirty="0"/>
          </a:p>
        </p:txBody>
      </p:sp>
      <p:sp>
        <p:nvSpPr>
          <p:cNvPr id="4" name="Slide Number Placeholder 3"/>
          <p:cNvSpPr>
            <a:spLocks noGrp="1"/>
          </p:cNvSpPr>
          <p:nvPr>
            <p:ph type="sldNum" sz="quarter" idx="5"/>
          </p:nvPr>
        </p:nvSpPr>
        <p:spPr/>
        <p:txBody>
          <a:bodyPr/>
          <a:lstStyle/>
          <a:p>
            <a:fld id="{97BC300F-C81B-4D4F-B555-0DD760CBB3FD}" type="slidenum">
              <a:rPr lang="en-US" smtClean="0"/>
              <a:t>7</a:t>
            </a:fld>
            <a:endParaRPr lang="en-US"/>
          </a:p>
        </p:txBody>
      </p:sp>
    </p:spTree>
    <p:extLst>
      <p:ext uri="{BB962C8B-B14F-4D97-AF65-F5344CB8AC3E}">
        <p14:creationId xmlns:p14="http://schemas.microsoft.com/office/powerpoint/2010/main" val="1641260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BC300F-C81B-4D4F-B555-0DD760CBB3FD}" type="slidenum">
              <a:rPr lang="en-US" smtClean="0"/>
              <a:t>8</a:t>
            </a:fld>
            <a:endParaRPr lang="en-US"/>
          </a:p>
        </p:txBody>
      </p:sp>
    </p:spTree>
    <p:extLst>
      <p:ext uri="{BB962C8B-B14F-4D97-AF65-F5344CB8AC3E}">
        <p14:creationId xmlns:p14="http://schemas.microsoft.com/office/powerpoint/2010/main" val="3111035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Calibri" panose="020F0502020204030204" pitchFamily="34" charset="0"/>
                <a:ea typeface="Calibri" panose="020F0502020204030204" pitchFamily="34" charset="0"/>
              </a:rPr>
              <a:t>In 2022, millennials  became the largest segment of  the workforce with close to 86 million millennials to make up more than 50% of the workforce. By 2030 they will make up 75% of the workforce.  Attracting younger members to your local and state meetings in important. They need to be educated on your cause and what they can do to help make positive changes needed in the future. </a:t>
            </a:r>
          </a:p>
          <a:p>
            <a:endParaRPr lang="en-US" dirty="0"/>
          </a:p>
        </p:txBody>
      </p:sp>
      <p:sp>
        <p:nvSpPr>
          <p:cNvPr id="4" name="Slide Number Placeholder 3"/>
          <p:cNvSpPr>
            <a:spLocks noGrp="1"/>
          </p:cNvSpPr>
          <p:nvPr>
            <p:ph type="sldNum" sz="quarter" idx="5"/>
          </p:nvPr>
        </p:nvSpPr>
        <p:spPr/>
        <p:txBody>
          <a:bodyPr/>
          <a:lstStyle/>
          <a:p>
            <a:fld id="{97BC300F-C81B-4D4F-B555-0DD760CBB3FD}" type="slidenum">
              <a:rPr lang="en-US" smtClean="0"/>
              <a:t>9</a:t>
            </a:fld>
            <a:endParaRPr lang="en-US"/>
          </a:p>
        </p:txBody>
      </p:sp>
    </p:spTree>
    <p:extLst>
      <p:ext uri="{BB962C8B-B14F-4D97-AF65-F5344CB8AC3E}">
        <p14:creationId xmlns:p14="http://schemas.microsoft.com/office/powerpoint/2010/main" val="3710684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Employees are retiring at a younger age.  Many work 40 hours a week and also have a GIG job, or part time job on the weekends or after work to make more money, because of interesting work, or learn more, or to help others in the community.</a:t>
            </a:r>
          </a:p>
          <a:p>
            <a:pPr marL="174708" indent="-174708">
              <a:buFont typeface="Arial" panose="020B0604020202020204" pitchFamily="34" charset="0"/>
              <a:buChar char="•"/>
            </a:pPr>
            <a:r>
              <a:rPr lang="en-US" dirty="0"/>
              <a:t>Millennials work to Live NOT Live to Work.  Family time is important to them.  Their priorities differ from Baby Boomers who worked 30+ years at the same company and then retired.</a:t>
            </a:r>
          </a:p>
          <a:p>
            <a:pPr marL="174708" indent="-174708">
              <a:buFont typeface="Arial" panose="020B0604020202020204" pitchFamily="34" charset="0"/>
              <a:buChar char="•"/>
            </a:pPr>
            <a:r>
              <a:rPr lang="en-US" dirty="0"/>
              <a:t>88% like collaborative work rather than competitive work.  They are not lazy, but want to work smarter and use technology.</a:t>
            </a:r>
          </a:p>
          <a:p>
            <a:pPr marL="174708" indent="-174708">
              <a:buFont typeface="Arial" panose="020B0604020202020204" pitchFamily="34" charset="0"/>
              <a:buChar char="•"/>
            </a:pPr>
            <a:r>
              <a:rPr lang="en-US" dirty="0"/>
              <a:t>They want a flexible schedule like a 4 day, 10 hour a day week, fair pay, technology needed and kept up to date.  They want an inclusive workplace with all types of people and cultures young and old with different ethnic groups and inclusivity and all kinds of people.</a:t>
            </a:r>
          </a:p>
          <a:p>
            <a:pPr marL="174708" indent="-174708">
              <a:buFont typeface="Arial" panose="020B0604020202020204" pitchFamily="34" charset="0"/>
              <a:buChar char="•"/>
            </a:pPr>
            <a:r>
              <a:rPr lang="en-US" dirty="0"/>
              <a:t>96% say that community involvement is important and 80% say they donate to charity or non-profit organizations in their community.  With your association involvement in community projects, they will join you and get involved in your association.</a:t>
            </a:r>
          </a:p>
          <a:p>
            <a:pPr marL="174708" indent="-174708">
              <a:buFont typeface="Arial" panose="020B0604020202020204" pitchFamily="34" charset="0"/>
              <a:buChar char="•"/>
            </a:pPr>
            <a:r>
              <a:rPr lang="en-US" dirty="0"/>
              <a:t>Your Local Chapter and State Associations should consider any age member who supports your cause.  With the number of employees quitting their job before they stay 20 or 30 years working for the state what will attract them to your cause?  And retain them?  That is the question everyone is asking now.</a:t>
            </a:r>
          </a:p>
          <a:p>
            <a:pPr marL="174708" indent="-174708">
              <a:buFont typeface="Arial" panose="020B0604020202020204" pitchFamily="34" charset="0"/>
              <a:buChar char="•"/>
            </a:pPr>
            <a:r>
              <a:rPr lang="en-US" dirty="0"/>
              <a:t>If your cause is for legislative advocacy to protect your retirement system and healthcare program, then state employees of any age would want to support you.  IF you are involved in charitable causes in the community, the will support you.  Just let them know about all the things your local chapter does for the community and they will join.</a:t>
            </a:r>
          </a:p>
        </p:txBody>
      </p:sp>
      <p:sp>
        <p:nvSpPr>
          <p:cNvPr id="4" name="Slide Number Placeholder 3"/>
          <p:cNvSpPr>
            <a:spLocks noGrp="1"/>
          </p:cNvSpPr>
          <p:nvPr>
            <p:ph type="sldNum" sz="quarter" idx="5"/>
          </p:nvPr>
        </p:nvSpPr>
        <p:spPr/>
        <p:txBody>
          <a:bodyPr/>
          <a:lstStyle/>
          <a:p>
            <a:fld id="{97BC300F-C81B-4D4F-B555-0DD760CBB3FD}" type="slidenum">
              <a:rPr lang="en-US" smtClean="0"/>
              <a:t>10</a:t>
            </a:fld>
            <a:endParaRPr lang="en-US"/>
          </a:p>
        </p:txBody>
      </p:sp>
    </p:spTree>
    <p:extLst>
      <p:ext uri="{BB962C8B-B14F-4D97-AF65-F5344CB8AC3E}">
        <p14:creationId xmlns:p14="http://schemas.microsoft.com/office/powerpoint/2010/main" val="1667425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BC300F-C81B-4D4F-B555-0DD760CBB3FD}" type="slidenum">
              <a:rPr lang="en-US" smtClean="0"/>
              <a:t>11</a:t>
            </a:fld>
            <a:endParaRPr lang="en-US"/>
          </a:p>
        </p:txBody>
      </p:sp>
    </p:spTree>
    <p:extLst>
      <p:ext uri="{BB962C8B-B14F-4D97-AF65-F5344CB8AC3E}">
        <p14:creationId xmlns:p14="http://schemas.microsoft.com/office/powerpoint/2010/main" val="3714448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0FE39E-3F97-4318-B804-44304CA1055D}"/>
              </a:ext>
            </a:extLst>
          </p:cNvPr>
          <p:cNvSpPr/>
          <p:nvPr userDrawn="1"/>
        </p:nvSpPr>
        <p:spPr>
          <a:xfrm>
            <a:off x="-1" y="1"/>
            <a:ext cx="12192000" cy="849086"/>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itle 4">
            <a:extLst>
              <a:ext uri="{FF2B5EF4-FFF2-40B4-BE49-F238E27FC236}">
                <a16:creationId xmlns:a16="http://schemas.microsoft.com/office/drawing/2014/main" id="{1649624F-1D9B-4A12-8084-9D080F222EEF}"/>
              </a:ext>
            </a:extLst>
          </p:cNvPr>
          <p:cNvSpPr>
            <a:spLocks noGrp="1"/>
          </p:cNvSpPr>
          <p:nvPr>
            <p:ph type="title" hasCustomPrompt="1"/>
          </p:nvPr>
        </p:nvSpPr>
        <p:spPr>
          <a:xfrm>
            <a:off x="220824" y="258054"/>
            <a:ext cx="9856237" cy="332614"/>
          </a:xfrm>
          <a:prstGeom prst="rect">
            <a:avLst/>
          </a:prstGeom>
        </p:spPr>
        <p:txBody>
          <a:bodyPr anchor="ctr"/>
          <a:lstStyle>
            <a:lvl1pPr>
              <a:defRPr sz="2000">
                <a:solidFill>
                  <a:schemeClr val="bg1"/>
                </a:solidFill>
                <a:latin typeface="Century Gothic" panose="020B0502020202020204" pitchFamily="34" charset="0"/>
              </a:defRPr>
            </a:lvl1pPr>
          </a:lstStyle>
          <a:p>
            <a:r>
              <a:rPr lang="en-US" dirty="0"/>
              <a:t>Add Slide Title</a:t>
            </a:r>
          </a:p>
        </p:txBody>
      </p:sp>
      <p:pic>
        <p:nvPicPr>
          <p:cNvPr id="3" name="Picture 2">
            <a:extLst>
              <a:ext uri="{FF2B5EF4-FFF2-40B4-BE49-F238E27FC236}">
                <a16:creationId xmlns:a16="http://schemas.microsoft.com/office/drawing/2014/main" id="{633E8B26-04C9-4C61-8180-ED37D83C6B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1942" y="174302"/>
            <a:ext cx="1599234" cy="479066"/>
          </a:xfrm>
          <a:prstGeom prst="rect">
            <a:avLst/>
          </a:prstGeom>
        </p:spPr>
      </p:pic>
    </p:spTree>
    <p:extLst>
      <p:ext uri="{BB962C8B-B14F-4D97-AF65-F5344CB8AC3E}">
        <p14:creationId xmlns:p14="http://schemas.microsoft.com/office/powerpoint/2010/main" val="1106089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875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AE70CA-895E-4DB4-9271-4892A305132B}"/>
              </a:ext>
            </a:extLst>
          </p:cNvPr>
          <p:cNvSpPr>
            <a:spLocks noGrp="1"/>
          </p:cNvSpPr>
          <p:nvPr>
            <p:ph type="dt" sz="half" idx="10"/>
          </p:nvPr>
        </p:nvSpPr>
        <p:spPr/>
        <p:txBody>
          <a:bodyPr/>
          <a:lstStyle/>
          <a:p>
            <a:fld id="{9D759FD2-9363-48C7-8981-7917EE415DDC}" type="datetimeFigureOut">
              <a:rPr lang="en-US" smtClean="0"/>
              <a:t>9/29/2022</a:t>
            </a:fld>
            <a:endParaRPr lang="en-US"/>
          </a:p>
        </p:txBody>
      </p:sp>
      <p:sp>
        <p:nvSpPr>
          <p:cNvPr id="3" name="Footer Placeholder 2">
            <a:extLst>
              <a:ext uri="{FF2B5EF4-FFF2-40B4-BE49-F238E27FC236}">
                <a16:creationId xmlns:a16="http://schemas.microsoft.com/office/drawing/2014/main" id="{A4F6E8CD-D407-4C45-BCC3-AD28948A22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668D7C-4F82-4558-8C83-2EF19C92529A}"/>
              </a:ext>
            </a:extLst>
          </p:cNvPr>
          <p:cNvSpPr>
            <a:spLocks noGrp="1"/>
          </p:cNvSpPr>
          <p:nvPr>
            <p:ph type="sldNum" sz="quarter" idx="12"/>
          </p:nvPr>
        </p:nvSpPr>
        <p:spPr/>
        <p:txBody>
          <a:bodyPr/>
          <a:lstStyle/>
          <a:p>
            <a:fld id="{E6DCB9F8-A414-4E32-813B-CF8413275E95}" type="slidenum">
              <a:rPr lang="en-US" smtClean="0"/>
              <a:t>‹#›</a:t>
            </a:fld>
            <a:endParaRPr lang="en-US"/>
          </a:p>
        </p:txBody>
      </p:sp>
    </p:spTree>
    <p:extLst>
      <p:ext uri="{BB962C8B-B14F-4D97-AF65-F5344CB8AC3E}">
        <p14:creationId xmlns:p14="http://schemas.microsoft.com/office/powerpoint/2010/main" val="2751993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Text Placeholder 2"/>
          <p:cNvSpPr>
            <a:spLocks noGrp="1"/>
          </p:cNvSpPr>
          <p:nvPr>
            <p:ph type="body" sz="quarter" idx="10" hasCustomPrompt="1"/>
          </p:nvPr>
        </p:nvSpPr>
        <p:spPr>
          <a:xfrm>
            <a:off x="550863" y="416205"/>
            <a:ext cx="11228387" cy="727075"/>
          </a:xfrm>
          <a:prstGeom prst="rect">
            <a:avLst/>
          </a:prstGeom>
        </p:spPr>
        <p:txBody>
          <a:bodyPr anchor="ctr"/>
          <a:lstStyle>
            <a:lvl1pPr marL="0" indent="0" algn="ctr">
              <a:buNone/>
              <a:defRPr sz="4000" b="0" spc="-150" baseline="0">
                <a:solidFill>
                  <a:schemeClr val="tx1">
                    <a:lumMod val="65000"/>
                    <a:lumOff val="35000"/>
                  </a:schemeClr>
                </a:solidFill>
                <a:latin typeface="Calibri" panose="020F0502020204030204" pitchFamily="34" charset="0"/>
              </a:defRPr>
            </a:lvl1pPr>
          </a:lstStyle>
          <a:p>
            <a:pPr lvl="0"/>
            <a:r>
              <a:rPr lang="en-US" dirty="0"/>
              <a:t>INSERT TEXT IN HERE</a:t>
            </a:r>
          </a:p>
        </p:txBody>
      </p:sp>
      <p:sp>
        <p:nvSpPr>
          <p:cNvPr id="6" name="Text Placeholder 4"/>
          <p:cNvSpPr>
            <a:spLocks noGrp="1"/>
          </p:cNvSpPr>
          <p:nvPr>
            <p:ph type="body" sz="quarter" idx="11" hasCustomPrompt="1"/>
          </p:nvPr>
        </p:nvSpPr>
        <p:spPr>
          <a:xfrm>
            <a:off x="444500" y="986806"/>
            <a:ext cx="11403013" cy="268288"/>
          </a:xfrm>
          <a:prstGeom prst="rect">
            <a:avLst/>
          </a:prstGeom>
        </p:spPr>
        <p:txBody>
          <a:bodyPr/>
          <a:lstStyle>
            <a:lvl1pPr marL="0" indent="0" algn="ctr">
              <a:buNone/>
              <a:defRPr sz="1400" i="1" baseline="0">
                <a:solidFill>
                  <a:schemeClr val="bg1">
                    <a:lumMod val="65000"/>
                  </a:schemeClr>
                </a:solidFill>
              </a:defRPr>
            </a:lvl1pPr>
          </a:lstStyle>
          <a:p>
            <a:pPr lvl="0"/>
            <a:r>
              <a:rPr lang="en-US" dirty="0"/>
              <a:t>Your Short Description In Here</a:t>
            </a:r>
          </a:p>
        </p:txBody>
      </p:sp>
    </p:spTree>
    <p:extLst>
      <p:ext uri="{BB962C8B-B14F-4D97-AF65-F5344CB8AC3E}">
        <p14:creationId xmlns:p14="http://schemas.microsoft.com/office/powerpoint/2010/main" val="76811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4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 Placeholder 2"/>
          <p:cNvSpPr>
            <a:spLocks noGrp="1"/>
          </p:cNvSpPr>
          <p:nvPr>
            <p:ph type="body" sz="quarter" idx="10" hasCustomPrompt="1"/>
          </p:nvPr>
        </p:nvSpPr>
        <p:spPr>
          <a:xfrm>
            <a:off x="550863" y="416205"/>
            <a:ext cx="11228387" cy="727075"/>
          </a:xfrm>
          <a:prstGeom prst="rect">
            <a:avLst/>
          </a:prstGeom>
        </p:spPr>
        <p:txBody>
          <a:bodyPr anchor="ctr"/>
          <a:lstStyle>
            <a:lvl1pPr marL="0" indent="0" algn="ctr">
              <a:buNone/>
              <a:defRPr sz="4000" b="0" spc="-150" baseline="0">
                <a:solidFill>
                  <a:schemeClr val="tx1">
                    <a:lumMod val="65000"/>
                    <a:lumOff val="35000"/>
                  </a:schemeClr>
                </a:solidFill>
                <a:latin typeface="Calibri" panose="020F0502020204030204" pitchFamily="34" charset="0"/>
              </a:defRPr>
            </a:lvl1pPr>
          </a:lstStyle>
          <a:p>
            <a:pPr lvl="0"/>
            <a:r>
              <a:rPr lang="en-US" dirty="0"/>
              <a:t>INSERT TEXT IN HERE</a:t>
            </a:r>
          </a:p>
        </p:txBody>
      </p:sp>
      <p:sp>
        <p:nvSpPr>
          <p:cNvPr id="6" name="Text Placeholder 4"/>
          <p:cNvSpPr>
            <a:spLocks noGrp="1"/>
          </p:cNvSpPr>
          <p:nvPr>
            <p:ph type="body" sz="quarter" idx="11" hasCustomPrompt="1"/>
          </p:nvPr>
        </p:nvSpPr>
        <p:spPr>
          <a:xfrm>
            <a:off x="444500" y="986806"/>
            <a:ext cx="11403013" cy="268288"/>
          </a:xfrm>
          <a:prstGeom prst="rect">
            <a:avLst/>
          </a:prstGeom>
        </p:spPr>
        <p:txBody>
          <a:bodyPr/>
          <a:lstStyle>
            <a:lvl1pPr marL="0" indent="0" algn="ctr">
              <a:buNone/>
              <a:defRPr sz="1400" i="1" baseline="0">
                <a:solidFill>
                  <a:schemeClr val="bg1">
                    <a:lumMod val="65000"/>
                  </a:schemeClr>
                </a:solidFill>
              </a:defRPr>
            </a:lvl1pPr>
          </a:lstStyle>
          <a:p>
            <a:pPr lvl="0"/>
            <a:r>
              <a:rPr lang="en-US" dirty="0"/>
              <a:t>Your Short Description In Here</a:t>
            </a:r>
          </a:p>
        </p:txBody>
      </p:sp>
    </p:spTree>
    <p:extLst>
      <p:ext uri="{BB962C8B-B14F-4D97-AF65-F5344CB8AC3E}">
        <p14:creationId xmlns:p14="http://schemas.microsoft.com/office/powerpoint/2010/main" val="314462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5" Type="http://schemas.openxmlformats.org/officeDocument/2006/relationships/theme" Target="../theme/theme1.xml" /><Relationship Id="rId4" Type="http://schemas.openxmlformats.org/officeDocument/2006/relationships/slideLayout" Target="../slideLayouts/slideLayout4.xml" /></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 /><Relationship Id="rId2" Type="http://schemas.openxmlformats.org/officeDocument/2006/relationships/slideLayout" Target="../slideLayouts/slideLayout6.xml" /><Relationship Id="rId1" Type="http://schemas.openxmlformats.org/officeDocument/2006/relationships/slideLayout" Target="../slideLayouts/slideLayout5.xml" /><Relationship Id="rId4" Type="http://schemas.openxmlformats.org/officeDocument/2006/relationships/image" Target="../media/image2.png"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90232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8" r:id="rId3"/>
    <p:sldLayoutId id="214748365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47ACD3-BEF5-46BD-A4A0-8DE3722D2908}"/>
              </a:ext>
            </a:extLst>
          </p:cNvPr>
          <p:cNvSpPr/>
          <p:nvPr userDrawn="1"/>
        </p:nvSpPr>
        <p:spPr>
          <a:xfrm>
            <a:off x="0" y="6210710"/>
            <a:ext cx="12192000" cy="656404"/>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27BCCA-84C7-473B-ABE5-94983E79971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11464"/>
          <a:stretch/>
        </p:blipFill>
        <p:spPr>
          <a:xfrm>
            <a:off x="9897723" y="6332712"/>
            <a:ext cx="1545340" cy="414135"/>
          </a:xfrm>
          <a:prstGeom prst="rect">
            <a:avLst/>
          </a:prstGeom>
        </p:spPr>
      </p:pic>
    </p:spTree>
    <p:extLst>
      <p:ext uri="{BB962C8B-B14F-4D97-AF65-F5344CB8AC3E}">
        <p14:creationId xmlns:p14="http://schemas.microsoft.com/office/powerpoint/2010/main" val="124757922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xml" /><Relationship Id="rId1" Type="http://schemas.openxmlformats.org/officeDocument/2006/relationships/slideLayout" Target="../slideLayouts/slideLayout2.xml" /><Relationship Id="rId4" Type="http://schemas.openxmlformats.org/officeDocument/2006/relationships/image" Target="../media/image4.jpg" /></Relationships>
</file>

<file path=ppt/slides/_rels/slide10.xml.rels><?xml version="1.0" encoding="UTF-8" standalone="yes"?>
<Relationships xmlns="http://schemas.openxmlformats.org/package/2006/relationships"><Relationship Id="rId3" Type="http://schemas.openxmlformats.org/officeDocument/2006/relationships/image" Target="../media/image23.jpg" /><Relationship Id="rId2" Type="http://schemas.openxmlformats.org/officeDocument/2006/relationships/notesSlide" Target="../notesSlides/notesSlide8.xml"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notesSlide" Target="../notesSlides/notesSlide9.xml" /><Relationship Id="rId1" Type="http://schemas.openxmlformats.org/officeDocument/2006/relationships/slideLayout" Target="../slideLayouts/slideLayout2.xml" /><Relationship Id="rId4" Type="http://schemas.openxmlformats.org/officeDocument/2006/relationships/image" Target="../media/image25.png" /></Relationships>
</file>

<file path=ppt/slides/_rels/slide12.xml.rels><?xml version="1.0" encoding="UTF-8" standalone="yes"?>
<Relationships xmlns="http://schemas.openxmlformats.org/package/2006/relationships"><Relationship Id="rId8" Type="http://schemas.openxmlformats.org/officeDocument/2006/relationships/image" Target="../media/image31.svg" /><Relationship Id="rId3" Type="http://schemas.openxmlformats.org/officeDocument/2006/relationships/image" Target="../media/image26.png" /><Relationship Id="rId7" Type="http://schemas.openxmlformats.org/officeDocument/2006/relationships/image" Target="../media/image30.png" /><Relationship Id="rId2" Type="http://schemas.openxmlformats.org/officeDocument/2006/relationships/notesSlide" Target="../notesSlides/notesSlide10.xml" /><Relationship Id="rId1" Type="http://schemas.openxmlformats.org/officeDocument/2006/relationships/slideLayout" Target="../slideLayouts/slideLayout1.xml" /><Relationship Id="rId6" Type="http://schemas.openxmlformats.org/officeDocument/2006/relationships/image" Target="../media/image29.svg" /><Relationship Id="rId5" Type="http://schemas.openxmlformats.org/officeDocument/2006/relationships/image" Target="../media/image28.png" /><Relationship Id="rId4" Type="http://schemas.openxmlformats.org/officeDocument/2006/relationships/image" Target="../media/image27.svg" /><Relationship Id="rId9" Type="http://schemas.openxmlformats.org/officeDocument/2006/relationships/image" Target="../media/image32.png" /></Relationships>
</file>

<file path=ppt/slides/_rels/slide13.xml.rels><?xml version="1.0" encoding="UTF-8" standalone="yes"?>
<Relationships xmlns="http://schemas.openxmlformats.org/package/2006/relationships"><Relationship Id="rId3" Type="http://schemas.openxmlformats.org/officeDocument/2006/relationships/image" Target="../media/image33.jpeg" /><Relationship Id="rId2" Type="http://schemas.openxmlformats.org/officeDocument/2006/relationships/notesSlide" Target="../notesSlides/notesSlide11.xml"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notesSlide" Target="../notesSlides/notesSlide12.xml" /><Relationship Id="rId1" Type="http://schemas.openxmlformats.org/officeDocument/2006/relationships/slideLayout" Target="../slideLayouts/slideLayout2.xml" /><Relationship Id="rId4" Type="http://schemas.openxmlformats.org/officeDocument/2006/relationships/image" Target="../media/image35.png" /></Relationships>
</file>

<file path=ppt/slides/_rels/slide15.xml.rels><?xml version="1.0" encoding="UTF-8" standalone="yes"?>
<Relationships xmlns="http://schemas.openxmlformats.org/package/2006/relationships"><Relationship Id="rId8" Type="http://schemas.openxmlformats.org/officeDocument/2006/relationships/image" Target="../media/image41.svg" /><Relationship Id="rId13" Type="http://schemas.openxmlformats.org/officeDocument/2006/relationships/image" Target="../media/image46.png" /><Relationship Id="rId3" Type="http://schemas.openxmlformats.org/officeDocument/2006/relationships/image" Target="../media/image36.png" /><Relationship Id="rId7" Type="http://schemas.openxmlformats.org/officeDocument/2006/relationships/image" Target="../media/image40.png" /><Relationship Id="rId12" Type="http://schemas.openxmlformats.org/officeDocument/2006/relationships/image" Target="../media/image45.svg" /><Relationship Id="rId2" Type="http://schemas.openxmlformats.org/officeDocument/2006/relationships/notesSlide" Target="../notesSlides/notesSlide13.xml" /><Relationship Id="rId1" Type="http://schemas.openxmlformats.org/officeDocument/2006/relationships/slideLayout" Target="../slideLayouts/slideLayout1.xml" /><Relationship Id="rId6" Type="http://schemas.openxmlformats.org/officeDocument/2006/relationships/image" Target="../media/image39.svg" /><Relationship Id="rId11" Type="http://schemas.openxmlformats.org/officeDocument/2006/relationships/image" Target="../media/image44.png" /><Relationship Id="rId5" Type="http://schemas.openxmlformats.org/officeDocument/2006/relationships/image" Target="../media/image38.png" /><Relationship Id="rId10" Type="http://schemas.openxmlformats.org/officeDocument/2006/relationships/image" Target="../media/image43.svg" /><Relationship Id="rId4" Type="http://schemas.openxmlformats.org/officeDocument/2006/relationships/image" Target="../media/image37.svg" /><Relationship Id="rId9" Type="http://schemas.openxmlformats.org/officeDocument/2006/relationships/image" Target="../media/image42.png" /><Relationship Id="rId14" Type="http://schemas.openxmlformats.org/officeDocument/2006/relationships/image" Target="../media/image47.svg" /></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Relationship Id="rId8" Type="http://schemas.openxmlformats.org/officeDocument/2006/relationships/image" Target="../media/image53.svg" /><Relationship Id="rId13" Type="http://schemas.openxmlformats.org/officeDocument/2006/relationships/image" Target="../media/image58.png" /><Relationship Id="rId3" Type="http://schemas.openxmlformats.org/officeDocument/2006/relationships/image" Target="../media/image48.png" /><Relationship Id="rId7" Type="http://schemas.openxmlformats.org/officeDocument/2006/relationships/image" Target="../media/image52.png" /><Relationship Id="rId12" Type="http://schemas.openxmlformats.org/officeDocument/2006/relationships/image" Target="../media/image57.svg" /><Relationship Id="rId2" Type="http://schemas.openxmlformats.org/officeDocument/2006/relationships/notesSlide" Target="../notesSlides/notesSlide15.xml" /><Relationship Id="rId1" Type="http://schemas.openxmlformats.org/officeDocument/2006/relationships/slideLayout" Target="../slideLayouts/slideLayout1.xml" /><Relationship Id="rId6" Type="http://schemas.openxmlformats.org/officeDocument/2006/relationships/image" Target="../media/image51.svg" /><Relationship Id="rId11" Type="http://schemas.openxmlformats.org/officeDocument/2006/relationships/image" Target="../media/image56.png" /><Relationship Id="rId5" Type="http://schemas.openxmlformats.org/officeDocument/2006/relationships/image" Target="../media/image50.png" /><Relationship Id="rId10" Type="http://schemas.openxmlformats.org/officeDocument/2006/relationships/image" Target="../media/image55.svg" /><Relationship Id="rId4" Type="http://schemas.openxmlformats.org/officeDocument/2006/relationships/image" Target="../media/image49.svg" /><Relationship Id="rId9" Type="http://schemas.openxmlformats.org/officeDocument/2006/relationships/image" Target="../media/image54.png" /><Relationship Id="rId14" Type="http://schemas.openxmlformats.org/officeDocument/2006/relationships/image" Target="../media/image59.svg" /></Relationships>
</file>

<file path=ppt/slides/_rels/slide18.xml.rels><?xml version="1.0" encoding="UTF-8" standalone="yes"?>
<Relationships xmlns="http://schemas.openxmlformats.org/package/2006/relationships"><Relationship Id="rId8" Type="http://schemas.openxmlformats.org/officeDocument/2006/relationships/image" Target="../media/image53.svg" /><Relationship Id="rId13" Type="http://schemas.openxmlformats.org/officeDocument/2006/relationships/image" Target="../media/image58.png" /><Relationship Id="rId3" Type="http://schemas.openxmlformats.org/officeDocument/2006/relationships/image" Target="../media/image48.png" /><Relationship Id="rId7" Type="http://schemas.openxmlformats.org/officeDocument/2006/relationships/image" Target="../media/image52.png" /><Relationship Id="rId12" Type="http://schemas.openxmlformats.org/officeDocument/2006/relationships/image" Target="../media/image57.svg" /><Relationship Id="rId2" Type="http://schemas.openxmlformats.org/officeDocument/2006/relationships/notesSlide" Target="../notesSlides/notesSlide16.xml" /><Relationship Id="rId1" Type="http://schemas.openxmlformats.org/officeDocument/2006/relationships/slideLayout" Target="../slideLayouts/slideLayout1.xml" /><Relationship Id="rId6" Type="http://schemas.openxmlformats.org/officeDocument/2006/relationships/image" Target="../media/image51.svg" /><Relationship Id="rId11" Type="http://schemas.openxmlformats.org/officeDocument/2006/relationships/image" Target="../media/image56.png" /><Relationship Id="rId5" Type="http://schemas.openxmlformats.org/officeDocument/2006/relationships/image" Target="../media/image50.png" /><Relationship Id="rId10" Type="http://schemas.openxmlformats.org/officeDocument/2006/relationships/image" Target="../media/image55.svg" /><Relationship Id="rId4" Type="http://schemas.openxmlformats.org/officeDocument/2006/relationships/image" Target="../media/image49.svg" /><Relationship Id="rId9" Type="http://schemas.openxmlformats.org/officeDocument/2006/relationships/image" Target="../media/image54.png" /><Relationship Id="rId14" Type="http://schemas.openxmlformats.org/officeDocument/2006/relationships/image" Target="../media/image59.svg" /></Relationships>
</file>

<file path=ppt/slides/_rels/slide19.xml.rels><?xml version="1.0" encoding="UTF-8" standalone="yes"?>
<Relationships xmlns="http://schemas.openxmlformats.org/package/2006/relationships"><Relationship Id="rId3" Type="http://schemas.openxmlformats.org/officeDocument/2006/relationships/image" Target="../media/image60.png" /><Relationship Id="rId2" Type="http://schemas.openxmlformats.org/officeDocument/2006/relationships/notesSlide" Target="../notesSlides/notesSlide17.xml"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xml"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3" Type="http://schemas.openxmlformats.org/officeDocument/2006/relationships/image" Target="../media/image61.png" /><Relationship Id="rId2" Type="http://schemas.openxmlformats.org/officeDocument/2006/relationships/notesSlide" Target="../notesSlides/notesSlide18.xml"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Relationship Id="rId8" Type="http://schemas.openxmlformats.org/officeDocument/2006/relationships/image" Target="../media/image67.png" /><Relationship Id="rId3" Type="http://schemas.openxmlformats.org/officeDocument/2006/relationships/image" Target="../media/image62.jpg" /><Relationship Id="rId7" Type="http://schemas.openxmlformats.org/officeDocument/2006/relationships/image" Target="../media/image66.svg" /><Relationship Id="rId2" Type="http://schemas.openxmlformats.org/officeDocument/2006/relationships/notesSlide" Target="../notesSlides/notesSlide20.xml" /><Relationship Id="rId1" Type="http://schemas.openxmlformats.org/officeDocument/2006/relationships/slideLayout" Target="../slideLayouts/slideLayout1.xml" /><Relationship Id="rId6" Type="http://schemas.openxmlformats.org/officeDocument/2006/relationships/image" Target="../media/image65.png" /><Relationship Id="rId11" Type="http://schemas.openxmlformats.org/officeDocument/2006/relationships/image" Target="../media/image70.svg" /><Relationship Id="rId5" Type="http://schemas.openxmlformats.org/officeDocument/2006/relationships/image" Target="../media/image64.svg" /><Relationship Id="rId10" Type="http://schemas.openxmlformats.org/officeDocument/2006/relationships/image" Target="../media/image69.png" /><Relationship Id="rId4" Type="http://schemas.openxmlformats.org/officeDocument/2006/relationships/image" Target="../media/image63.png" /><Relationship Id="rId9" Type="http://schemas.openxmlformats.org/officeDocument/2006/relationships/image" Target="../media/image68.svg" /></Relationships>
</file>

<file path=ppt/slides/_rels/slide23.xml.rels><?xml version="1.0" encoding="UTF-8" standalone="yes"?>
<Relationships xmlns="http://schemas.openxmlformats.org/package/2006/relationships"><Relationship Id="rId8" Type="http://schemas.openxmlformats.org/officeDocument/2006/relationships/image" Target="../media/image76.png" /><Relationship Id="rId3" Type="http://schemas.openxmlformats.org/officeDocument/2006/relationships/image" Target="../media/image71.jpeg" /><Relationship Id="rId7" Type="http://schemas.openxmlformats.org/officeDocument/2006/relationships/image" Target="../media/image75.svg" /><Relationship Id="rId2" Type="http://schemas.openxmlformats.org/officeDocument/2006/relationships/notesSlide" Target="../notesSlides/notesSlide21.xml" /><Relationship Id="rId1" Type="http://schemas.openxmlformats.org/officeDocument/2006/relationships/slideLayout" Target="../slideLayouts/slideLayout1.xml" /><Relationship Id="rId6" Type="http://schemas.openxmlformats.org/officeDocument/2006/relationships/image" Target="../media/image74.png" /><Relationship Id="rId11" Type="http://schemas.openxmlformats.org/officeDocument/2006/relationships/image" Target="../media/image79.svg" /><Relationship Id="rId5" Type="http://schemas.openxmlformats.org/officeDocument/2006/relationships/image" Target="../media/image73.svg" /><Relationship Id="rId10" Type="http://schemas.openxmlformats.org/officeDocument/2006/relationships/image" Target="../media/image78.png" /><Relationship Id="rId4" Type="http://schemas.openxmlformats.org/officeDocument/2006/relationships/image" Target="../media/image72.png" /><Relationship Id="rId9" Type="http://schemas.openxmlformats.org/officeDocument/2006/relationships/image" Target="../media/image77.svg" /></Relationships>
</file>

<file path=ppt/slides/_rels/slide24.xml.rels><?xml version="1.0" encoding="UTF-8" standalone="yes"?>
<Relationships xmlns="http://schemas.openxmlformats.org/package/2006/relationships"><Relationship Id="rId8" Type="http://schemas.openxmlformats.org/officeDocument/2006/relationships/image" Target="../media/image85.svg" /><Relationship Id="rId3" Type="http://schemas.openxmlformats.org/officeDocument/2006/relationships/image" Target="../media/image80.png" /><Relationship Id="rId7" Type="http://schemas.openxmlformats.org/officeDocument/2006/relationships/image" Target="../media/image84.png" /><Relationship Id="rId2" Type="http://schemas.openxmlformats.org/officeDocument/2006/relationships/notesSlide" Target="../notesSlides/notesSlide22.xml" /><Relationship Id="rId1" Type="http://schemas.openxmlformats.org/officeDocument/2006/relationships/slideLayout" Target="../slideLayouts/slideLayout1.xml" /><Relationship Id="rId6" Type="http://schemas.openxmlformats.org/officeDocument/2006/relationships/image" Target="../media/image83.svg" /><Relationship Id="rId5" Type="http://schemas.openxmlformats.org/officeDocument/2006/relationships/image" Target="../media/image82.png" /><Relationship Id="rId4" Type="http://schemas.openxmlformats.org/officeDocument/2006/relationships/image" Target="../media/image81.svg" /><Relationship Id="rId9" Type="http://schemas.openxmlformats.org/officeDocument/2006/relationships/image" Target="../media/image86.jpg" /></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1.mp3" /><Relationship Id="rId1" Type="http://schemas.microsoft.com/office/2007/relationships/media" Target="../media/media1.mp3" /><Relationship Id="rId6" Type="http://schemas.openxmlformats.org/officeDocument/2006/relationships/image" Target="../media/image88.png" /><Relationship Id="rId5" Type="http://schemas.openxmlformats.org/officeDocument/2006/relationships/image" Target="../media/image87.jpeg" /><Relationship Id="rId4" Type="http://schemas.openxmlformats.org/officeDocument/2006/relationships/notesSlide" Target="../notesSlides/notesSlide23.xml" /></Relationships>
</file>

<file path=ppt/slides/_rels/slide3.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3.xml"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image" Target="../media/image7.jpeg" /><Relationship Id="rId1" Type="http://schemas.openxmlformats.org/officeDocument/2006/relationships/slideLayout" Target="../slideLayouts/slideLayout6.xml" /></Relationships>
</file>

<file path=ppt/slides/_rels/slide5.xml.rels><?xml version="1.0" encoding="UTF-8" standalone="yes"?>
<Relationships xmlns="http://schemas.openxmlformats.org/package/2006/relationships"><Relationship Id="rId8" Type="http://schemas.openxmlformats.org/officeDocument/2006/relationships/image" Target="../media/image14.svg" /><Relationship Id="rId3" Type="http://schemas.openxmlformats.org/officeDocument/2006/relationships/image" Target="../media/image9.png" /><Relationship Id="rId7" Type="http://schemas.openxmlformats.org/officeDocument/2006/relationships/image" Target="../media/image13.png" /><Relationship Id="rId2" Type="http://schemas.openxmlformats.org/officeDocument/2006/relationships/notesSlide" Target="../notesSlides/notesSlide4.xml" /><Relationship Id="rId1" Type="http://schemas.openxmlformats.org/officeDocument/2006/relationships/slideLayout" Target="../slideLayouts/slideLayout1.xml" /><Relationship Id="rId6" Type="http://schemas.openxmlformats.org/officeDocument/2006/relationships/image" Target="../media/image12.svg" /><Relationship Id="rId5" Type="http://schemas.openxmlformats.org/officeDocument/2006/relationships/image" Target="../media/image11.png" /><Relationship Id="rId10" Type="http://schemas.openxmlformats.org/officeDocument/2006/relationships/image" Target="../media/image16.svg" /><Relationship Id="rId4" Type="http://schemas.openxmlformats.org/officeDocument/2006/relationships/image" Target="../media/image10.svg" /><Relationship Id="rId9" Type="http://schemas.openxmlformats.org/officeDocument/2006/relationships/image" Target="../media/image15.png" /></Relationships>
</file>

<file path=ppt/slides/_rels/slide6.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notesSlide" Target="../notesSlides/notesSlide5.xml" /><Relationship Id="rId1" Type="http://schemas.openxmlformats.org/officeDocument/2006/relationships/slideLayout" Target="../slideLayouts/slideLayout1.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8.xml.rels><?xml version="1.0" encoding="UTF-8" standalone="yes"?>
<Relationships xmlns="http://schemas.openxmlformats.org/package/2006/relationships"><Relationship Id="rId3" Type="http://schemas.openxmlformats.org/officeDocument/2006/relationships/image" Target="../media/image18.jpg" /><Relationship Id="rId2" Type="http://schemas.openxmlformats.org/officeDocument/2006/relationships/notesSlide" Target="../notesSlides/notesSlide6.xml" /><Relationship Id="rId1" Type="http://schemas.openxmlformats.org/officeDocument/2006/relationships/slideLayout" Target="../slideLayouts/slideLayout1.xml" /><Relationship Id="rId4" Type="http://schemas.openxmlformats.org/officeDocument/2006/relationships/image" Target="../media/image19.png" /></Relationships>
</file>

<file path=ppt/slides/_rels/slide9.xml.rels><?xml version="1.0" encoding="UTF-8" standalone="yes"?>
<Relationships xmlns="http://schemas.openxmlformats.org/package/2006/relationships"><Relationship Id="rId3" Type="http://schemas.openxmlformats.org/officeDocument/2006/relationships/image" Target="../media/image20.jpg" /><Relationship Id="rId2" Type="http://schemas.openxmlformats.org/officeDocument/2006/relationships/notesSlide" Target="../notesSlides/notesSlide7.xml" /><Relationship Id="rId1" Type="http://schemas.openxmlformats.org/officeDocument/2006/relationships/slideLayout" Target="../slideLayouts/slideLayout1.xml" /><Relationship Id="rId5" Type="http://schemas.openxmlformats.org/officeDocument/2006/relationships/image" Target="../media/image22.jpg" /><Relationship Id="rId4" Type="http://schemas.openxmlformats.org/officeDocument/2006/relationships/image" Target="../media/image2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0720488-F9ED-A693-95F0-7E46E5D6EC2B}"/>
              </a:ext>
            </a:extLst>
          </p:cNvPr>
          <p:cNvCxnSpPr/>
          <p:nvPr/>
        </p:nvCxnSpPr>
        <p:spPr>
          <a:xfrm>
            <a:off x="1378424" y="3534770"/>
            <a:ext cx="6632812"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808" y="1690054"/>
            <a:ext cx="5520291" cy="1655307"/>
          </a:xfrm>
          <a:prstGeom prst="rect">
            <a:avLst/>
          </a:prstGeom>
        </p:spPr>
      </p:pic>
      <p:sp>
        <p:nvSpPr>
          <p:cNvPr id="11" name="Rectangle 10">
            <a:extLst>
              <a:ext uri="{FF2B5EF4-FFF2-40B4-BE49-F238E27FC236}">
                <a16:creationId xmlns:a16="http://schemas.microsoft.com/office/drawing/2014/main" id="{A0CEB433-C091-436D-8EC8-434C79DB42F9}"/>
              </a:ext>
            </a:extLst>
          </p:cNvPr>
          <p:cNvSpPr/>
          <p:nvPr/>
        </p:nvSpPr>
        <p:spPr>
          <a:xfrm>
            <a:off x="1244144" y="3649260"/>
            <a:ext cx="5770955" cy="954107"/>
          </a:xfrm>
          <a:prstGeom prst="rect">
            <a:avLst/>
          </a:prstGeom>
        </p:spPr>
        <p:txBody>
          <a:bodyPr wrap="square">
            <a:spAutoFit/>
          </a:bodyPr>
          <a:lstStyle/>
          <a:p>
            <a:pPr algn="ctr"/>
            <a:r>
              <a:rPr lang="en-US" sz="2800" b="1" dirty="0">
                <a:solidFill>
                  <a:srgbClr val="28324E"/>
                </a:solidFill>
                <a:latin typeface="Century Gothic" panose="020B0502020202020204" pitchFamily="34" charset="0"/>
              </a:rPr>
              <a:t>Ways to Recruit and Retain Membership in Local Chapters</a:t>
            </a:r>
          </a:p>
        </p:txBody>
      </p:sp>
      <p:sp>
        <p:nvSpPr>
          <p:cNvPr id="16" name="Rectangle 15">
            <a:extLst>
              <a:ext uri="{FF2B5EF4-FFF2-40B4-BE49-F238E27FC236}">
                <a16:creationId xmlns:a16="http://schemas.microsoft.com/office/drawing/2014/main" id="{DF972EA1-FD4C-4E1D-BE6A-76A9FBBDDE71}"/>
              </a:ext>
            </a:extLst>
          </p:cNvPr>
          <p:cNvSpPr/>
          <p:nvPr/>
        </p:nvSpPr>
        <p:spPr>
          <a:xfrm>
            <a:off x="1041473" y="4627064"/>
            <a:ext cx="6096000" cy="369332"/>
          </a:xfrm>
          <a:prstGeom prst="rect">
            <a:avLst/>
          </a:prstGeom>
        </p:spPr>
        <p:txBody>
          <a:bodyPr>
            <a:spAutoFit/>
          </a:bodyPr>
          <a:lstStyle/>
          <a:p>
            <a:pPr algn="ctr"/>
            <a:r>
              <a:rPr lang="en-US" dirty="0">
                <a:solidFill>
                  <a:schemeClr val="tx1">
                    <a:lumMod val="75000"/>
                    <a:lumOff val="25000"/>
                  </a:schemeClr>
                </a:solidFill>
                <a:latin typeface="Century Gothic" panose="020B0502020202020204" pitchFamily="34" charset="0"/>
              </a:rPr>
              <a:t>2022</a:t>
            </a:r>
          </a:p>
        </p:txBody>
      </p:sp>
      <p:sp>
        <p:nvSpPr>
          <p:cNvPr id="2" name="Oval 1">
            <a:extLst>
              <a:ext uri="{FF2B5EF4-FFF2-40B4-BE49-F238E27FC236}">
                <a16:creationId xmlns:a16="http://schemas.microsoft.com/office/drawing/2014/main" id="{07D363EC-04FF-AC9C-B4AE-1A7DC797D948}"/>
              </a:ext>
            </a:extLst>
          </p:cNvPr>
          <p:cNvSpPr/>
          <p:nvPr/>
        </p:nvSpPr>
        <p:spPr>
          <a:xfrm>
            <a:off x="7137475" y="1229873"/>
            <a:ext cx="4398254" cy="4398254"/>
          </a:xfrm>
          <a:prstGeom prst="ellipse">
            <a:avLst/>
          </a:prstGeom>
          <a:blipFill>
            <a:blip r:embed="rId4"/>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5CE9DF29-8EB7-BA61-79C1-6D2497ABFA64}"/>
              </a:ext>
            </a:extLst>
          </p:cNvPr>
          <p:cNvSpPr/>
          <p:nvPr/>
        </p:nvSpPr>
        <p:spPr>
          <a:xfrm>
            <a:off x="7382226" y="1474624"/>
            <a:ext cx="3908750" cy="3908750"/>
          </a:xfrm>
          <a:prstGeom prst="ellipse">
            <a:avLst/>
          </a:prstGeom>
          <a:noFill/>
          <a:ln w="127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250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8CA337D3-3E4A-4A7C-829C-A46C942F3E81}"/>
              </a:ext>
            </a:extLst>
          </p:cNvPr>
          <p:cNvSpPr/>
          <p:nvPr/>
        </p:nvSpPr>
        <p:spPr>
          <a:xfrm>
            <a:off x="3302448" y="1151057"/>
            <a:ext cx="5587104" cy="5587097"/>
          </a:xfrm>
          <a:prstGeom prst="ellipse">
            <a:avLst/>
          </a:prstGeom>
          <a:blipFill>
            <a:blip r:embed="rId3"/>
            <a:stretch>
              <a:fillRect/>
            </a:stretch>
          </a:blip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Oval 17">
            <a:extLst>
              <a:ext uri="{FF2B5EF4-FFF2-40B4-BE49-F238E27FC236}">
                <a16:creationId xmlns:a16="http://schemas.microsoft.com/office/drawing/2014/main" id="{5B9696EE-116E-4D2B-BA2D-8C8AF6DC4F15}"/>
              </a:ext>
            </a:extLst>
          </p:cNvPr>
          <p:cNvSpPr/>
          <p:nvPr/>
        </p:nvSpPr>
        <p:spPr>
          <a:xfrm>
            <a:off x="3560541" y="1409146"/>
            <a:ext cx="5070919" cy="5070919"/>
          </a:xfrm>
          <a:prstGeom prst="ellipse">
            <a:avLst/>
          </a:prstGeom>
          <a:no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grpSp>
        <p:nvGrpSpPr>
          <p:cNvPr id="26" name="Group 25">
            <a:extLst>
              <a:ext uri="{FF2B5EF4-FFF2-40B4-BE49-F238E27FC236}">
                <a16:creationId xmlns:a16="http://schemas.microsoft.com/office/drawing/2014/main" id="{8F85F334-9E89-4C47-8A5E-9787494951B4}"/>
              </a:ext>
            </a:extLst>
          </p:cNvPr>
          <p:cNvGrpSpPr/>
          <p:nvPr/>
        </p:nvGrpSpPr>
        <p:grpSpPr>
          <a:xfrm>
            <a:off x="7271481" y="1074796"/>
            <a:ext cx="1761435" cy="1722675"/>
            <a:chOff x="9583818" y="2861153"/>
            <a:chExt cx="1319628" cy="1290589"/>
          </a:xfrm>
        </p:grpSpPr>
        <p:sp>
          <p:nvSpPr>
            <p:cNvPr id="24" name="Oval 23">
              <a:extLst>
                <a:ext uri="{FF2B5EF4-FFF2-40B4-BE49-F238E27FC236}">
                  <a16:creationId xmlns:a16="http://schemas.microsoft.com/office/drawing/2014/main" id="{241D2D2C-2DE0-4EE4-8C7E-C298F4B96F78}"/>
                </a:ext>
              </a:extLst>
            </p:cNvPr>
            <p:cNvSpPr/>
            <p:nvPr/>
          </p:nvSpPr>
          <p:spPr>
            <a:xfrm>
              <a:off x="9583818" y="2861153"/>
              <a:ext cx="1290589" cy="1290589"/>
            </a:xfrm>
            <a:prstGeom prst="ellipse">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29" name="Rectangle 28">
              <a:extLst>
                <a:ext uri="{FF2B5EF4-FFF2-40B4-BE49-F238E27FC236}">
                  <a16:creationId xmlns:a16="http://schemas.microsoft.com/office/drawing/2014/main" id="{65DDFE67-E952-4418-A230-BB7B2E91A91A}"/>
                </a:ext>
              </a:extLst>
            </p:cNvPr>
            <p:cNvSpPr/>
            <p:nvPr/>
          </p:nvSpPr>
          <p:spPr>
            <a:xfrm>
              <a:off x="9612857" y="3189655"/>
              <a:ext cx="1290589" cy="622564"/>
            </a:xfrm>
            <a:prstGeom prst="rect">
              <a:avLst/>
            </a:prstGeom>
            <a:ln>
              <a:noFill/>
            </a:ln>
          </p:spPr>
          <p:txBody>
            <a:bodyPr wrap="square" anchor="ctr">
              <a:spAutoFit/>
            </a:bodyPr>
            <a:lstStyle/>
            <a:p>
              <a:pPr algn="ctr"/>
              <a:r>
                <a:rPr lang="en-US" sz="1600" b="1" dirty="0">
                  <a:solidFill>
                    <a:schemeClr val="tx1">
                      <a:lumMod val="75000"/>
                      <a:lumOff val="25000"/>
                    </a:schemeClr>
                  </a:solidFill>
                </a:rPr>
                <a:t>Social media only way to communicate</a:t>
              </a:r>
            </a:p>
          </p:txBody>
        </p:sp>
      </p:grpSp>
      <p:grpSp>
        <p:nvGrpSpPr>
          <p:cNvPr id="57" name="Group 56">
            <a:extLst>
              <a:ext uri="{FF2B5EF4-FFF2-40B4-BE49-F238E27FC236}">
                <a16:creationId xmlns:a16="http://schemas.microsoft.com/office/drawing/2014/main" id="{82C067C8-F18C-4D85-8352-A939B9A8D438}"/>
              </a:ext>
            </a:extLst>
          </p:cNvPr>
          <p:cNvGrpSpPr/>
          <p:nvPr/>
        </p:nvGrpSpPr>
        <p:grpSpPr>
          <a:xfrm>
            <a:off x="5129863" y="5088028"/>
            <a:ext cx="1722888" cy="1684972"/>
            <a:chOff x="6738652" y="4725454"/>
            <a:chExt cx="1319629" cy="1290589"/>
          </a:xfrm>
        </p:grpSpPr>
        <p:sp>
          <p:nvSpPr>
            <p:cNvPr id="22" name="Oval 21">
              <a:extLst>
                <a:ext uri="{FF2B5EF4-FFF2-40B4-BE49-F238E27FC236}">
                  <a16:creationId xmlns:a16="http://schemas.microsoft.com/office/drawing/2014/main" id="{F56D0B0A-8B03-4CF8-AEA0-B4D716EA1797}"/>
                </a:ext>
              </a:extLst>
            </p:cNvPr>
            <p:cNvSpPr/>
            <p:nvPr/>
          </p:nvSpPr>
          <p:spPr>
            <a:xfrm>
              <a:off x="6738652" y="4725454"/>
              <a:ext cx="1290589" cy="1290589"/>
            </a:xfrm>
            <a:prstGeom prst="ellipse">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30" name="Rectangle 29">
              <a:extLst>
                <a:ext uri="{FF2B5EF4-FFF2-40B4-BE49-F238E27FC236}">
                  <a16:creationId xmlns:a16="http://schemas.microsoft.com/office/drawing/2014/main" id="{5C9043B4-A61A-4095-BA50-1AFBF1CFC54A}"/>
                </a:ext>
              </a:extLst>
            </p:cNvPr>
            <p:cNvSpPr/>
            <p:nvPr/>
          </p:nvSpPr>
          <p:spPr>
            <a:xfrm>
              <a:off x="6767692" y="5052502"/>
              <a:ext cx="1290589" cy="636495"/>
            </a:xfrm>
            <a:prstGeom prst="rect">
              <a:avLst/>
            </a:prstGeom>
            <a:ln>
              <a:noFill/>
            </a:ln>
          </p:spPr>
          <p:txBody>
            <a:bodyPr wrap="square" anchor="ctr">
              <a:spAutoFit/>
            </a:bodyPr>
            <a:lstStyle/>
            <a:p>
              <a:pPr algn="ctr"/>
              <a:r>
                <a:rPr lang="en-US" sz="1600" b="1" dirty="0">
                  <a:solidFill>
                    <a:schemeClr val="tx1">
                      <a:lumMod val="75000"/>
                      <a:lumOff val="25000"/>
                    </a:schemeClr>
                  </a:solidFill>
                </a:rPr>
                <a:t>Family-oriented and cause-driven</a:t>
              </a:r>
            </a:p>
          </p:txBody>
        </p:sp>
      </p:grpSp>
      <p:grpSp>
        <p:nvGrpSpPr>
          <p:cNvPr id="58" name="Group 57">
            <a:extLst>
              <a:ext uri="{FF2B5EF4-FFF2-40B4-BE49-F238E27FC236}">
                <a16:creationId xmlns:a16="http://schemas.microsoft.com/office/drawing/2014/main" id="{84D46E11-3ED4-415A-A876-19A8260EF8F9}"/>
              </a:ext>
            </a:extLst>
          </p:cNvPr>
          <p:cNvGrpSpPr/>
          <p:nvPr/>
        </p:nvGrpSpPr>
        <p:grpSpPr>
          <a:xfrm>
            <a:off x="8004063" y="3824586"/>
            <a:ext cx="1697142" cy="1659796"/>
            <a:chOff x="8880400" y="4725452"/>
            <a:chExt cx="1319628" cy="1290589"/>
          </a:xfrm>
        </p:grpSpPr>
        <p:sp>
          <p:nvSpPr>
            <p:cNvPr id="23" name="Oval 22">
              <a:extLst>
                <a:ext uri="{FF2B5EF4-FFF2-40B4-BE49-F238E27FC236}">
                  <a16:creationId xmlns:a16="http://schemas.microsoft.com/office/drawing/2014/main" id="{135559B0-C3EC-4EA6-8651-682F1527DDF1}"/>
                </a:ext>
              </a:extLst>
            </p:cNvPr>
            <p:cNvSpPr/>
            <p:nvPr/>
          </p:nvSpPr>
          <p:spPr>
            <a:xfrm>
              <a:off x="8880400" y="4725452"/>
              <a:ext cx="1290589" cy="1290589"/>
            </a:xfrm>
            <a:prstGeom prst="ellipse">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31" name="Rectangle 30">
              <a:extLst>
                <a:ext uri="{FF2B5EF4-FFF2-40B4-BE49-F238E27FC236}">
                  <a16:creationId xmlns:a16="http://schemas.microsoft.com/office/drawing/2014/main" id="{13AB082A-BD83-4D11-8C3F-F04A1A8BD29E}"/>
                </a:ext>
              </a:extLst>
            </p:cNvPr>
            <p:cNvSpPr/>
            <p:nvPr/>
          </p:nvSpPr>
          <p:spPr>
            <a:xfrm>
              <a:off x="8909439" y="5143400"/>
              <a:ext cx="1290589" cy="454697"/>
            </a:xfrm>
            <a:prstGeom prst="rect">
              <a:avLst/>
            </a:prstGeom>
            <a:ln>
              <a:noFill/>
            </a:ln>
          </p:spPr>
          <p:txBody>
            <a:bodyPr wrap="square" anchor="ctr">
              <a:spAutoFit/>
            </a:bodyPr>
            <a:lstStyle/>
            <a:p>
              <a:pPr algn="ctr"/>
              <a:r>
                <a:rPr lang="en-US" sz="1600" b="1" dirty="0">
                  <a:solidFill>
                    <a:schemeClr val="tx1">
                      <a:lumMod val="75000"/>
                      <a:lumOff val="25000"/>
                    </a:schemeClr>
                  </a:solidFill>
                </a:rPr>
                <a:t>Likes praise and short tasks</a:t>
              </a:r>
            </a:p>
          </p:txBody>
        </p:sp>
      </p:grpSp>
      <p:sp>
        <p:nvSpPr>
          <p:cNvPr id="2" name="Title 1">
            <a:extLst>
              <a:ext uri="{FF2B5EF4-FFF2-40B4-BE49-F238E27FC236}">
                <a16:creationId xmlns:a16="http://schemas.microsoft.com/office/drawing/2014/main" id="{BC434DBF-6C94-4507-8953-8BDB99782EFF}"/>
              </a:ext>
            </a:extLst>
          </p:cNvPr>
          <p:cNvSpPr>
            <a:spLocks noGrp="1"/>
          </p:cNvSpPr>
          <p:nvPr>
            <p:ph type="title"/>
          </p:nvPr>
        </p:nvSpPr>
        <p:spPr/>
        <p:txBody>
          <a:bodyPr/>
          <a:lstStyle/>
          <a:p>
            <a:r>
              <a:rPr lang="en-US" sz="2800" b="1" dirty="0">
                <a:latin typeface="+mj-lt"/>
              </a:rPr>
              <a:t>CHARACTERISTICS OF YOUNGER MEMBERS</a:t>
            </a:r>
          </a:p>
        </p:txBody>
      </p:sp>
      <p:grpSp>
        <p:nvGrpSpPr>
          <p:cNvPr id="17" name="Group 16">
            <a:extLst>
              <a:ext uri="{FF2B5EF4-FFF2-40B4-BE49-F238E27FC236}">
                <a16:creationId xmlns:a16="http://schemas.microsoft.com/office/drawing/2014/main" id="{ED7DAA58-72A6-4251-AEC2-9A965C0BF02E}"/>
              </a:ext>
            </a:extLst>
          </p:cNvPr>
          <p:cNvGrpSpPr/>
          <p:nvPr/>
        </p:nvGrpSpPr>
        <p:grpSpPr>
          <a:xfrm>
            <a:off x="3027691" y="1056773"/>
            <a:ext cx="1761436" cy="1722676"/>
            <a:chOff x="4946105" y="1030879"/>
            <a:chExt cx="1319628" cy="1290589"/>
          </a:xfrm>
        </p:grpSpPr>
        <p:sp>
          <p:nvSpPr>
            <p:cNvPr id="19" name="Oval 18">
              <a:extLst>
                <a:ext uri="{FF2B5EF4-FFF2-40B4-BE49-F238E27FC236}">
                  <a16:creationId xmlns:a16="http://schemas.microsoft.com/office/drawing/2014/main" id="{5E6E309C-FA12-4F68-BE3F-428FD7AB831C}"/>
                </a:ext>
              </a:extLst>
            </p:cNvPr>
            <p:cNvSpPr/>
            <p:nvPr/>
          </p:nvSpPr>
          <p:spPr>
            <a:xfrm>
              <a:off x="4946105" y="1030879"/>
              <a:ext cx="1290589" cy="1290589"/>
            </a:xfrm>
            <a:prstGeom prst="ellipse">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lumMod val="75000"/>
                    <a:lumOff val="25000"/>
                  </a:schemeClr>
                </a:solidFill>
              </a:endParaRPr>
            </a:p>
          </p:txBody>
        </p:sp>
        <p:sp>
          <p:nvSpPr>
            <p:cNvPr id="27" name="Rectangle 26">
              <a:extLst>
                <a:ext uri="{FF2B5EF4-FFF2-40B4-BE49-F238E27FC236}">
                  <a16:creationId xmlns:a16="http://schemas.microsoft.com/office/drawing/2014/main" id="{637E6483-512E-4B78-83DF-9C2DB2FB2DBF}"/>
                </a:ext>
              </a:extLst>
            </p:cNvPr>
            <p:cNvSpPr/>
            <p:nvPr/>
          </p:nvSpPr>
          <p:spPr>
            <a:xfrm>
              <a:off x="4975144" y="1452350"/>
              <a:ext cx="1290589" cy="438100"/>
            </a:xfrm>
            <a:prstGeom prst="rect">
              <a:avLst/>
            </a:prstGeom>
            <a:ln>
              <a:noFill/>
            </a:ln>
          </p:spPr>
          <p:txBody>
            <a:bodyPr wrap="square" anchor="ctr">
              <a:spAutoFit/>
            </a:bodyPr>
            <a:lstStyle/>
            <a:p>
              <a:pPr algn="ctr"/>
              <a:r>
                <a:rPr lang="en-US" sz="1600" b="1" dirty="0">
                  <a:solidFill>
                    <a:schemeClr val="tx1">
                      <a:lumMod val="75000"/>
                      <a:lumOff val="25000"/>
                    </a:schemeClr>
                  </a:solidFill>
                </a:rPr>
                <a:t>Most educated generation</a:t>
              </a:r>
            </a:p>
          </p:txBody>
        </p:sp>
      </p:grpSp>
      <p:sp>
        <p:nvSpPr>
          <p:cNvPr id="59" name="TextBox 58">
            <a:extLst>
              <a:ext uri="{FF2B5EF4-FFF2-40B4-BE49-F238E27FC236}">
                <a16:creationId xmlns:a16="http://schemas.microsoft.com/office/drawing/2014/main" id="{F32D8613-57EE-4F81-A528-146A5553B6B0}"/>
              </a:ext>
            </a:extLst>
          </p:cNvPr>
          <p:cNvSpPr txBox="1"/>
          <p:nvPr/>
        </p:nvSpPr>
        <p:spPr>
          <a:xfrm>
            <a:off x="220823" y="6379570"/>
            <a:ext cx="1677062" cy="276999"/>
          </a:xfrm>
          <a:prstGeom prst="rect">
            <a:avLst/>
          </a:prstGeom>
          <a:noFill/>
          <a:ln>
            <a:noFill/>
          </a:ln>
        </p:spPr>
        <p:txBody>
          <a:bodyPr wrap="none" rtlCol="0">
            <a:spAutoFit/>
          </a:bodyPr>
          <a:lstStyle/>
          <a:p>
            <a:r>
              <a:rPr lang="en-US" sz="1200" dirty="0">
                <a:solidFill>
                  <a:srgbClr val="5A8FC1"/>
                </a:solidFill>
              </a:rPr>
              <a:t>3 | Communication</a:t>
            </a:r>
          </a:p>
        </p:txBody>
      </p:sp>
      <p:grpSp>
        <p:nvGrpSpPr>
          <p:cNvPr id="20" name="Group 19">
            <a:extLst>
              <a:ext uri="{FF2B5EF4-FFF2-40B4-BE49-F238E27FC236}">
                <a16:creationId xmlns:a16="http://schemas.microsoft.com/office/drawing/2014/main" id="{A01A9AC1-2304-417E-AAB8-34A1E5030395}"/>
              </a:ext>
            </a:extLst>
          </p:cNvPr>
          <p:cNvGrpSpPr/>
          <p:nvPr/>
        </p:nvGrpSpPr>
        <p:grpSpPr>
          <a:xfrm>
            <a:off x="2410409" y="3824586"/>
            <a:ext cx="1697146" cy="1659796"/>
            <a:chOff x="7809524" y="1625281"/>
            <a:chExt cx="1319629" cy="1290589"/>
          </a:xfrm>
        </p:grpSpPr>
        <p:sp>
          <p:nvSpPr>
            <p:cNvPr id="21" name="Oval 20">
              <a:extLst>
                <a:ext uri="{FF2B5EF4-FFF2-40B4-BE49-F238E27FC236}">
                  <a16:creationId xmlns:a16="http://schemas.microsoft.com/office/drawing/2014/main" id="{5B30068B-EF8D-4108-A205-74A312089AEF}"/>
                </a:ext>
              </a:extLst>
            </p:cNvPr>
            <p:cNvSpPr/>
            <p:nvPr/>
          </p:nvSpPr>
          <p:spPr>
            <a:xfrm>
              <a:off x="7809524" y="1625281"/>
              <a:ext cx="1290589" cy="1290589"/>
            </a:xfrm>
            <a:prstGeom prst="ellipse">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28" name="Rectangle 27">
              <a:extLst>
                <a:ext uri="{FF2B5EF4-FFF2-40B4-BE49-F238E27FC236}">
                  <a16:creationId xmlns:a16="http://schemas.microsoft.com/office/drawing/2014/main" id="{A2BC8A71-AF54-4ADE-9596-A0810B793104}"/>
                </a:ext>
              </a:extLst>
            </p:cNvPr>
            <p:cNvSpPr/>
            <p:nvPr/>
          </p:nvSpPr>
          <p:spPr>
            <a:xfrm>
              <a:off x="7838564" y="1851775"/>
              <a:ext cx="1290589" cy="837600"/>
            </a:xfrm>
            <a:prstGeom prst="rect">
              <a:avLst/>
            </a:prstGeom>
            <a:ln>
              <a:noFill/>
            </a:ln>
          </p:spPr>
          <p:txBody>
            <a:bodyPr wrap="square" anchor="ctr">
              <a:spAutoFit/>
            </a:bodyPr>
            <a:lstStyle/>
            <a:p>
              <a:pPr algn="ctr"/>
              <a:r>
                <a:rPr lang="en-US" sz="1600" b="1" dirty="0">
                  <a:solidFill>
                    <a:schemeClr val="tx1">
                      <a:lumMod val="75000"/>
                      <a:lumOff val="25000"/>
                    </a:schemeClr>
                  </a:solidFill>
                </a:rPr>
                <a:t>Live to work because no retirement plan in sight</a:t>
              </a:r>
            </a:p>
          </p:txBody>
        </p:sp>
      </p:grpSp>
      <p:sp>
        <p:nvSpPr>
          <p:cNvPr id="60" name="TextBox 59">
            <a:extLst>
              <a:ext uri="{FF2B5EF4-FFF2-40B4-BE49-F238E27FC236}">
                <a16:creationId xmlns:a16="http://schemas.microsoft.com/office/drawing/2014/main" id="{5D822989-EEC4-4C4D-AF11-0EDBF2375849}"/>
              </a:ext>
            </a:extLst>
          </p:cNvPr>
          <p:cNvSpPr txBox="1"/>
          <p:nvPr/>
        </p:nvSpPr>
        <p:spPr>
          <a:xfrm>
            <a:off x="11508583" y="6379570"/>
            <a:ext cx="354584" cy="276999"/>
          </a:xfrm>
          <a:prstGeom prst="rect">
            <a:avLst/>
          </a:prstGeom>
          <a:noFill/>
        </p:spPr>
        <p:txBody>
          <a:bodyPr wrap="none" rtlCol="0">
            <a:spAutoFit/>
          </a:bodyPr>
          <a:lstStyle/>
          <a:p>
            <a:r>
              <a:rPr lang="en-US" sz="1200" dirty="0">
                <a:solidFill>
                  <a:srgbClr val="ED7D31"/>
                </a:solidFill>
              </a:rPr>
              <a:t>11</a:t>
            </a:r>
          </a:p>
        </p:txBody>
      </p:sp>
      <p:cxnSp>
        <p:nvCxnSpPr>
          <p:cNvPr id="61" name="Straight Connector 60">
            <a:extLst>
              <a:ext uri="{FF2B5EF4-FFF2-40B4-BE49-F238E27FC236}">
                <a16:creationId xmlns:a16="http://schemas.microsoft.com/office/drawing/2014/main" id="{53769745-ABBC-4BE1-B41E-2448E0200541}"/>
              </a:ext>
            </a:extLst>
          </p:cNvPr>
          <p:cNvCxnSpPr>
            <a:cxnSpLocks/>
          </p:cNvCxnSpPr>
          <p:nvPr/>
        </p:nvCxnSpPr>
        <p:spPr>
          <a:xfrm flipH="1" flipV="1">
            <a:off x="0" y="3648149"/>
            <a:ext cx="3302448" cy="18502"/>
          </a:xfrm>
          <a:prstGeom prst="line">
            <a:avLst/>
          </a:prstGeom>
          <a:ln w="127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C357A92-D52F-4498-9EA0-D8DD551925DB}"/>
              </a:ext>
            </a:extLst>
          </p:cNvPr>
          <p:cNvCxnSpPr>
            <a:cxnSpLocks/>
          </p:cNvCxnSpPr>
          <p:nvPr/>
        </p:nvCxnSpPr>
        <p:spPr>
          <a:xfrm flipH="1" flipV="1">
            <a:off x="8877316" y="3648149"/>
            <a:ext cx="3302448" cy="1850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232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5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FDFDBAF-57D4-8F91-6262-0FB61225F126}"/>
              </a:ext>
            </a:extLst>
          </p:cNvPr>
          <p:cNvPicPr>
            <a:picLocks noChangeAspect="1"/>
          </p:cNvPicPr>
          <p:nvPr/>
        </p:nvPicPr>
        <p:blipFill>
          <a:blip r:embed="rId3"/>
          <a:stretch>
            <a:fillRect/>
          </a:stretch>
        </p:blipFill>
        <p:spPr>
          <a:xfrm>
            <a:off x="6412145" y="1498919"/>
            <a:ext cx="5129784" cy="3821688"/>
          </a:xfrm>
          <a:prstGeom prst="rect">
            <a:avLst/>
          </a:prstGeom>
        </p:spPr>
      </p:pic>
      <p:pic>
        <p:nvPicPr>
          <p:cNvPr id="3" name="Picture 2">
            <a:extLst>
              <a:ext uri="{FF2B5EF4-FFF2-40B4-BE49-F238E27FC236}">
                <a16:creationId xmlns:a16="http://schemas.microsoft.com/office/drawing/2014/main" id="{44E2042E-FA3D-61DA-D721-62DC696CF46D}"/>
              </a:ext>
            </a:extLst>
          </p:cNvPr>
          <p:cNvPicPr>
            <a:picLocks noChangeAspect="1"/>
          </p:cNvPicPr>
          <p:nvPr/>
        </p:nvPicPr>
        <p:blipFill>
          <a:blip r:embed="rId4"/>
          <a:stretch>
            <a:fillRect/>
          </a:stretch>
        </p:blipFill>
        <p:spPr>
          <a:xfrm>
            <a:off x="650070" y="1498919"/>
            <a:ext cx="5129784" cy="3860162"/>
          </a:xfrm>
          <a:prstGeom prst="rect">
            <a:avLst/>
          </a:prstGeom>
        </p:spPr>
      </p:pic>
    </p:spTree>
    <p:extLst>
      <p:ext uri="{BB962C8B-B14F-4D97-AF65-F5344CB8AC3E}">
        <p14:creationId xmlns:p14="http://schemas.microsoft.com/office/powerpoint/2010/main" val="2944919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26BD6-26CE-40CB-BF08-124BA0DA4717}"/>
              </a:ext>
            </a:extLst>
          </p:cNvPr>
          <p:cNvSpPr>
            <a:spLocks noGrp="1"/>
          </p:cNvSpPr>
          <p:nvPr>
            <p:ph type="title"/>
          </p:nvPr>
        </p:nvSpPr>
        <p:spPr>
          <a:xfrm>
            <a:off x="220824" y="258054"/>
            <a:ext cx="9856237" cy="332614"/>
          </a:xfrm>
        </p:spPr>
        <p:txBody>
          <a:bodyPr/>
          <a:lstStyle/>
          <a:p>
            <a:r>
              <a:rPr lang="en-US" sz="2800" b="1" cap="all" dirty="0"/>
              <a:t>#3. Concerns</a:t>
            </a:r>
          </a:p>
        </p:txBody>
      </p:sp>
      <p:sp>
        <p:nvSpPr>
          <p:cNvPr id="16" name="Rectangle 15">
            <a:extLst>
              <a:ext uri="{FF2B5EF4-FFF2-40B4-BE49-F238E27FC236}">
                <a16:creationId xmlns:a16="http://schemas.microsoft.com/office/drawing/2014/main" id="{06176575-FDC0-4723-8FD7-9108461FF45D}"/>
              </a:ext>
            </a:extLst>
          </p:cNvPr>
          <p:cNvSpPr/>
          <p:nvPr/>
        </p:nvSpPr>
        <p:spPr>
          <a:xfrm>
            <a:off x="766889" y="1453947"/>
            <a:ext cx="2852611" cy="1323439"/>
          </a:xfrm>
          <a:prstGeom prst="rect">
            <a:avLst/>
          </a:prstGeom>
        </p:spPr>
        <p:txBody>
          <a:bodyPr wrap="square">
            <a:spAutoFit/>
          </a:bodyPr>
          <a:lstStyle/>
          <a:p>
            <a:r>
              <a:rPr lang="en-US" sz="2000" dirty="0">
                <a:solidFill>
                  <a:srgbClr val="1776AF"/>
                </a:solidFill>
                <a:latin typeface="Century Gothic" panose="020B0502020202020204" pitchFamily="34" charset="0"/>
              </a:rPr>
              <a:t>With the cost of living escalating, retirees on a fixed income are worried</a:t>
            </a:r>
          </a:p>
        </p:txBody>
      </p:sp>
      <p:sp>
        <p:nvSpPr>
          <p:cNvPr id="26" name="Rectangle 25">
            <a:extLst>
              <a:ext uri="{FF2B5EF4-FFF2-40B4-BE49-F238E27FC236}">
                <a16:creationId xmlns:a16="http://schemas.microsoft.com/office/drawing/2014/main" id="{A7B5EAF0-A4B9-4C5A-840D-1452169CCB72}"/>
              </a:ext>
            </a:extLst>
          </p:cNvPr>
          <p:cNvSpPr/>
          <p:nvPr/>
        </p:nvSpPr>
        <p:spPr>
          <a:xfrm>
            <a:off x="6998349" y="1552993"/>
            <a:ext cx="1380501" cy="646331"/>
          </a:xfrm>
          <a:prstGeom prst="rect">
            <a:avLst/>
          </a:prstGeom>
        </p:spPr>
        <p:txBody>
          <a:bodyPr wrap="square">
            <a:spAutoFit/>
          </a:bodyPr>
          <a:lstStyle/>
          <a:p>
            <a:r>
              <a:rPr lang="en-US" dirty="0"/>
              <a:t>Health Care Cost</a:t>
            </a:r>
          </a:p>
        </p:txBody>
      </p:sp>
      <p:sp>
        <p:nvSpPr>
          <p:cNvPr id="27" name="Rectangle 26">
            <a:extLst>
              <a:ext uri="{FF2B5EF4-FFF2-40B4-BE49-F238E27FC236}">
                <a16:creationId xmlns:a16="http://schemas.microsoft.com/office/drawing/2014/main" id="{BBFE00DC-392A-488A-AB8B-20D5EA255A01}"/>
              </a:ext>
            </a:extLst>
          </p:cNvPr>
          <p:cNvSpPr/>
          <p:nvPr/>
        </p:nvSpPr>
        <p:spPr>
          <a:xfrm>
            <a:off x="2258984" y="3558049"/>
            <a:ext cx="1083403" cy="646331"/>
          </a:xfrm>
          <a:prstGeom prst="rect">
            <a:avLst/>
          </a:prstGeom>
        </p:spPr>
        <p:txBody>
          <a:bodyPr wrap="square">
            <a:spAutoFit/>
          </a:bodyPr>
          <a:lstStyle/>
          <a:p>
            <a:pPr algn="r"/>
            <a:r>
              <a:rPr lang="en-US" dirty="0"/>
              <a:t>Social Security</a:t>
            </a:r>
          </a:p>
        </p:txBody>
      </p:sp>
      <p:sp>
        <p:nvSpPr>
          <p:cNvPr id="28" name="Rectangle 27">
            <a:extLst>
              <a:ext uri="{FF2B5EF4-FFF2-40B4-BE49-F238E27FC236}">
                <a16:creationId xmlns:a16="http://schemas.microsoft.com/office/drawing/2014/main" id="{B1747183-3A00-451E-979D-7D0448538AC4}"/>
              </a:ext>
            </a:extLst>
          </p:cNvPr>
          <p:cNvSpPr/>
          <p:nvPr/>
        </p:nvSpPr>
        <p:spPr>
          <a:xfrm>
            <a:off x="7004963" y="5672349"/>
            <a:ext cx="1002197" cy="369332"/>
          </a:xfrm>
          <a:prstGeom prst="rect">
            <a:avLst/>
          </a:prstGeom>
        </p:spPr>
        <p:txBody>
          <a:bodyPr wrap="none">
            <a:spAutoFit/>
          </a:bodyPr>
          <a:lstStyle/>
          <a:p>
            <a:r>
              <a:rPr lang="en-US" dirty="0"/>
              <a:t>Budget</a:t>
            </a:r>
          </a:p>
        </p:txBody>
      </p:sp>
      <p:sp>
        <p:nvSpPr>
          <p:cNvPr id="29" name="Rectangle 28">
            <a:extLst>
              <a:ext uri="{FF2B5EF4-FFF2-40B4-BE49-F238E27FC236}">
                <a16:creationId xmlns:a16="http://schemas.microsoft.com/office/drawing/2014/main" id="{1E5C0243-0FEF-4D2A-AC0D-0B7869BD15F9}"/>
              </a:ext>
            </a:extLst>
          </p:cNvPr>
          <p:cNvSpPr/>
          <p:nvPr/>
        </p:nvSpPr>
        <p:spPr>
          <a:xfrm>
            <a:off x="8927090" y="3303004"/>
            <a:ext cx="2658100" cy="1200329"/>
          </a:xfrm>
          <a:prstGeom prst="rect">
            <a:avLst/>
          </a:prstGeom>
        </p:spPr>
        <p:txBody>
          <a:bodyPr wrap="none" anchor="ctr">
            <a:spAutoFit/>
          </a:bodyPr>
          <a:lstStyle/>
          <a:p>
            <a:pPr>
              <a:buClr>
                <a:srgbClr val="28324E"/>
              </a:buClr>
            </a:pPr>
            <a:r>
              <a:rPr lang="en-US" b="1" dirty="0">
                <a:solidFill>
                  <a:srgbClr val="28324E"/>
                </a:solidFill>
              </a:rPr>
              <a:t>Retirement</a:t>
            </a:r>
          </a:p>
          <a:p>
            <a:pPr marL="285750" indent="-285750">
              <a:buClr>
                <a:srgbClr val="28324E"/>
              </a:buClr>
              <a:buFont typeface="Arial" panose="020B0604020202020204" pitchFamily="34" charset="0"/>
              <a:buChar char="•"/>
            </a:pPr>
            <a:r>
              <a:rPr lang="en-US" dirty="0"/>
              <a:t>Define Benefit</a:t>
            </a:r>
          </a:p>
          <a:p>
            <a:pPr marL="285750" indent="-285750">
              <a:buClr>
                <a:srgbClr val="28324E"/>
              </a:buClr>
              <a:buFont typeface="Arial" panose="020B0604020202020204" pitchFamily="34" charset="0"/>
              <a:buChar char="•"/>
            </a:pPr>
            <a:r>
              <a:rPr lang="en-US" dirty="0"/>
              <a:t>Define Contribution</a:t>
            </a:r>
          </a:p>
          <a:p>
            <a:pPr marL="285750" indent="-285750">
              <a:buClr>
                <a:srgbClr val="28324E"/>
              </a:buClr>
              <a:buFont typeface="Arial" panose="020B0604020202020204" pitchFamily="34" charset="0"/>
              <a:buChar char="•"/>
            </a:pPr>
            <a:r>
              <a:rPr lang="en-US" dirty="0"/>
              <a:t>Hybrid Benefit</a:t>
            </a:r>
          </a:p>
        </p:txBody>
      </p:sp>
      <p:grpSp>
        <p:nvGrpSpPr>
          <p:cNvPr id="17" name="Group 16">
            <a:extLst>
              <a:ext uri="{FF2B5EF4-FFF2-40B4-BE49-F238E27FC236}">
                <a16:creationId xmlns:a16="http://schemas.microsoft.com/office/drawing/2014/main" id="{F7AB06C5-9E4C-4A3B-8AF8-6BCCD7DFA7EB}"/>
              </a:ext>
            </a:extLst>
          </p:cNvPr>
          <p:cNvGrpSpPr/>
          <p:nvPr/>
        </p:nvGrpSpPr>
        <p:grpSpPr>
          <a:xfrm>
            <a:off x="4229662" y="2015916"/>
            <a:ext cx="3777502" cy="3777501"/>
            <a:chOff x="3731466" y="1064466"/>
            <a:chExt cx="4729066" cy="4729066"/>
          </a:xfrm>
        </p:grpSpPr>
        <p:sp>
          <p:nvSpPr>
            <p:cNvPr id="18" name="Oval 17">
              <a:extLst>
                <a:ext uri="{FF2B5EF4-FFF2-40B4-BE49-F238E27FC236}">
                  <a16:creationId xmlns:a16="http://schemas.microsoft.com/office/drawing/2014/main" id="{3850569D-0488-47E3-8691-334CF9D4BE03}"/>
                </a:ext>
              </a:extLst>
            </p:cNvPr>
            <p:cNvSpPr/>
            <p:nvPr/>
          </p:nvSpPr>
          <p:spPr>
            <a:xfrm>
              <a:off x="5225450" y="2556576"/>
              <a:ext cx="1741097" cy="1741097"/>
            </a:xfrm>
            <a:prstGeom prst="ellipse">
              <a:avLst/>
            </a:prstGeom>
            <a:solidFill>
              <a:srgbClr val="28324E"/>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53FEA7A-EE77-4B61-92F7-01C7060E3B79}"/>
                </a:ext>
              </a:extLst>
            </p:cNvPr>
            <p:cNvSpPr/>
            <p:nvPr/>
          </p:nvSpPr>
          <p:spPr>
            <a:xfrm>
              <a:off x="3731466" y="1064466"/>
              <a:ext cx="4729066" cy="4729066"/>
            </a:xfrm>
            <a:prstGeom prst="ellips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55051380-9D70-4060-BCDB-D725ED600F09}"/>
              </a:ext>
            </a:extLst>
          </p:cNvPr>
          <p:cNvSpPr/>
          <p:nvPr/>
        </p:nvSpPr>
        <p:spPr>
          <a:xfrm>
            <a:off x="5354544" y="1252049"/>
            <a:ext cx="1527734" cy="1527734"/>
          </a:xfrm>
          <a:prstGeom prst="ellipse">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26EE8B6-25B9-4381-9803-DA2AABE4A993}"/>
              </a:ext>
            </a:extLst>
          </p:cNvPr>
          <p:cNvSpPr/>
          <p:nvPr/>
        </p:nvSpPr>
        <p:spPr>
          <a:xfrm>
            <a:off x="5354544" y="5029551"/>
            <a:ext cx="1527734" cy="1527734"/>
          </a:xfrm>
          <a:prstGeom prst="ellipse">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2F1C476-D974-49D3-AE83-F6A21C1D0DC6}"/>
              </a:ext>
            </a:extLst>
          </p:cNvPr>
          <p:cNvSpPr txBox="1"/>
          <p:nvPr/>
        </p:nvSpPr>
        <p:spPr>
          <a:xfrm>
            <a:off x="5583261" y="3704612"/>
            <a:ext cx="1087157" cy="400110"/>
          </a:xfrm>
          <a:prstGeom prst="rect">
            <a:avLst/>
          </a:prstGeom>
          <a:noFill/>
        </p:spPr>
        <p:txBody>
          <a:bodyPr wrap="none" rtlCol="0">
            <a:spAutoFit/>
          </a:bodyPr>
          <a:lstStyle/>
          <a:p>
            <a:r>
              <a:rPr lang="en-US" sz="2000" b="1" dirty="0">
                <a:solidFill>
                  <a:srgbClr val="F5E7A2"/>
                </a:solidFill>
              </a:rPr>
              <a:t>WORRY</a:t>
            </a:r>
          </a:p>
        </p:txBody>
      </p:sp>
      <p:pic>
        <p:nvPicPr>
          <p:cNvPr id="32" name="Graphic 31" descr="Stethoscope">
            <a:extLst>
              <a:ext uri="{FF2B5EF4-FFF2-40B4-BE49-F238E27FC236}">
                <a16:creationId xmlns:a16="http://schemas.microsoft.com/office/drawing/2014/main" id="{409F34DD-BABD-4531-99EB-40DA35AE59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17058" y="1524664"/>
            <a:ext cx="985708" cy="985708"/>
          </a:xfrm>
          <a:prstGeom prst="rect">
            <a:avLst/>
          </a:prstGeom>
        </p:spPr>
      </p:pic>
      <p:grpSp>
        <p:nvGrpSpPr>
          <p:cNvPr id="7" name="Group 6">
            <a:extLst>
              <a:ext uri="{FF2B5EF4-FFF2-40B4-BE49-F238E27FC236}">
                <a16:creationId xmlns:a16="http://schemas.microsoft.com/office/drawing/2014/main" id="{BFC64600-3F22-4464-83B3-89CAC361650F}"/>
              </a:ext>
            </a:extLst>
          </p:cNvPr>
          <p:cNvGrpSpPr/>
          <p:nvPr/>
        </p:nvGrpSpPr>
        <p:grpSpPr>
          <a:xfrm>
            <a:off x="3465794" y="3140799"/>
            <a:ext cx="1527734" cy="1527734"/>
            <a:chOff x="7076114" y="3053763"/>
            <a:chExt cx="1527734" cy="1527734"/>
          </a:xfrm>
        </p:grpSpPr>
        <p:sp>
          <p:nvSpPr>
            <p:cNvPr id="23" name="Oval 22">
              <a:extLst>
                <a:ext uri="{FF2B5EF4-FFF2-40B4-BE49-F238E27FC236}">
                  <a16:creationId xmlns:a16="http://schemas.microsoft.com/office/drawing/2014/main" id="{EA73A3FB-C933-4860-9589-5D118C7A103C}"/>
                </a:ext>
              </a:extLst>
            </p:cNvPr>
            <p:cNvSpPr/>
            <p:nvPr/>
          </p:nvSpPr>
          <p:spPr>
            <a:xfrm>
              <a:off x="7076114" y="3053763"/>
              <a:ext cx="1527734" cy="1527734"/>
            </a:xfrm>
            <a:prstGeom prst="ellipse">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descr="Employee Badge">
              <a:extLst>
                <a:ext uri="{FF2B5EF4-FFF2-40B4-BE49-F238E27FC236}">
                  <a16:creationId xmlns:a16="http://schemas.microsoft.com/office/drawing/2014/main" id="{ACD2C9D8-7DF1-4A3D-A486-8EDF17D01F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47126" y="3287601"/>
              <a:ext cx="985708" cy="985708"/>
            </a:xfrm>
            <a:prstGeom prst="rect">
              <a:avLst/>
            </a:prstGeom>
          </p:spPr>
        </p:pic>
      </p:grpSp>
      <p:pic>
        <p:nvPicPr>
          <p:cNvPr id="51" name="Graphic 50" descr="Piggy Bank">
            <a:extLst>
              <a:ext uri="{FF2B5EF4-FFF2-40B4-BE49-F238E27FC236}">
                <a16:creationId xmlns:a16="http://schemas.microsoft.com/office/drawing/2014/main" id="{8FF751B7-8CE8-4055-A687-721A98A24C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29808" y="5304237"/>
            <a:ext cx="985708" cy="985708"/>
          </a:xfrm>
          <a:prstGeom prst="rect">
            <a:avLst/>
          </a:prstGeom>
        </p:spPr>
      </p:pic>
      <p:grpSp>
        <p:nvGrpSpPr>
          <p:cNvPr id="8" name="Group 7">
            <a:extLst>
              <a:ext uri="{FF2B5EF4-FFF2-40B4-BE49-F238E27FC236}">
                <a16:creationId xmlns:a16="http://schemas.microsoft.com/office/drawing/2014/main" id="{D97FA159-83E8-46B4-9EEF-63DD0B0BE5A6}"/>
              </a:ext>
            </a:extLst>
          </p:cNvPr>
          <p:cNvGrpSpPr/>
          <p:nvPr/>
        </p:nvGrpSpPr>
        <p:grpSpPr>
          <a:xfrm>
            <a:off x="7195107" y="3140799"/>
            <a:ext cx="1527734" cy="1527734"/>
            <a:chOff x="3465794" y="3053763"/>
            <a:chExt cx="1527734" cy="1527734"/>
          </a:xfrm>
        </p:grpSpPr>
        <p:sp>
          <p:nvSpPr>
            <p:cNvPr id="22" name="Oval 21">
              <a:extLst>
                <a:ext uri="{FF2B5EF4-FFF2-40B4-BE49-F238E27FC236}">
                  <a16:creationId xmlns:a16="http://schemas.microsoft.com/office/drawing/2014/main" id="{793EB9E4-0B38-411E-8D37-8158846BD92E}"/>
                </a:ext>
              </a:extLst>
            </p:cNvPr>
            <p:cNvSpPr/>
            <p:nvPr/>
          </p:nvSpPr>
          <p:spPr>
            <a:xfrm>
              <a:off x="3465794" y="3053763"/>
              <a:ext cx="1527734" cy="1527734"/>
            </a:xfrm>
            <a:prstGeom prst="ellipse">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a:extLst>
                <a:ext uri="{FF2B5EF4-FFF2-40B4-BE49-F238E27FC236}">
                  <a16:creationId xmlns:a16="http://schemas.microsoft.com/office/drawing/2014/main" id="{B1F0883F-E842-470F-B956-6B73EAEEC8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9718" y="3338449"/>
              <a:ext cx="985708" cy="985708"/>
            </a:xfrm>
            <a:prstGeom prst="rect">
              <a:avLst/>
            </a:prstGeom>
            <a:ln>
              <a:noFill/>
            </a:ln>
          </p:spPr>
        </p:pic>
      </p:grpSp>
      <p:sp>
        <p:nvSpPr>
          <p:cNvPr id="38" name="TextBox 37">
            <a:extLst>
              <a:ext uri="{FF2B5EF4-FFF2-40B4-BE49-F238E27FC236}">
                <a16:creationId xmlns:a16="http://schemas.microsoft.com/office/drawing/2014/main" id="{8E5CE048-0E44-4035-8722-C7C469F3A8D4}"/>
              </a:ext>
            </a:extLst>
          </p:cNvPr>
          <p:cNvSpPr txBox="1"/>
          <p:nvPr/>
        </p:nvSpPr>
        <p:spPr>
          <a:xfrm>
            <a:off x="220823" y="6379570"/>
            <a:ext cx="1180131" cy="276999"/>
          </a:xfrm>
          <a:prstGeom prst="rect">
            <a:avLst/>
          </a:prstGeom>
          <a:noFill/>
        </p:spPr>
        <p:txBody>
          <a:bodyPr wrap="none" rtlCol="0">
            <a:spAutoFit/>
          </a:bodyPr>
          <a:lstStyle/>
          <a:p>
            <a:r>
              <a:rPr lang="en-US" sz="1200" dirty="0">
                <a:solidFill>
                  <a:srgbClr val="5A8FC1"/>
                </a:solidFill>
              </a:rPr>
              <a:t>2 | Concerns</a:t>
            </a:r>
          </a:p>
        </p:txBody>
      </p:sp>
      <p:sp>
        <p:nvSpPr>
          <p:cNvPr id="40" name="TextBox 39">
            <a:extLst>
              <a:ext uri="{FF2B5EF4-FFF2-40B4-BE49-F238E27FC236}">
                <a16:creationId xmlns:a16="http://schemas.microsoft.com/office/drawing/2014/main" id="{C1EC3307-F41D-4698-B4EE-D57B4DF25C4F}"/>
              </a:ext>
            </a:extLst>
          </p:cNvPr>
          <p:cNvSpPr txBox="1"/>
          <p:nvPr/>
        </p:nvSpPr>
        <p:spPr>
          <a:xfrm>
            <a:off x="11508583" y="6379570"/>
            <a:ext cx="269626" cy="276999"/>
          </a:xfrm>
          <a:prstGeom prst="rect">
            <a:avLst/>
          </a:prstGeom>
          <a:noFill/>
        </p:spPr>
        <p:txBody>
          <a:bodyPr wrap="none" rtlCol="0">
            <a:spAutoFit/>
          </a:bodyPr>
          <a:lstStyle/>
          <a:p>
            <a:r>
              <a:rPr lang="en-US" sz="1200" dirty="0">
                <a:solidFill>
                  <a:srgbClr val="ED7D31"/>
                </a:solidFill>
              </a:rPr>
              <a:t>9</a:t>
            </a:r>
          </a:p>
        </p:txBody>
      </p:sp>
      <p:cxnSp>
        <p:nvCxnSpPr>
          <p:cNvPr id="42" name="Straight Connector 41">
            <a:extLst>
              <a:ext uri="{FF2B5EF4-FFF2-40B4-BE49-F238E27FC236}">
                <a16:creationId xmlns:a16="http://schemas.microsoft.com/office/drawing/2014/main" id="{9608A65A-525C-49AF-AA98-A754F7799992}"/>
              </a:ext>
            </a:extLst>
          </p:cNvPr>
          <p:cNvCxnSpPr>
            <a:cxnSpLocks/>
          </p:cNvCxnSpPr>
          <p:nvPr/>
        </p:nvCxnSpPr>
        <p:spPr>
          <a:xfrm>
            <a:off x="766889" y="2864175"/>
            <a:ext cx="2151482" cy="0"/>
          </a:xfrm>
          <a:prstGeom prst="line">
            <a:avLst/>
          </a:prstGeom>
          <a:ln w="127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829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FECA7F6D-2B57-442A-AB87-FC33BFAA55F6}"/>
              </a:ext>
            </a:extLst>
          </p:cNvPr>
          <p:cNvPicPr>
            <a:picLocks noChangeAspect="1"/>
          </p:cNvPicPr>
          <p:nvPr/>
        </p:nvPicPr>
        <p:blipFill>
          <a:blip r:embed="rId3">
            <a:extLst>
              <a:ext uri="{28A0092B-C50C-407E-A947-70E740481C1C}">
                <a14:useLocalDpi xmlns:a14="http://schemas.microsoft.com/office/drawing/2010/main" val="0"/>
              </a:ext>
            </a:extLst>
          </a:blip>
          <a:srcRect l="11947" t="317" r="9999" b="473"/>
          <a:stretch>
            <a:fillRect/>
          </a:stretch>
        </p:blipFill>
        <p:spPr>
          <a:xfrm>
            <a:off x="3812304" y="1552575"/>
            <a:ext cx="4623954" cy="4623954"/>
          </a:xfrm>
          <a:custGeom>
            <a:avLst/>
            <a:gdLst>
              <a:gd name="connsiteX0" fmla="*/ 2311977 w 4623954"/>
              <a:gd name="connsiteY0" fmla="*/ 0 h 4623954"/>
              <a:gd name="connsiteX1" fmla="*/ 4623954 w 4623954"/>
              <a:gd name="connsiteY1" fmla="*/ 2311977 h 4623954"/>
              <a:gd name="connsiteX2" fmla="*/ 2311977 w 4623954"/>
              <a:gd name="connsiteY2" fmla="*/ 4623954 h 4623954"/>
              <a:gd name="connsiteX3" fmla="*/ 0 w 4623954"/>
              <a:gd name="connsiteY3" fmla="*/ 2311977 h 4623954"/>
              <a:gd name="connsiteX4" fmla="*/ 2311977 w 4623954"/>
              <a:gd name="connsiteY4" fmla="*/ 0 h 462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3954" h="4623954">
                <a:moveTo>
                  <a:pt x="2311977" y="0"/>
                </a:moveTo>
                <a:cubicBezTo>
                  <a:pt x="3588847" y="0"/>
                  <a:pt x="4623954" y="1035107"/>
                  <a:pt x="4623954" y="2311977"/>
                </a:cubicBezTo>
                <a:cubicBezTo>
                  <a:pt x="4623954" y="3588847"/>
                  <a:pt x="3588847" y="4623954"/>
                  <a:pt x="2311977" y="4623954"/>
                </a:cubicBezTo>
                <a:cubicBezTo>
                  <a:pt x="1035107" y="4623954"/>
                  <a:pt x="0" y="3588847"/>
                  <a:pt x="0" y="2311977"/>
                </a:cubicBezTo>
                <a:cubicBezTo>
                  <a:pt x="0" y="1035107"/>
                  <a:pt x="1035107" y="0"/>
                  <a:pt x="2311977" y="0"/>
                </a:cubicBezTo>
                <a:close/>
              </a:path>
            </a:pathLst>
          </a:custGeom>
        </p:spPr>
      </p:pic>
      <p:sp>
        <p:nvSpPr>
          <p:cNvPr id="19" name="Rectangle 18">
            <a:extLst>
              <a:ext uri="{FF2B5EF4-FFF2-40B4-BE49-F238E27FC236}">
                <a16:creationId xmlns:a16="http://schemas.microsoft.com/office/drawing/2014/main" id="{651AA72C-4FFE-4582-99CE-F674E32FF4E4}"/>
              </a:ext>
            </a:extLst>
          </p:cNvPr>
          <p:cNvSpPr/>
          <p:nvPr/>
        </p:nvSpPr>
        <p:spPr>
          <a:xfrm>
            <a:off x="8557070" y="4847673"/>
            <a:ext cx="3513763" cy="1015663"/>
          </a:xfrm>
          <a:prstGeom prst="rect">
            <a:avLst/>
          </a:prstGeom>
        </p:spPr>
        <p:txBody>
          <a:bodyPr wrap="square">
            <a:spAutoFit/>
          </a:bodyPr>
          <a:lstStyle/>
          <a:p>
            <a:pPr>
              <a:spcBef>
                <a:spcPts val="600"/>
              </a:spcBef>
              <a:spcAft>
                <a:spcPts val="600"/>
              </a:spcAft>
            </a:pPr>
            <a:r>
              <a:rPr lang="en-US" sz="2000" dirty="0"/>
              <a:t>We have to change with the times in order to be more effective </a:t>
            </a:r>
          </a:p>
        </p:txBody>
      </p:sp>
      <p:sp>
        <p:nvSpPr>
          <p:cNvPr id="2" name="Title 1">
            <a:extLst>
              <a:ext uri="{FF2B5EF4-FFF2-40B4-BE49-F238E27FC236}">
                <a16:creationId xmlns:a16="http://schemas.microsoft.com/office/drawing/2014/main" id="{028F3D3C-4DA7-4199-8DAA-8B665D33F412}"/>
              </a:ext>
            </a:extLst>
          </p:cNvPr>
          <p:cNvSpPr>
            <a:spLocks noGrp="1"/>
          </p:cNvSpPr>
          <p:nvPr>
            <p:ph type="title"/>
          </p:nvPr>
        </p:nvSpPr>
        <p:spPr/>
        <p:txBody>
          <a:bodyPr/>
          <a:lstStyle/>
          <a:p>
            <a:r>
              <a:rPr lang="en-US" sz="2800" b="1" cap="all" dirty="0"/>
              <a:t>#4.  Communication</a:t>
            </a:r>
          </a:p>
        </p:txBody>
      </p:sp>
      <p:sp>
        <p:nvSpPr>
          <p:cNvPr id="18" name="Oval 17">
            <a:extLst>
              <a:ext uri="{FF2B5EF4-FFF2-40B4-BE49-F238E27FC236}">
                <a16:creationId xmlns:a16="http://schemas.microsoft.com/office/drawing/2014/main" id="{F28F33DA-382C-41FD-A4D2-B7BD701F27B4}"/>
              </a:ext>
            </a:extLst>
          </p:cNvPr>
          <p:cNvSpPr/>
          <p:nvPr/>
        </p:nvSpPr>
        <p:spPr>
          <a:xfrm>
            <a:off x="3975859" y="1716130"/>
            <a:ext cx="4296844" cy="4296844"/>
          </a:xfrm>
          <a:prstGeom prst="ellipse">
            <a:avLst/>
          </a:prstGeom>
          <a:no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1B9C4C00-EB26-4D4F-843E-282F97688907}"/>
              </a:ext>
            </a:extLst>
          </p:cNvPr>
          <p:cNvCxnSpPr>
            <a:cxnSpLocks/>
          </p:cNvCxnSpPr>
          <p:nvPr/>
        </p:nvCxnSpPr>
        <p:spPr>
          <a:xfrm>
            <a:off x="8659075" y="5895030"/>
            <a:ext cx="1759253" cy="0"/>
          </a:xfrm>
          <a:prstGeom prst="line">
            <a:avLst/>
          </a:prstGeom>
          <a:ln w="127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B1DD5B4-2DE9-49E9-A2FD-846387A7B17A}"/>
              </a:ext>
            </a:extLst>
          </p:cNvPr>
          <p:cNvSpPr/>
          <p:nvPr/>
        </p:nvSpPr>
        <p:spPr>
          <a:xfrm>
            <a:off x="496709" y="2550603"/>
            <a:ext cx="3490262" cy="1015663"/>
          </a:xfrm>
          <a:prstGeom prst="rect">
            <a:avLst/>
          </a:prstGeom>
        </p:spPr>
        <p:txBody>
          <a:bodyPr wrap="square">
            <a:spAutoFit/>
          </a:bodyPr>
          <a:lstStyle/>
          <a:p>
            <a:pPr>
              <a:spcBef>
                <a:spcPts val="600"/>
              </a:spcBef>
              <a:spcAft>
                <a:spcPts val="600"/>
              </a:spcAft>
            </a:pPr>
            <a:r>
              <a:rPr lang="en-US" sz="2000" dirty="0"/>
              <a:t>We must look at the way we communicate with our members.</a:t>
            </a:r>
          </a:p>
        </p:txBody>
      </p:sp>
      <p:sp>
        <p:nvSpPr>
          <p:cNvPr id="25" name="TextBox 24">
            <a:extLst>
              <a:ext uri="{FF2B5EF4-FFF2-40B4-BE49-F238E27FC236}">
                <a16:creationId xmlns:a16="http://schemas.microsoft.com/office/drawing/2014/main" id="{4E2DE504-3F15-41E2-9C47-861D41AAEFED}"/>
              </a:ext>
            </a:extLst>
          </p:cNvPr>
          <p:cNvSpPr txBox="1"/>
          <p:nvPr/>
        </p:nvSpPr>
        <p:spPr>
          <a:xfrm>
            <a:off x="220823" y="6379570"/>
            <a:ext cx="1677062" cy="276999"/>
          </a:xfrm>
          <a:prstGeom prst="rect">
            <a:avLst/>
          </a:prstGeom>
          <a:noFill/>
        </p:spPr>
        <p:txBody>
          <a:bodyPr wrap="none" rtlCol="0">
            <a:spAutoFit/>
          </a:bodyPr>
          <a:lstStyle/>
          <a:p>
            <a:r>
              <a:rPr lang="en-US" sz="1200" dirty="0">
                <a:solidFill>
                  <a:srgbClr val="5A8FC1"/>
                </a:solidFill>
              </a:rPr>
              <a:t>3 | Communication</a:t>
            </a:r>
          </a:p>
        </p:txBody>
      </p:sp>
      <p:cxnSp>
        <p:nvCxnSpPr>
          <p:cNvPr id="29" name="Straight Connector 28">
            <a:extLst>
              <a:ext uri="{FF2B5EF4-FFF2-40B4-BE49-F238E27FC236}">
                <a16:creationId xmlns:a16="http://schemas.microsoft.com/office/drawing/2014/main" id="{BE3C42C0-FBA8-45D7-A311-83D619690974}"/>
              </a:ext>
            </a:extLst>
          </p:cNvPr>
          <p:cNvCxnSpPr>
            <a:cxnSpLocks/>
          </p:cNvCxnSpPr>
          <p:nvPr/>
        </p:nvCxnSpPr>
        <p:spPr>
          <a:xfrm>
            <a:off x="496709" y="3757250"/>
            <a:ext cx="2151482" cy="0"/>
          </a:xfrm>
          <a:prstGeom prst="line">
            <a:avLst/>
          </a:prstGeom>
          <a:ln w="127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16BB86F-4971-402F-AA39-10F2DF0C84A9}"/>
              </a:ext>
            </a:extLst>
          </p:cNvPr>
          <p:cNvSpPr/>
          <p:nvPr/>
        </p:nvSpPr>
        <p:spPr>
          <a:xfrm>
            <a:off x="103788" y="2119716"/>
            <a:ext cx="583814" cy="1446550"/>
          </a:xfrm>
          <a:prstGeom prst="rect">
            <a:avLst/>
          </a:prstGeom>
        </p:spPr>
        <p:txBody>
          <a:bodyPr wrap="none">
            <a:spAutoFit/>
          </a:bodyPr>
          <a:lstStyle/>
          <a:p>
            <a:r>
              <a:rPr lang="en-US" sz="8800" dirty="0">
                <a:solidFill>
                  <a:schemeClr val="accent5">
                    <a:lumMod val="20000"/>
                    <a:lumOff val="80000"/>
                  </a:schemeClr>
                </a:solidFill>
                <a:latin typeface="Roboto" panose="02000000000000000000" pitchFamily="2" charset="0"/>
                <a:ea typeface="Roboto" panose="02000000000000000000" pitchFamily="2" charset="0"/>
              </a:rPr>
              <a:t>“</a:t>
            </a:r>
          </a:p>
        </p:txBody>
      </p:sp>
      <p:sp>
        <p:nvSpPr>
          <p:cNvPr id="32" name="Rectangle 31">
            <a:extLst>
              <a:ext uri="{FF2B5EF4-FFF2-40B4-BE49-F238E27FC236}">
                <a16:creationId xmlns:a16="http://schemas.microsoft.com/office/drawing/2014/main" id="{64B81C57-0FD9-4C76-8544-8C8EC9E22E3C}"/>
              </a:ext>
            </a:extLst>
          </p:cNvPr>
          <p:cNvSpPr/>
          <p:nvPr/>
        </p:nvSpPr>
        <p:spPr>
          <a:xfrm rot="10800000">
            <a:off x="10418328" y="4800048"/>
            <a:ext cx="583814" cy="1446550"/>
          </a:xfrm>
          <a:prstGeom prst="rect">
            <a:avLst/>
          </a:prstGeom>
        </p:spPr>
        <p:txBody>
          <a:bodyPr wrap="none">
            <a:spAutoFit/>
          </a:bodyPr>
          <a:lstStyle/>
          <a:p>
            <a:r>
              <a:rPr lang="en-US" sz="8800" dirty="0">
                <a:solidFill>
                  <a:schemeClr val="accent5">
                    <a:lumMod val="20000"/>
                    <a:lumOff val="80000"/>
                  </a:scheme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873680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5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24ED74F-29C6-67A8-6D57-269C6B8BB394}"/>
              </a:ext>
            </a:extLst>
          </p:cNvPr>
          <p:cNvPicPr>
            <a:picLocks noChangeAspect="1"/>
          </p:cNvPicPr>
          <p:nvPr/>
        </p:nvPicPr>
        <p:blipFill>
          <a:blip r:embed="rId3"/>
          <a:stretch>
            <a:fillRect/>
          </a:stretch>
        </p:blipFill>
        <p:spPr>
          <a:xfrm>
            <a:off x="6421035" y="1498919"/>
            <a:ext cx="5129784" cy="3860162"/>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8B29E11-9BB1-B6F1-C410-C644A8F41F8C}"/>
              </a:ext>
            </a:extLst>
          </p:cNvPr>
          <p:cNvPicPr>
            <a:picLocks noChangeAspect="1"/>
          </p:cNvPicPr>
          <p:nvPr/>
        </p:nvPicPr>
        <p:blipFill>
          <a:blip r:embed="rId4"/>
          <a:stretch>
            <a:fillRect/>
          </a:stretch>
        </p:blipFill>
        <p:spPr>
          <a:xfrm>
            <a:off x="641180" y="1498919"/>
            <a:ext cx="5129784" cy="3860162"/>
          </a:xfrm>
          <a:prstGeom prst="rect">
            <a:avLst/>
          </a:prstGeom>
        </p:spPr>
      </p:pic>
    </p:spTree>
    <p:extLst>
      <p:ext uri="{BB962C8B-B14F-4D97-AF65-F5344CB8AC3E}">
        <p14:creationId xmlns:p14="http://schemas.microsoft.com/office/powerpoint/2010/main" val="3186920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DC2C7DD-B7BC-4530-A421-D9FBAD2FD958}"/>
              </a:ext>
            </a:extLst>
          </p:cNvPr>
          <p:cNvSpPr>
            <a:spLocks noGrp="1"/>
          </p:cNvSpPr>
          <p:nvPr>
            <p:ph type="title"/>
          </p:nvPr>
        </p:nvSpPr>
        <p:spPr/>
        <p:txBody>
          <a:bodyPr/>
          <a:lstStyle/>
          <a:p>
            <a:r>
              <a:rPr lang="en-US" sz="2800" b="1" cap="all" dirty="0"/>
              <a:t>MARKETING TO YOUNGER MEMBERS</a:t>
            </a:r>
          </a:p>
        </p:txBody>
      </p:sp>
      <p:sp>
        <p:nvSpPr>
          <p:cNvPr id="16" name="Rectangle 15">
            <a:extLst>
              <a:ext uri="{FF2B5EF4-FFF2-40B4-BE49-F238E27FC236}">
                <a16:creationId xmlns:a16="http://schemas.microsoft.com/office/drawing/2014/main" id="{4B8A3C35-19C6-4EB4-9D1D-06E4AAA41885}"/>
              </a:ext>
            </a:extLst>
          </p:cNvPr>
          <p:cNvSpPr/>
          <p:nvPr/>
        </p:nvSpPr>
        <p:spPr>
          <a:xfrm>
            <a:off x="3742920" y="1647491"/>
            <a:ext cx="4706161" cy="830997"/>
          </a:xfrm>
          <a:prstGeom prst="rect">
            <a:avLst/>
          </a:prstGeom>
        </p:spPr>
        <p:txBody>
          <a:bodyPr wrap="square">
            <a:spAutoFit/>
          </a:bodyPr>
          <a:lstStyle/>
          <a:p>
            <a:r>
              <a:rPr lang="en-US" sz="2400" b="1" dirty="0">
                <a:solidFill>
                  <a:srgbClr val="1776AF"/>
                </a:solidFill>
                <a:latin typeface="Century Gothic" panose="020B0502020202020204" pitchFamily="34" charset="0"/>
              </a:rPr>
              <a:t>HAVE MULTIPLE WAYS TO JOIN:</a:t>
            </a:r>
          </a:p>
        </p:txBody>
      </p:sp>
      <p:grpSp>
        <p:nvGrpSpPr>
          <p:cNvPr id="19" name="Group 18">
            <a:extLst>
              <a:ext uri="{FF2B5EF4-FFF2-40B4-BE49-F238E27FC236}">
                <a16:creationId xmlns:a16="http://schemas.microsoft.com/office/drawing/2014/main" id="{F32FCB96-FB18-41DD-9704-9DE97AE4124B}"/>
              </a:ext>
            </a:extLst>
          </p:cNvPr>
          <p:cNvGrpSpPr/>
          <p:nvPr/>
        </p:nvGrpSpPr>
        <p:grpSpPr>
          <a:xfrm>
            <a:off x="545668" y="2633795"/>
            <a:ext cx="785314" cy="785314"/>
            <a:chOff x="4154599" y="3258570"/>
            <a:chExt cx="1118119" cy="1118119"/>
          </a:xfrm>
        </p:grpSpPr>
        <p:sp>
          <p:nvSpPr>
            <p:cNvPr id="17" name="Oval 16">
              <a:extLst>
                <a:ext uri="{FF2B5EF4-FFF2-40B4-BE49-F238E27FC236}">
                  <a16:creationId xmlns:a16="http://schemas.microsoft.com/office/drawing/2014/main" id="{738BF8E6-A2E4-4C1F-B413-72EE29C64C8D}"/>
                </a:ext>
              </a:extLst>
            </p:cNvPr>
            <p:cNvSpPr/>
            <p:nvPr/>
          </p:nvSpPr>
          <p:spPr>
            <a:xfrm>
              <a:off x="4154599" y="3258570"/>
              <a:ext cx="1118119" cy="1118119"/>
            </a:xfrm>
            <a:prstGeom prst="ellipse">
              <a:avLst/>
            </a:prstGeom>
            <a:solidFill>
              <a:schemeClr val="bg1"/>
            </a:solidFill>
            <a:ln w="38100">
              <a:solidFill>
                <a:srgbClr val="357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redit card">
              <a:extLst>
                <a:ext uri="{FF2B5EF4-FFF2-40B4-BE49-F238E27FC236}">
                  <a16:creationId xmlns:a16="http://schemas.microsoft.com/office/drawing/2014/main" id="{E57DCDE1-819D-4A1F-BF99-6EFCF00784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2946" y="3440434"/>
              <a:ext cx="721421" cy="721421"/>
            </a:xfrm>
            <a:prstGeom prst="rect">
              <a:avLst/>
            </a:prstGeom>
          </p:spPr>
        </p:pic>
      </p:grpSp>
      <p:sp>
        <p:nvSpPr>
          <p:cNvPr id="21" name="Rectangle 20">
            <a:extLst>
              <a:ext uri="{FF2B5EF4-FFF2-40B4-BE49-F238E27FC236}">
                <a16:creationId xmlns:a16="http://schemas.microsoft.com/office/drawing/2014/main" id="{15E58419-BD34-43CE-AE2C-2A7718ECE15A}"/>
              </a:ext>
            </a:extLst>
          </p:cNvPr>
          <p:cNvSpPr/>
          <p:nvPr/>
        </p:nvSpPr>
        <p:spPr>
          <a:xfrm>
            <a:off x="1416174" y="2687368"/>
            <a:ext cx="4103046" cy="646331"/>
          </a:xfrm>
          <a:prstGeom prst="rect">
            <a:avLst/>
          </a:prstGeom>
        </p:spPr>
        <p:txBody>
          <a:bodyPr wrap="square" anchor="ctr">
            <a:spAutoFit/>
          </a:bodyPr>
          <a:lstStyle/>
          <a:p>
            <a:r>
              <a:rPr lang="en-US" dirty="0">
                <a:solidFill>
                  <a:schemeClr val="tx1">
                    <a:lumMod val="75000"/>
                    <a:lumOff val="25000"/>
                  </a:schemeClr>
                </a:solidFill>
              </a:rPr>
              <a:t>PayPal, Credit Card, Bank Draft, Dues Deduction </a:t>
            </a:r>
          </a:p>
        </p:txBody>
      </p:sp>
      <p:grpSp>
        <p:nvGrpSpPr>
          <p:cNvPr id="24" name="Group 23">
            <a:extLst>
              <a:ext uri="{FF2B5EF4-FFF2-40B4-BE49-F238E27FC236}">
                <a16:creationId xmlns:a16="http://schemas.microsoft.com/office/drawing/2014/main" id="{C966EA11-9571-48F5-9BBE-D940A3E051E8}"/>
              </a:ext>
            </a:extLst>
          </p:cNvPr>
          <p:cNvGrpSpPr/>
          <p:nvPr/>
        </p:nvGrpSpPr>
        <p:grpSpPr>
          <a:xfrm>
            <a:off x="527615" y="5006797"/>
            <a:ext cx="821421" cy="821421"/>
            <a:chOff x="4154599" y="3258570"/>
            <a:chExt cx="1118119" cy="1118119"/>
          </a:xfrm>
        </p:grpSpPr>
        <p:sp>
          <p:nvSpPr>
            <p:cNvPr id="26" name="Oval 25">
              <a:extLst>
                <a:ext uri="{FF2B5EF4-FFF2-40B4-BE49-F238E27FC236}">
                  <a16:creationId xmlns:a16="http://schemas.microsoft.com/office/drawing/2014/main" id="{586D2B32-ABE1-4581-B54A-642864A362FC}"/>
                </a:ext>
              </a:extLst>
            </p:cNvPr>
            <p:cNvSpPr/>
            <p:nvPr/>
          </p:nvSpPr>
          <p:spPr>
            <a:xfrm>
              <a:off x="4154599" y="3258570"/>
              <a:ext cx="1118119" cy="1118119"/>
            </a:xfrm>
            <a:prstGeom prst="ellipse">
              <a:avLst/>
            </a:prstGeom>
            <a:solidFill>
              <a:schemeClr val="bg1"/>
            </a:solidFill>
            <a:ln w="38100">
              <a:solidFill>
                <a:srgbClr val="357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Video camera">
              <a:extLst>
                <a:ext uri="{FF2B5EF4-FFF2-40B4-BE49-F238E27FC236}">
                  <a16:creationId xmlns:a16="http://schemas.microsoft.com/office/drawing/2014/main" id="{9BC6E879-3E5F-4F4A-9829-BC08C97D3F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2948" y="3440434"/>
              <a:ext cx="721421" cy="721421"/>
            </a:xfrm>
            <a:prstGeom prst="rect">
              <a:avLst/>
            </a:prstGeom>
          </p:spPr>
        </p:pic>
      </p:grpSp>
      <p:sp>
        <p:nvSpPr>
          <p:cNvPr id="25" name="Rectangle 24">
            <a:extLst>
              <a:ext uri="{FF2B5EF4-FFF2-40B4-BE49-F238E27FC236}">
                <a16:creationId xmlns:a16="http://schemas.microsoft.com/office/drawing/2014/main" id="{A3E42ECE-390E-44E1-A792-40B61988FBB5}"/>
              </a:ext>
            </a:extLst>
          </p:cNvPr>
          <p:cNvSpPr/>
          <p:nvPr/>
        </p:nvSpPr>
        <p:spPr>
          <a:xfrm>
            <a:off x="1416174" y="5083707"/>
            <a:ext cx="4509391" cy="646331"/>
          </a:xfrm>
          <a:prstGeom prst="rect">
            <a:avLst/>
          </a:prstGeom>
        </p:spPr>
        <p:txBody>
          <a:bodyPr wrap="square" anchor="ctr">
            <a:spAutoFit/>
          </a:bodyPr>
          <a:lstStyle/>
          <a:p>
            <a:r>
              <a:rPr lang="en-US" dirty="0">
                <a:solidFill>
                  <a:schemeClr val="tx1">
                    <a:lumMod val="75000"/>
                    <a:lumOff val="25000"/>
                  </a:schemeClr>
                </a:solidFill>
              </a:rPr>
              <a:t>Make your own videos to show on website or YouTube</a:t>
            </a:r>
          </a:p>
        </p:txBody>
      </p:sp>
      <p:grpSp>
        <p:nvGrpSpPr>
          <p:cNvPr id="29" name="Group 28">
            <a:extLst>
              <a:ext uri="{FF2B5EF4-FFF2-40B4-BE49-F238E27FC236}">
                <a16:creationId xmlns:a16="http://schemas.microsoft.com/office/drawing/2014/main" id="{329C3D4B-1D95-4F58-8816-C492D95BF5CB}"/>
              </a:ext>
            </a:extLst>
          </p:cNvPr>
          <p:cNvGrpSpPr/>
          <p:nvPr/>
        </p:nvGrpSpPr>
        <p:grpSpPr>
          <a:xfrm>
            <a:off x="6818341" y="2631702"/>
            <a:ext cx="785314" cy="785314"/>
            <a:chOff x="4154599" y="3258570"/>
            <a:chExt cx="1118119" cy="1118119"/>
          </a:xfrm>
        </p:grpSpPr>
        <p:sp>
          <p:nvSpPr>
            <p:cNvPr id="31" name="Oval 30">
              <a:extLst>
                <a:ext uri="{FF2B5EF4-FFF2-40B4-BE49-F238E27FC236}">
                  <a16:creationId xmlns:a16="http://schemas.microsoft.com/office/drawing/2014/main" id="{94BD30EE-9405-406E-83AB-E548EFC54CC7}"/>
                </a:ext>
              </a:extLst>
            </p:cNvPr>
            <p:cNvSpPr/>
            <p:nvPr/>
          </p:nvSpPr>
          <p:spPr>
            <a:xfrm>
              <a:off x="4154599" y="3258570"/>
              <a:ext cx="1118119" cy="1118119"/>
            </a:xfrm>
            <a:prstGeom prst="ellipse">
              <a:avLst/>
            </a:prstGeom>
            <a:solidFill>
              <a:schemeClr val="bg1"/>
            </a:solidFill>
            <a:ln w="38100">
              <a:solidFill>
                <a:srgbClr val="357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Smart Phone">
              <a:extLst>
                <a:ext uri="{FF2B5EF4-FFF2-40B4-BE49-F238E27FC236}">
                  <a16:creationId xmlns:a16="http://schemas.microsoft.com/office/drawing/2014/main" id="{4E209D1F-F706-421A-BEDF-162271B15B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52946" y="3440434"/>
              <a:ext cx="721421" cy="721421"/>
            </a:xfrm>
            <a:prstGeom prst="rect">
              <a:avLst/>
            </a:prstGeom>
          </p:spPr>
        </p:pic>
      </p:grpSp>
      <p:sp>
        <p:nvSpPr>
          <p:cNvPr id="30" name="Rectangle 29">
            <a:extLst>
              <a:ext uri="{FF2B5EF4-FFF2-40B4-BE49-F238E27FC236}">
                <a16:creationId xmlns:a16="http://schemas.microsoft.com/office/drawing/2014/main" id="{51D145A7-47DE-4BE9-ADEE-142BC7DC12FF}"/>
              </a:ext>
            </a:extLst>
          </p:cNvPr>
          <p:cNvSpPr/>
          <p:nvPr/>
        </p:nvSpPr>
        <p:spPr>
          <a:xfrm>
            <a:off x="7671370" y="2634962"/>
            <a:ext cx="2701356" cy="646331"/>
          </a:xfrm>
          <a:prstGeom prst="rect">
            <a:avLst/>
          </a:prstGeom>
        </p:spPr>
        <p:txBody>
          <a:bodyPr wrap="square" anchor="ctr">
            <a:spAutoFit/>
          </a:bodyPr>
          <a:lstStyle/>
          <a:p>
            <a:r>
              <a:rPr lang="en-US" dirty="0">
                <a:solidFill>
                  <a:schemeClr val="tx1">
                    <a:lumMod val="75000"/>
                    <a:lumOff val="25000"/>
                  </a:schemeClr>
                </a:solidFill>
              </a:rPr>
              <a:t>Use Twitter, Instagram or Facebook</a:t>
            </a:r>
          </a:p>
        </p:txBody>
      </p:sp>
      <p:grpSp>
        <p:nvGrpSpPr>
          <p:cNvPr id="34" name="Group 33">
            <a:extLst>
              <a:ext uri="{FF2B5EF4-FFF2-40B4-BE49-F238E27FC236}">
                <a16:creationId xmlns:a16="http://schemas.microsoft.com/office/drawing/2014/main" id="{6E4C3B5E-A80E-4E2D-A711-59645A920028}"/>
              </a:ext>
            </a:extLst>
          </p:cNvPr>
          <p:cNvGrpSpPr/>
          <p:nvPr/>
        </p:nvGrpSpPr>
        <p:grpSpPr>
          <a:xfrm>
            <a:off x="6811250" y="3812262"/>
            <a:ext cx="799497" cy="799495"/>
            <a:chOff x="4154599" y="3258570"/>
            <a:chExt cx="1469897" cy="1118119"/>
          </a:xfrm>
        </p:grpSpPr>
        <p:sp>
          <p:nvSpPr>
            <p:cNvPr id="36" name="Oval 35">
              <a:extLst>
                <a:ext uri="{FF2B5EF4-FFF2-40B4-BE49-F238E27FC236}">
                  <a16:creationId xmlns:a16="http://schemas.microsoft.com/office/drawing/2014/main" id="{BCF5E069-3FB8-46D8-9854-59F9313A876B}"/>
                </a:ext>
              </a:extLst>
            </p:cNvPr>
            <p:cNvSpPr/>
            <p:nvPr/>
          </p:nvSpPr>
          <p:spPr>
            <a:xfrm>
              <a:off x="4154599" y="3258570"/>
              <a:ext cx="1469897" cy="1118119"/>
            </a:xfrm>
            <a:prstGeom prst="ellipse">
              <a:avLst/>
            </a:prstGeom>
            <a:solidFill>
              <a:schemeClr val="bg1"/>
            </a:solidFill>
            <a:ln w="38100">
              <a:solidFill>
                <a:srgbClr val="357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Graphic 36" descr="Lecturer">
              <a:extLst>
                <a:ext uri="{FF2B5EF4-FFF2-40B4-BE49-F238E27FC236}">
                  <a16:creationId xmlns:a16="http://schemas.microsoft.com/office/drawing/2014/main" id="{306AF337-1B24-4730-8C88-BF9893BECD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28834" y="3440434"/>
              <a:ext cx="721422" cy="721421"/>
            </a:xfrm>
            <a:prstGeom prst="rect">
              <a:avLst/>
            </a:prstGeom>
          </p:spPr>
        </p:pic>
      </p:grpSp>
      <p:sp>
        <p:nvSpPr>
          <p:cNvPr id="35" name="Rectangle 34">
            <a:extLst>
              <a:ext uri="{FF2B5EF4-FFF2-40B4-BE49-F238E27FC236}">
                <a16:creationId xmlns:a16="http://schemas.microsoft.com/office/drawing/2014/main" id="{D4870581-6D4A-4B1F-9568-8A2EA046641D}"/>
              </a:ext>
            </a:extLst>
          </p:cNvPr>
          <p:cNvSpPr/>
          <p:nvPr/>
        </p:nvSpPr>
        <p:spPr>
          <a:xfrm>
            <a:off x="7671369" y="3880076"/>
            <a:ext cx="3653856" cy="646331"/>
          </a:xfrm>
          <a:prstGeom prst="rect">
            <a:avLst/>
          </a:prstGeom>
        </p:spPr>
        <p:txBody>
          <a:bodyPr wrap="square" anchor="ctr">
            <a:spAutoFit/>
          </a:bodyPr>
          <a:lstStyle/>
          <a:p>
            <a:r>
              <a:rPr lang="en-US" dirty="0">
                <a:solidFill>
                  <a:schemeClr val="tx1">
                    <a:lumMod val="75000"/>
                    <a:lumOff val="25000"/>
                  </a:schemeClr>
                </a:solidFill>
              </a:rPr>
              <a:t>Use storytelling testimonial as to why you joined</a:t>
            </a:r>
          </a:p>
        </p:txBody>
      </p:sp>
      <p:grpSp>
        <p:nvGrpSpPr>
          <p:cNvPr id="39" name="Group 38">
            <a:extLst>
              <a:ext uri="{FF2B5EF4-FFF2-40B4-BE49-F238E27FC236}">
                <a16:creationId xmlns:a16="http://schemas.microsoft.com/office/drawing/2014/main" id="{9745FD93-9955-4C5C-B4E7-353ADF6CC744}"/>
              </a:ext>
            </a:extLst>
          </p:cNvPr>
          <p:cNvGrpSpPr/>
          <p:nvPr/>
        </p:nvGrpSpPr>
        <p:grpSpPr>
          <a:xfrm>
            <a:off x="6811664" y="5027557"/>
            <a:ext cx="798668" cy="798668"/>
            <a:chOff x="19082317" y="3610731"/>
            <a:chExt cx="1118119" cy="1118119"/>
          </a:xfrm>
        </p:grpSpPr>
        <p:sp>
          <p:nvSpPr>
            <p:cNvPr id="41" name="Oval 40">
              <a:extLst>
                <a:ext uri="{FF2B5EF4-FFF2-40B4-BE49-F238E27FC236}">
                  <a16:creationId xmlns:a16="http://schemas.microsoft.com/office/drawing/2014/main" id="{AC9AA5E5-C982-44B0-9943-EC7B2391E2C9}"/>
                </a:ext>
              </a:extLst>
            </p:cNvPr>
            <p:cNvSpPr/>
            <p:nvPr/>
          </p:nvSpPr>
          <p:spPr>
            <a:xfrm>
              <a:off x="19082317" y="3610731"/>
              <a:ext cx="1118119" cy="1118119"/>
            </a:xfrm>
            <a:prstGeom prst="ellipse">
              <a:avLst/>
            </a:prstGeom>
            <a:solidFill>
              <a:schemeClr val="bg1"/>
            </a:solidFill>
            <a:ln w="38100">
              <a:solidFill>
                <a:srgbClr val="357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Graphic 41" descr="Stamp">
              <a:extLst>
                <a:ext uri="{FF2B5EF4-FFF2-40B4-BE49-F238E27FC236}">
                  <a16:creationId xmlns:a16="http://schemas.microsoft.com/office/drawing/2014/main" id="{C297B5F7-1C71-4404-98A1-96C8F873360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280666" y="3792593"/>
              <a:ext cx="721421" cy="721421"/>
            </a:xfrm>
            <a:prstGeom prst="rect">
              <a:avLst/>
            </a:prstGeom>
          </p:spPr>
        </p:pic>
      </p:grpSp>
      <p:sp>
        <p:nvSpPr>
          <p:cNvPr id="40" name="Rectangle 39">
            <a:extLst>
              <a:ext uri="{FF2B5EF4-FFF2-40B4-BE49-F238E27FC236}">
                <a16:creationId xmlns:a16="http://schemas.microsoft.com/office/drawing/2014/main" id="{A915425B-A61E-4A03-930F-5849C209C89B}"/>
              </a:ext>
            </a:extLst>
          </p:cNvPr>
          <p:cNvSpPr/>
          <p:nvPr/>
        </p:nvSpPr>
        <p:spPr>
          <a:xfrm>
            <a:off x="7671369" y="5072784"/>
            <a:ext cx="4191798" cy="646331"/>
          </a:xfrm>
          <a:prstGeom prst="rect">
            <a:avLst/>
          </a:prstGeom>
        </p:spPr>
        <p:txBody>
          <a:bodyPr wrap="square" anchor="ctr">
            <a:spAutoFit/>
          </a:bodyPr>
          <a:lstStyle/>
          <a:p>
            <a:r>
              <a:rPr lang="en-US" dirty="0">
                <a:solidFill>
                  <a:schemeClr val="tx1">
                    <a:lumMod val="75000"/>
                    <a:lumOff val="25000"/>
                  </a:schemeClr>
                </a:solidFill>
              </a:rPr>
              <a:t>Use pictures or video of members volunteering at an event having fun</a:t>
            </a:r>
          </a:p>
        </p:txBody>
      </p:sp>
      <p:grpSp>
        <p:nvGrpSpPr>
          <p:cNvPr id="44" name="Group 43">
            <a:extLst>
              <a:ext uri="{FF2B5EF4-FFF2-40B4-BE49-F238E27FC236}">
                <a16:creationId xmlns:a16="http://schemas.microsoft.com/office/drawing/2014/main" id="{32195B23-6854-4CAE-9379-AA5CB2AB5B45}"/>
              </a:ext>
            </a:extLst>
          </p:cNvPr>
          <p:cNvGrpSpPr/>
          <p:nvPr/>
        </p:nvGrpSpPr>
        <p:grpSpPr>
          <a:xfrm>
            <a:off x="527615" y="3790337"/>
            <a:ext cx="821421" cy="821421"/>
            <a:chOff x="4154599" y="3258570"/>
            <a:chExt cx="1118119" cy="1118119"/>
          </a:xfrm>
        </p:grpSpPr>
        <p:sp>
          <p:nvSpPr>
            <p:cNvPr id="46" name="Oval 45">
              <a:extLst>
                <a:ext uri="{FF2B5EF4-FFF2-40B4-BE49-F238E27FC236}">
                  <a16:creationId xmlns:a16="http://schemas.microsoft.com/office/drawing/2014/main" id="{5A459DF1-FCF7-47D5-A3C5-7D1590B631B5}"/>
                </a:ext>
              </a:extLst>
            </p:cNvPr>
            <p:cNvSpPr/>
            <p:nvPr/>
          </p:nvSpPr>
          <p:spPr>
            <a:xfrm>
              <a:off x="4154599" y="3258570"/>
              <a:ext cx="1118119" cy="1118119"/>
            </a:xfrm>
            <a:prstGeom prst="ellipse">
              <a:avLst/>
            </a:prstGeom>
            <a:solidFill>
              <a:schemeClr val="bg1"/>
            </a:solidFill>
            <a:ln w="38100">
              <a:solidFill>
                <a:srgbClr val="357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Laptop">
              <a:extLst>
                <a:ext uri="{FF2B5EF4-FFF2-40B4-BE49-F238E27FC236}">
                  <a16:creationId xmlns:a16="http://schemas.microsoft.com/office/drawing/2014/main" id="{7DB498F5-6171-4A9C-9B86-4CE5BBD4256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52948" y="3440434"/>
              <a:ext cx="721421" cy="721421"/>
            </a:xfrm>
            <a:prstGeom prst="rect">
              <a:avLst/>
            </a:prstGeom>
          </p:spPr>
        </p:pic>
      </p:grpSp>
      <p:sp>
        <p:nvSpPr>
          <p:cNvPr id="45" name="Rectangle 44">
            <a:extLst>
              <a:ext uri="{FF2B5EF4-FFF2-40B4-BE49-F238E27FC236}">
                <a16:creationId xmlns:a16="http://schemas.microsoft.com/office/drawing/2014/main" id="{E3CCF565-C293-41D6-B421-C71D2C023BBF}"/>
              </a:ext>
            </a:extLst>
          </p:cNvPr>
          <p:cNvSpPr/>
          <p:nvPr/>
        </p:nvSpPr>
        <p:spPr>
          <a:xfrm>
            <a:off x="1416174" y="3880076"/>
            <a:ext cx="4679826" cy="646331"/>
          </a:xfrm>
          <a:prstGeom prst="rect">
            <a:avLst/>
          </a:prstGeom>
        </p:spPr>
        <p:txBody>
          <a:bodyPr wrap="square" anchor="ctr">
            <a:spAutoFit/>
          </a:bodyPr>
          <a:lstStyle/>
          <a:p>
            <a:r>
              <a:rPr lang="en-US" dirty="0">
                <a:solidFill>
                  <a:schemeClr val="tx1">
                    <a:lumMod val="75000"/>
                    <a:lumOff val="25000"/>
                  </a:schemeClr>
                </a:solidFill>
              </a:rPr>
              <a:t>Use text or email to communicate Social Media and Website</a:t>
            </a:r>
          </a:p>
        </p:txBody>
      </p:sp>
      <p:sp>
        <p:nvSpPr>
          <p:cNvPr id="49" name="TextBox 48">
            <a:extLst>
              <a:ext uri="{FF2B5EF4-FFF2-40B4-BE49-F238E27FC236}">
                <a16:creationId xmlns:a16="http://schemas.microsoft.com/office/drawing/2014/main" id="{5806FE48-2B90-49E5-8868-B54FFAA629F5}"/>
              </a:ext>
            </a:extLst>
          </p:cNvPr>
          <p:cNvSpPr txBox="1"/>
          <p:nvPr/>
        </p:nvSpPr>
        <p:spPr>
          <a:xfrm>
            <a:off x="220823" y="6379570"/>
            <a:ext cx="1677062" cy="276999"/>
          </a:xfrm>
          <a:prstGeom prst="rect">
            <a:avLst/>
          </a:prstGeom>
          <a:noFill/>
        </p:spPr>
        <p:txBody>
          <a:bodyPr wrap="none" rtlCol="0">
            <a:spAutoFit/>
          </a:bodyPr>
          <a:lstStyle/>
          <a:p>
            <a:r>
              <a:rPr lang="en-US" sz="1200" dirty="0">
                <a:solidFill>
                  <a:srgbClr val="5A8FC1"/>
                </a:solidFill>
              </a:rPr>
              <a:t>3 | Communication</a:t>
            </a:r>
          </a:p>
        </p:txBody>
      </p:sp>
    </p:spTree>
    <p:extLst>
      <p:ext uri="{BB962C8B-B14F-4D97-AF65-F5344CB8AC3E}">
        <p14:creationId xmlns:p14="http://schemas.microsoft.com/office/powerpoint/2010/main" val="1515138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F24DE-6E19-4065-AB8D-E1BFAC11DEF3}"/>
              </a:ext>
            </a:extLst>
          </p:cNvPr>
          <p:cNvSpPr>
            <a:spLocks noGrp="1"/>
          </p:cNvSpPr>
          <p:nvPr>
            <p:ph type="title"/>
          </p:nvPr>
        </p:nvSpPr>
        <p:spPr/>
        <p:txBody>
          <a:bodyPr/>
          <a:lstStyle/>
          <a:p>
            <a:r>
              <a:rPr lang="en-US" sz="2800" b="1" dirty="0"/>
              <a:t>RETAINING YOUNGER MEMBERS</a:t>
            </a:r>
          </a:p>
        </p:txBody>
      </p:sp>
      <p:sp>
        <p:nvSpPr>
          <p:cNvPr id="17" name="Rectangle 16">
            <a:extLst>
              <a:ext uri="{FF2B5EF4-FFF2-40B4-BE49-F238E27FC236}">
                <a16:creationId xmlns:a16="http://schemas.microsoft.com/office/drawing/2014/main" id="{5B7CAB7B-CE2B-4823-86ED-AF0F9F7D6D4F}"/>
              </a:ext>
            </a:extLst>
          </p:cNvPr>
          <p:cNvSpPr/>
          <p:nvPr/>
        </p:nvSpPr>
        <p:spPr>
          <a:xfrm>
            <a:off x="731817" y="2131622"/>
            <a:ext cx="4797545" cy="3539430"/>
          </a:xfrm>
          <a:prstGeom prst="rect">
            <a:avLst/>
          </a:prstGeom>
        </p:spPr>
        <p:txBody>
          <a:bodyPr wrap="square">
            <a:spAutoFit/>
          </a:bodyPr>
          <a:lstStyle/>
          <a:p>
            <a:r>
              <a:rPr lang="en-US" sz="1600" dirty="0"/>
              <a:t>Listen to their ideas and don’t be afraid to try something new at your meetings.</a:t>
            </a:r>
            <a:br>
              <a:rPr lang="en-US" sz="1600" dirty="0"/>
            </a:br>
            <a:br>
              <a:rPr lang="en-US" sz="1600" dirty="0"/>
            </a:br>
            <a:r>
              <a:rPr lang="en-US" sz="1600" dirty="0"/>
              <a:t>Location of meeting is important.  Have fewer meetings per year and be creative with location.</a:t>
            </a:r>
            <a:br>
              <a:rPr lang="en-US" sz="1600" dirty="0"/>
            </a:br>
            <a:br>
              <a:rPr lang="en-US" sz="1600" dirty="0"/>
            </a:br>
            <a:r>
              <a:rPr lang="en-US" sz="1600" dirty="0"/>
              <a:t>Meeting start and finish time is critical. Lengthy meetings are NOT appealing.</a:t>
            </a:r>
            <a:br>
              <a:rPr lang="en-US" sz="1600" dirty="0"/>
            </a:br>
            <a:br>
              <a:rPr lang="en-US" sz="1600" dirty="0"/>
            </a:br>
            <a:r>
              <a:rPr lang="en-US" sz="1600" dirty="0"/>
              <a:t>Meeting must be less than 2 hours and they want to learn something, have fun and leave.</a:t>
            </a:r>
            <a:br>
              <a:rPr lang="en-US" sz="1600" dirty="0"/>
            </a:br>
            <a:br>
              <a:rPr lang="en-US" sz="1600" dirty="0"/>
            </a:br>
            <a:r>
              <a:rPr lang="en-US" sz="1600" dirty="0"/>
              <a:t>They socialize via email.</a:t>
            </a:r>
          </a:p>
        </p:txBody>
      </p:sp>
      <p:sp>
        <p:nvSpPr>
          <p:cNvPr id="18" name="Rectangle 17">
            <a:extLst>
              <a:ext uri="{FF2B5EF4-FFF2-40B4-BE49-F238E27FC236}">
                <a16:creationId xmlns:a16="http://schemas.microsoft.com/office/drawing/2014/main" id="{812BA150-80F3-4835-B944-B855833B11B5}"/>
              </a:ext>
            </a:extLst>
          </p:cNvPr>
          <p:cNvSpPr/>
          <p:nvPr/>
        </p:nvSpPr>
        <p:spPr>
          <a:xfrm>
            <a:off x="6662638" y="2131622"/>
            <a:ext cx="4797545" cy="3293209"/>
          </a:xfrm>
          <a:prstGeom prst="rect">
            <a:avLst/>
          </a:prstGeom>
        </p:spPr>
        <p:txBody>
          <a:bodyPr wrap="square">
            <a:spAutoFit/>
          </a:bodyPr>
          <a:lstStyle/>
          <a:p>
            <a:r>
              <a:rPr lang="en-US" sz="1600" b="1" cap="all" dirty="0">
                <a:solidFill>
                  <a:srgbClr val="1776AF"/>
                </a:solidFill>
              </a:rPr>
              <a:t>RECOGNITION is very important</a:t>
            </a:r>
          </a:p>
          <a:p>
            <a:br>
              <a:rPr lang="en-US" sz="1600" dirty="0"/>
            </a:br>
            <a:r>
              <a:rPr lang="en-US" sz="1600" dirty="0">
                <a:solidFill>
                  <a:schemeClr val="tx1">
                    <a:lumMod val="75000"/>
                    <a:lumOff val="25000"/>
                  </a:schemeClr>
                </a:solidFill>
              </a:rPr>
              <a:t>Once a quarter host event where family can come or in a unique place</a:t>
            </a:r>
            <a:br>
              <a:rPr lang="en-US" sz="1600" dirty="0">
                <a:solidFill>
                  <a:schemeClr val="tx1">
                    <a:lumMod val="75000"/>
                    <a:lumOff val="25000"/>
                  </a:schemeClr>
                </a:solidFill>
              </a:rPr>
            </a:br>
            <a:endParaRPr lang="en-US" sz="1600" dirty="0">
              <a:solidFill>
                <a:schemeClr val="tx1">
                  <a:lumMod val="75000"/>
                  <a:lumOff val="25000"/>
                </a:schemeClr>
              </a:solidFill>
            </a:endParaRPr>
          </a:p>
          <a:p>
            <a:r>
              <a:rPr lang="en-US" sz="1600" dirty="0">
                <a:solidFill>
                  <a:schemeClr val="tx1">
                    <a:lumMod val="75000"/>
                    <a:lumOff val="25000"/>
                  </a:schemeClr>
                </a:solidFill>
              </a:rPr>
              <a:t>Have joint meetings with other chapters</a:t>
            </a:r>
          </a:p>
          <a:p>
            <a:br>
              <a:rPr lang="en-US" sz="1600" dirty="0">
                <a:solidFill>
                  <a:schemeClr val="tx1">
                    <a:lumMod val="75000"/>
                    <a:lumOff val="25000"/>
                  </a:schemeClr>
                </a:solidFill>
              </a:rPr>
            </a:br>
            <a:r>
              <a:rPr lang="en-US" sz="1600" dirty="0">
                <a:solidFill>
                  <a:schemeClr val="tx1">
                    <a:lumMod val="75000"/>
                    <a:lumOff val="25000"/>
                  </a:schemeClr>
                </a:solidFill>
              </a:rPr>
              <a:t>Plan a trip to an attraction for a meeting</a:t>
            </a:r>
          </a:p>
          <a:p>
            <a:br>
              <a:rPr lang="en-US" sz="1600" dirty="0">
                <a:solidFill>
                  <a:schemeClr val="tx1">
                    <a:lumMod val="75000"/>
                    <a:lumOff val="25000"/>
                  </a:schemeClr>
                </a:solidFill>
              </a:rPr>
            </a:br>
            <a:r>
              <a:rPr lang="en-US" sz="1600" dirty="0">
                <a:solidFill>
                  <a:schemeClr val="tx1">
                    <a:lumMod val="75000"/>
                    <a:lumOff val="25000"/>
                  </a:schemeClr>
                </a:solidFill>
              </a:rPr>
              <a:t>Remember birthdays, life events, and send Thank You cards/emails to show you care</a:t>
            </a:r>
          </a:p>
          <a:p>
            <a:br>
              <a:rPr lang="en-US" sz="1600" b="1" dirty="0">
                <a:solidFill>
                  <a:srgbClr val="1776AF"/>
                </a:solidFill>
              </a:rPr>
            </a:br>
            <a:r>
              <a:rPr lang="en-US" sz="1600" b="1" dirty="0">
                <a:solidFill>
                  <a:srgbClr val="1776AF"/>
                </a:solidFill>
              </a:rPr>
              <a:t>IT HAS TO BE FUN OR THEY WON’T COME BACK</a:t>
            </a:r>
          </a:p>
        </p:txBody>
      </p:sp>
      <p:sp>
        <p:nvSpPr>
          <p:cNvPr id="20" name="TextBox 19">
            <a:extLst>
              <a:ext uri="{FF2B5EF4-FFF2-40B4-BE49-F238E27FC236}">
                <a16:creationId xmlns:a16="http://schemas.microsoft.com/office/drawing/2014/main" id="{4D2819A4-232B-4A00-9B98-6170067AA610}"/>
              </a:ext>
            </a:extLst>
          </p:cNvPr>
          <p:cNvSpPr txBox="1"/>
          <p:nvPr/>
        </p:nvSpPr>
        <p:spPr>
          <a:xfrm>
            <a:off x="220823" y="6379570"/>
            <a:ext cx="1677062" cy="276999"/>
          </a:xfrm>
          <a:prstGeom prst="rect">
            <a:avLst/>
          </a:prstGeom>
          <a:noFill/>
        </p:spPr>
        <p:txBody>
          <a:bodyPr wrap="none" rtlCol="0">
            <a:spAutoFit/>
          </a:bodyPr>
          <a:lstStyle/>
          <a:p>
            <a:r>
              <a:rPr lang="en-US" sz="1200" dirty="0">
                <a:solidFill>
                  <a:srgbClr val="5A8FC1"/>
                </a:solidFill>
              </a:rPr>
              <a:t>3 | Communication</a:t>
            </a:r>
          </a:p>
        </p:txBody>
      </p:sp>
      <p:cxnSp>
        <p:nvCxnSpPr>
          <p:cNvPr id="21" name="Straight Connector 20">
            <a:extLst>
              <a:ext uri="{FF2B5EF4-FFF2-40B4-BE49-F238E27FC236}">
                <a16:creationId xmlns:a16="http://schemas.microsoft.com/office/drawing/2014/main" id="{C23481C9-1FCF-4B27-9336-7FB3031ACE86}"/>
              </a:ext>
            </a:extLst>
          </p:cNvPr>
          <p:cNvCxnSpPr/>
          <p:nvPr/>
        </p:nvCxnSpPr>
        <p:spPr>
          <a:xfrm>
            <a:off x="6096000" y="2819400"/>
            <a:ext cx="0" cy="2190750"/>
          </a:xfrm>
          <a:prstGeom prst="line">
            <a:avLst/>
          </a:prstGeom>
          <a:ln w="127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549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E31DE-1B66-4F65-9A8A-3F97B0AFA26A}"/>
              </a:ext>
            </a:extLst>
          </p:cNvPr>
          <p:cNvSpPr>
            <a:spLocks noGrp="1"/>
          </p:cNvSpPr>
          <p:nvPr>
            <p:ph type="title"/>
          </p:nvPr>
        </p:nvSpPr>
        <p:spPr/>
        <p:txBody>
          <a:bodyPr/>
          <a:lstStyle/>
          <a:p>
            <a:r>
              <a:rPr lang="en-US" sz="2800" b="1" dirty="0"/>
              <a:t>HOW TO GROW YOUR LOCAL CHAPTERS </a:t>
            </a:r>
          </a:p>
        </p:txBody>
      </p:sp>
      <p:sp>
        <p:nvSpPr>
          <p:cNvPr id="3" name="Rectangle 2">
            <a:extLst>
              <a:ext uri="{FF2B5EF4-FFF2-40B4-BE49-F238E27FC236}">
                <a16:creationId xmlns:a16="http://schemas.microsoft.com/office/drawing/2014/main" id="{A9C2EC7F-F1D3-49F1-964E-74658BAB964D}"/>
              </a:ext>
            </a:extLst>
          </p:cNvPr>
          <p:cNvSpPr/>
          <p:nvPr/>
        </p:nvSpPr>
        <p:spPr>
          <a:xfrm>
            <a:off x="2203579" y="1435504"/>
            <a:ext cx="7784843" cy="461665"/>
          </a:xfrm>
          <a:prstGeom prst="rect">
            <a:avLst/>
          </a:prstGeom>
        </p:spPr>
        <p:txBody>
          <a:bodyPr wrap="square">
            <a:spAutoFit/>
          </a:bodyPr>
          <a:lstStyle/>
          <a:p>
            <a:r>
              <a:rPr lang="en-US" sz="2400" b="1" cap="all" dirty="0">
                <a:solidFill>
                  <a:srgbClr val="1776AF"/>
                </a:solidFill>
                <a:latin typeface="Century Gothic" panose="020B0502020202020204" pitchFamily="34" charset="0"/>
              </a:rPr>
              <a:t>EFFECTIVE LEADERSHIP and DIVERSITY IS NEEDED:</a:t>
            </a:r>
          </a:p>
        </p:txBody>
      </p:sp>
      <p:sp>
        <p:nvSpPr>
          <p:cNvPr id="19" name="Rectangle 18">
            <a:extLst>
              <a:ext uri="{FF2B5EF4-FFF2-40B4-BE49-F238E27FC236}">
                <a16:creationId xmlns:a16="http://schemas.microsoft.com/office/drawing/2014/main" id="{45AEB238-2C45-46BD-81D5-554A841737C5}"/>
              </a:ext>
            </a:extLst>
          </p:cNvPr>
          <p:cNvSpPr/>
          <p:nvPr/>
        </p:nvSpPr>
        <p:spPr>
          <a:xfrm>
            <a:off x="1055519" y="1914143"/>
            <a:ext cx="4414740" cy="738664"/>
          </a:xfrm>
          <a:prstGeom prst="rect">
            <a:avLst/>
          </a:prstGeom>
        </p:spPr>
        <p:txBody>
          <a:bodyPr wrap="square" anchor="ctr">
            <a:spAutoFit/>
          </a:bodyPr>
          <a:lstStyle/>
          <a:p>
            <a:r>
              <a:rPr lang="en-US" sz="1400" dirty="0">
                <a:solidFill>
                  <a:schemeClr val="tx1">
                    <a:lumMod val="75000"/>
                    <a:lumOff val="25000"/>
                  </a:schemeClr>
                </a:solidFill>
              </a:rPr>
              <a:t>Corporate Sponsorship - utilize hospitals, restaurants, banks, car dealerships for sponsorship and meeting room</a:t>
            </a:r>
          </a:p>
        </p:txBody>
      </p:sp>
      <p:sp>
        <p:nvSpPr>
          <p:cNvPr id="25" name="Rectangle 24">
            <a:extLst>
              <a:ext uri="{FF2B5EF4-FFF2-40B4-BE49-F238E27FC236}">
                <a16:creationId xmlns:a16="http://schemas.microsoft.com/office/drawing/2014/main" id="{5F77584A-2A8B-4671-8BEC-A9A371A7C73E}"/>
              </a:ext>
            </a:extLst>
          </p:cNvPr>
          <p:cNvSpPr/>
          <p:nvPr/>
        </p:nvSpPr>
        <p:spPr>
          <a:xfrm>
            <a:off x="1055519" y="2700898"/>
            <a:ext cx="5141136" cy="738664"/>
          </a:xfrm>
          <a:prstGeom prst="rect">
            <a:avLst/>
          </a:prstGeom>
        </p:spPr>
        <p:txBody>
          <a:bodyPr wrap="square" anchor="ctr">
            <a:spAutoFit/>
          </a:bodyPr>
          <a:lstStyle/>
          <a:p>
            <a:r>
              <a:rPr lang="en-US" sz="1400" dirty="0">
                <a:solidFill>
                  <a:schemeClr val="tx1">
                    <a:lumMod val="75000"/>
                    <a:lumOff val="25000"/>
                  </a:schemeClr>
                </a:solidFill>
              </a:rPr>
              <a:t>Offer corporate </a:t>
            </a:r>
            <a:r>
              <a:rPr lang="en-US" sz="1400">
                <a:solidFill>
                  <a:schemeClr val="tx1">
                    <a:lumMod val="75000"/>
                    <a:lumOff val="25000"/>
                  </a:schemeClr>
                </a:solidFill>
              </a:rPr>
              <a:t>sponsors 1year </a:t>
            </a:r>
            <a:r>
              <a:rPr lang="en-US" sz="1400" dirty="0">
                <a:solidFill>
                  <a:schemeClr val="tx1">
                    <a:lumMod val="75000"/>
                    <a:lumOff val="25000"/>
                  </a:schemeClr>
                </a:solidFill>
              </a:rPr>
              <a:t>free membership, advertising on your chapter web site or newsletter, ask them to speak at your meeting.</a:t>
            </a:r>
          </a:p>
        </p:txBody>
      </p:sp>
      <p:sp>
        <p:nvSpPr>
          <p:cNvPr id="30" name="Rectangle 29">
            <a:extLst>
              <a:ext uri="{FF2B5EF4-FFF2-40B4-BE49-F238E27FC236}">
                <a16:creationId xmlns:a16="http://schemas.microsoft.com/office/drawing/2014/main" id="{CDB46880-192E-41BA-AA6B-87EB8D114F09}"/>
              </a:ext>
            </a:extLst>
          </p:cNvPr>
          <p:cNvSpPr/>
          <p:nvPr/>
        </p:nvSpPr>
        <p:spPr>
          <a:xfrm>
            <a:off x="1055518" y="3521108"/>
            <a:ext cx="4834440" cy="523220"/>
          </a:xfrm>
          <a:prstGeom prst="rect">
            <a:avLst/>
          </a:prstGeom>
        </p:spPr>
        <p:txBody>
          <a:bodyPr wrap="square" anchor="ctr">
            <a:spAutoFit/>
          </a:bodyPr>
          <a:lstStyle/>
          <a:p>
            <a:r>
              <a:rPr lang="en-US" sz="1400" dirty="0">
                <a:solidFill>
                  <a:schemeClr val="tx1">
                    <a:lumMod val="75000"/>
                    <a:lumOff val="25000"/>
                  </a:schemeClr>
                </a:solidFill>
              </a:rPr>
              <a:t>Brand Your Organization - wear your colors in hats, shirts, banners</a:t>
            </a:r>
          </a:p>
        </p:txBody>
      </p:sp>
      <p:sp>
        <p:nvSpPr>
          <p:cNvPr id="35" name="Rectangle 34">
            <a:extLst>
              <a:ext uri="{FF2B5EF4-FFF2-40B4-BE49-F238E27FC236}">
                <a16:creationId xmlns:a16="http://schemas.microsoft.com/office/drawing/2014/main" id="{D1AE817E-1CED-48E9-8B21-2F828DEFA1BD}"/>
              </a:ext>
            </a:extLst>
          </p:cNvPr>
          <p:cNvSpPr/>
          <p:nvPr/>
        </p:nvSpPr>
        <p:spPr>
          <a:xfrm>
            <a:off x="6381465" y="2021865"/>
            <a:ext cx="4105546" cy="523220"/>
          </a:xfrm>
          <a:prstGeom prst="rect">
            <a:avLst/>
          </a:prstGeom>
        </p:spPr>
        <p:txBody>
          <a:bodyPr wrap="square" anchor="ctr">
            <a:spAutoFit/>
          </a:bodyPr>
          <a:lstStyle/>
          <a:p>
            <a:r>
              <a:rPr lang="en-US" sz="1400" dirty="0">
                <a:solidFill>
                  <a:schemeClr val="tx1">
                    <a:lumMod val="75000"/>
                    <a:lumOff val="25000"/>
                  </a:schemeClr>
                </a:solidFill>
              </a:rPr>
              <a:t>Elevator Speech - 10 Second &amp; 10 Minutes Rule must have - practice</a:t>
            </a:r>
          </a:p>
        </p:txBody>
      </p:sp>
      <p:sp>
        <p:nvSpPr>
          <p:cNvPr id="40" name="Rectangle 39">
            <a:extLst>
              <a:ext uri="{FF2B5EF4-FFF2-40B4-BE49-F238E27FC236}">
                <a16:creationId xmlns:a16="http://schemas.microsoft.com/office/drawing/2014/main" id="{9D9F20AD-47D5-4F75-9754-FE8143D0FAD6}"/>
              </a:ext>
            </a:extLst>
          </p:cNvPr>
          <p:cNvSpPr/>
          <p:nvPr/>
        </p:nvSpPr>
        <p:spPr>
          <a:xfrm>
            <a:off x="6381465" y="2670590"/>
            <a:ext cx="4872781" cy="523220"/>
          </a:xfrm>
          <a:prstGeom prst="rect">
            <a:avLst/>
          </a:prstGeom>
        </p:spPr>
        <p:txBody>
          <a:bodyPr wrap="square" anchor="ctr">
            <a:spAutoFit/>
          </a:bodyPr>
          <a:lstStyle/>
          <a:p>
            <a:r>
              <a:rPr lang="en-US" sz="1400" dirty="0">
                <a:solidFill>
                  <a:schemeClr val="tx1">
                    <a:lumMod val="75000"/>
                    <a:lumOff val="25000"/>
                  </a:schemeClr>
                </a:solidFill>
              </a:rPr>
              <a:t>1st and 2nd meetings are critical for retention-they will not come back if you don’t make them feel welcome</a:t>
            </a:r>
          </a:p>
        </p:txBody>
      </p:sp>
      <p:sp>
        <p:nvSpPr>
          <p:cNvPr id="45" name="Rectangle 44">
            <a:extLst>
              <a:ext uri="{FF2B5EF4-FFF2-40B4-BE49-F238E27FC236}">
                <a16:creationId xmlns:a16="http://schemas.microsoft.com/office/drawing/2014/main" id="{F4FE9E18-0BC5-4E9E-B84F-0B77DFBA60E6}"/>
              </a:ext>
            </a:extLst>
          </p:cNvPr>
          <p:cNvSpPr/>
          <p:nvPr/>
        </p:nvSpPr>
        <p:spPr>
          <a:xfrm>
            <a:off x="6381465" y="3387064"/>
            <a:ext cx="4809330" cy="307777"/>
          </a:xfrm>
          <a:prstGeom prst="rect">
            <a:avLst/>
          </a:prstGeom>
        </p:spPr>
        <p:txBody>
          <a:bodyPr wrap="none" anchor="ctr">
            <a:spAutoFit/>
          </a:bodyPr>
          <a:lstStyle/>
          <a:p>
            <a:r>
              <a:rPr lang="en-US" sz="1400" dirty="0">
                <a:solidFill>
                  <a:schemeClr val="tx1">
                    <a:lumMod val="75000"/>
                    <a:lumOff val="25000"/>
                  </a:schemeClr>
                </a:solidFill>
              </a:rPr>
              <a:t> Volunteer in community events and wear your colors</a:t>
            </a:r>
          </a:p>
        </p:txBody>
      </p:sp>
      <p:grpSp>
        <p:nvGrpSpPr>
          <p:cNvPr id="92" name="Group 91">
            <a:extLst>
              <a:ext uri="{FF2B5EF4-FFF2-40B4-BE49-F238E27FC236}">
                <a16:creationId xmlns:a16="http://schemas.microsoft.com/office/drawing/2014/main" id="{BEC88C58-CA90-4EF0-99F2-76EDAB9F8EAA}"/>
              </a:ext>
            </a:extLst>
          </p:cNvPr>
          <p:cNvGrpSpPr/>
          <p:nvPr/>
        </p:nvGrpSpPr>
        <p:grpSpPr>
          <a:xfrm>
            <a:off x="1869434" y="4328894"/>
            <a:ext cx="2721175" cy="2043518"/>
            <a:chOff x="1897885" y="4377640"/>
            <a:chExt cx="2721175" cy="2043518"/>
          </a:xfrm>
        </p:grpSpPr>
        <p:grpSp>
          <p:nvGrpSpPr>
            <p:cNvPr id="49" name="Group 48">
              <a:extLst>
                <a:ext uri="{FF2B5EF4-FFF2-40B4-BE49-F238E27FC236}">
                  <a16:creationId xmlns:a16="http://schemas.microsoft.com/office/drawing/2014/main" id="{6AF47D81-6359-4496-9929-7F9C4839EAF1}"/>
                </a:ext>
              </a:extLst>
            </p:cNvPr>
            <p:cNvGrpSpPr/>
            <p:nvPr/>
          </p:nvGrpSpPr>
          <p:grpSpPr>
            <a:xfrm>
              <a:off x="1897889" y="4377640"/>
              <a:ext cx="608415" cy="608415"/>
              <a:chOff x="4154599" y="3258570"/>
              <a:chExt cx="1118119" cy="1118119"/>
            </a:xfrm>
          </p:grpSpPr>
          <p:sp>
            <p:nvSpPr>
              <p:cNvPr id="51" name="Oval 50">
                <a:extLst>
                  <a:ext uri="{FF2B5EF4-FFF2-40B4-BE49-F238E27FC236}">
                    <a16:creationId xmlns:a16="http://schemas.microsoft.com/office/drawing/2014/main" id="{9C6D2ECC-F2C9-4DC5-9411-B218A8F353C4}"/>
                  </a:ext>
                </a:extLst>
              </p:cNvPr>
              <p:cNvSpPr/>
              <p:nvPr/>
            </p:nvSpPr>
            <p:spPr>
              <a:xfrm>
                <a:off x="4154599" y="3258570"/>
                <a:ext cx="1118119" cy="1118119"/>
              </a:xfrm>
              <a:prstGeom prst="ellipse">
                <a:avLst/>
              </a:prstGeom>
              <a:solidFill>
                <a:schemeClr val="bg1"/>
              </a:solidFill>
              <a:ln w="38100">
                <a:solidFill>
                  <a:srgbClr val="357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68A9"/>
                  </a:solidFill>
                </a:endParaRPr>
              </a:p>
            </p:txBody>
          </p:sp>
          <p:pic>
            <p:nvPicPr>
              <p:cNvPr id="52" name="Graphic 51" descr="User">
                <a:extLst>
                  <a:ext uri="{FF2B5EF4-FFF2-40B4-BE49-F238E27FC236}">
                    <a16:creationId xmlns:a16="http://schemas.microsoft.com/office/drawing/2014/main" id="{734D6DD5-F7C6-417A-BED3-8411C40451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2945" y="3440433"/>
                <a:ext cx="721420" cy="721420"/>
              </a:xfrm>
              <a:prstGeom prst="rect">
                <a:avLst/>
              </a:prstGeom>
            </p:spPr>
          </p:pic>
        </p:grpSp>
        <p:sp>
          <p:nvSpPr>
            <p:cNvPr id="50" name="Rectangle 49">
              <a:extLst>
                <a:ext uri="{FF2B5EF4-FFF2-40B4-BE49-F238E27FC236}">
                  <a16:creationId xmlns:a16="http://schemas.microsoft.com/office/drawing/2014/main" id="{BE33163E-4C69-4307-BBF8-C29EF9D08E09}"/>
                </a:ext>
              </a:extLst>
            </p:cNvPr>
            <p:cNvSpPr/>
            <p:nvPr/>
          </p:nvSpPr>
          <p:spPr>
            <a:xfrm>
              <a:off x="2614236" y="4405830"/>
              <a:ext cx="1843464" cy="523220"/>
            </a:xfrm>
            <a:prstGeom prst="rect">
              <a:avLst/>
            </a:prstGeom>
          </p:spPr>
          <p:txBody>
            <a:bodyPr wrap="square" anchor="ctr">
              <a:spAutoFit/>
            </a:bodyPr>
            <a:lstStyle/>
            <a:p>
              <a:r>
                <a:rPr lang="en-US" sz="1400" dirty="0">
                  <a:solidFill>
                    <a:srgbClr val="0068A9"/>
                  </a:solidFill>
                </a:rPr>
                <a:t>Offer 1st year free for new member</a:t>
              </a:r>
            </a:p>
          </p:txBody>
        </p:sp>
        <p:grpSp>
          <p:nvGrpSpPr>
            <p:cNvPr id="59" name="Group 58">
              <a:extLst>
                <a:ext uri="{FF2B5EF4-FFF2-40B4-BE49-F238E27FC236}">
                  <a16:creationId xmlns:a16="http://schemas.microsoft.com/office/drawing/2014/main" id="{6C0FF1C9-D738-458F-BF12-B557A4E679A8}"/>
                </a:ext>
              </a:extLst>
            </p:cNvPr>
            <p:cNvGrpSpPr/>
            <p:nvPr/>
          </p:nvGrpSpPr>
          <p:grpSpPr>
            <a:xfrm>
              <a:off x="1897887" y="5091854"/>
              <a:ext cx="608419" cy="608419"/>
              <a:chOff x="4154599" y="3258570"/>
              <a:chExt cx="1118119" cy="1118119"/>
            </a:xfrm>
          </p:grpSpPr>
          <p:sp>
            <p:nvSpPr>
              <p:cNvPr id="61" name="Oval 60">
                <a:extLst>
                  <a:ext uri="{FF2B5EF4-FFF2-40B4-BE49-F238E27FC236}">
                    <a16:creationId xmlns:a16="http://schemas.microsoft.com/office/drawing/2014/main" id="{8D3B3E94-C9B0-4652-9462-B047915A8306}"/>
                  </a:ext>
                </a:extLst>
              </p:cNvPr>
              <p:cNvSpPr/>
              <p:nvPr/>
            </p:nvSpPr>
            <p:spPr>
              <a:xfrm>
                <a:off x="4154599" y="3258570"/>
                <a:ext cx="1118119" cy="1118119"/>
              </a:xfrm>
              <a:prstGeom prst="ellipse">
                <a:avLst/>
              </a:prstGeom>
              <a:solidFill>
                <a:schemeClr val="bg1"/>
              </a:solidFill>
              <a:ln w="38100">
                <a:solidFill>
                  <a:srgbClr val="0068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68A9"/>
                  </a:solidFill>
                </a:endParaRPr>
              </a:p>
            </p:txBody>
          </p:sp>
          <p:pic>
            <p:nvPicPr>
              <p:cNvPr id="62" name="Graphic 61" descr="Video camera">
                <a:extLst>
                  <a:ext uri="{FF2B5EF4-FFF2-40B4-BE49-F238E27FC236}">
                    <a16:creationId xmlns:a16="http://schemas.microsoft.com/office/drawing/2014/main" id="{E5693EEB-A1A6-48AE-A4E1-CB6402FE93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2945" y="3440433"/>
                <a:ext cx="721420" cy="721420"/>
              </a:xfrm>
              <a:prstGeom prst="rect">
                <a:avLst/>
              </a:prstGeom>
            </p:spPr>
          </p:pic>
        </p:grpSp>
        <p:sp>
          <p:nvSpPr>
            <p:cNvPr id="60" name="Rectangle 59">
              <a:extLst>
                <a:ext uri="{FF2B5EF4-FFF2-40B4-BE49-F238E27FC236}">
                  <a16:creationId xmlns:a16="http://schemas.microsoft.com/office/drawing/2014/main" id="{F20180C3-5717-472B-BB8C-4F4D0C1937A1}"/>
                </a:ext>
              </a:extLst>
            </p:cNvPr>
            <p:cNvSpPr/>
            <p:nvPr/>
          </p:nvSpPr>
          <p:spPr>
            <a:xfrm>
              <a:off x="2614237" y="5117333"/>
              <a:ext cx="2004823" cy="523220"/>
            </a:xfrm>
            <a:prstGeom prst="rect">
              <a:avLst/>
            </a:prstGeom>
          </p:spPr>
          <p:txBody>
            <a:bodyPr wrap="square" anchor="ctr">
              <a:spAutoFit/>
            </a:bodyPr>
            <a:lstStyle/>
            <a:p>
              <a:r>
                <a:rPr lang="en-US" sz="1400" dirty="0">
                  <a:solidFill>
                    <a:srgbClr val="0068A9"/>
                  </a:solidFill>
                </a:rPr>
                <a:t>Facebook, YouTube videos are important</a:t>
              </a:r>
            </a:p>
          </p:txBody>
        </p:sp>
        <p:grpSp>
          <p:nvGrpSpPr>
            <p:cNvPr id="69" name="Group 68">
              <a:extLst>
                <a:ext uri="{FF2B5EF4-FFF2-40B4-BE49-F238E27FC236}">
                  <a16:creationId xmlns:a16="http://schemas.microsoft.com/office/drawing/2014/main" id="{AA2C3614-9C56-42A4-A455-AD7B5360EE29}"/>
                </a:ext>
              </a:extLst>
            </p:cNvPr>
            <p:cNvGrpSpPr/>
            <p:nvPr/>
          </p:nvGrpSpPr>
          <p:grpSpPr>
            <a:xfrm>
              <a:off x="1897885" y="5812735"/>
              <a:ext cx="608423" cy="608423"/>
              <a:chOff x="4154599" y="3258570"/>
              <a:chExt cx="1118119" cy="1118119"/>
            </a:xfrm>
          </p:grpSpPr>
          <p:sp>
            <p:nvSpPr>
              <p:cNvPr id="71" name="Oval 70">
                <a:extLst>
                  <a:ext uri="{FF2B5EF4-FFF2-40B4-BE49-F238E27FC236}">
                    <a16:creationId xmlns:a16="http://schemas.microsoft.com/office/drawing/2014/main" id="{BDE8BD5B-1B8B-4C48-911A-446C52E1B181}"/>
                  </a:ext>
                </a:extLst>
              </p:cNvPr>
              <p:cNvSpPr/>
              <p:nvPr/>
            </p:nvSpPr>
            <p:spPr>
              <a:xfrm>
                <a:off x="4154599" y="3258570"/>
                <a:ext cx="1118119" cy="1118119"/>
              </a:xfrm>
              <a:prstGeom prst="ellipse">
                <a:avLst/>
              </a:prstGeom>
              <a:solidFill>
                <a:schemeClr val="bg1"/>
              </a:solidFill>
              <a:ln w="38100">
                <a:solidFill>
                  <a:srgbClr val="0068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68A9"/>
                  </a:solidFill>
                </a:endParaRPr>
              </a:p>
            </p:txBody>
          </p:sp>
          <p:pic>
            <p:nvPicPr>
              <p:cNvPr id="72" name="Graphic 71" descr="Laptop">
                <a:extLst>
                  <a:ext uri="{FF2B5EF4-FFF2-40B4-BE49-F238E27FC236}">
                    <a16:creationId xmlns:a16="http://schemas.microsoft.com/office/drawing/2014/main" id="{FC3E5AEA-8E1B-441F-85B2-387C4B734A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52945" y="3440433"/>
                <a:ext cx="721420" cy="721420"/>
              </a:xfrm>
              <a:prstGeom prst="rect">
                <a:avLst/>
              </a:prstGeom>
            </p:spPr>
          </p:pic>
        </p:grpSp>
        <p:sp>
          <p:nvSpPr>
            <p:cNvPr id="70" name="Rectangle 69">
              <a:extLst>
                <a:ext uri="{FF2B5EF4-FFF2-40B4-BE49-F238E27FC236}">
                  <a16:creationId xmlns:a16="http://schemas.microsoft.com/office/drawing/2014/main" id="{CFF5E53E-EE79-4EAE-AC8E-21D31786D6D6}"/>
                </a:ext>
              </a:extLst>
            </p:cNvPr>
            <p:cNvSpPr/>
            <p:nvPr/>
          </p:nvSpPr>
          <p:spPr>
            <a:xfrm>
              <a:off x="2614237" y="5855337"/>
              <a:ext cx="1683443" cy="523220"/>
            </a:xfrm>
            <a:prstGeom prst="rect">
              <a:avLst/>
            </a:prstGeom>
          </p:spPr>
          <p:txBody>
            <a:bodyPr wrap="square" anchor="ctr">
              <a:spAutoFit/>
            </a:bodyPr>
            <a:lstStyle/>
            <a:p>
              <a:r>
                <a:rPr lang="en-US" sz="1400" dirty="0">
                  <a:solidFill>
                    <a:srgbClr val="0068A9"/>
                  </a:solidFill>
                </a:rPr>
                <a:t>Have interaction on social media</a:t>
              </a:r>
            </a:p>
          </p:txBody>
        </p:sp>
      </p:grpSp>
      <p:grpSp>
        <p:nvGrpSpPr>
          <p:cNvPr id="54" name="Group 53">
            <a:extLst>
              <a:ext uri="{FF2B5EF4-FFF2-40B4-BE49-F238E27FC236}">
                <a16:creationId xmlns:a16="http://schemas.microsoft.com/office/drawing/2014/main" id="{B757B759-4AF9-4C8B-87DE-932FD5C88FF2}"/>
              </a:ext>
            </a:extLst>
          </p:cNvPr>
          <p:cNvGrpSpPr/>
          <p:nvPr/>
        </p:nvGrpSpPr>
        <p:grpSpPr>
          <a:xfrm>
            <a:off x="6418448" y="4296167"/>
            <a:ext cx="628361" cy="628361"/>
            <a:chOff x="4154599" y="3258570"/>
            <a:chExt cx="1118119" cy="1118119"/>
          </a:xfrm>
        </p:grpSpPr>
        <p:sp>
          <p:nvSpPr>
            <p:cNvPr id="56" name="Oval 55">
              <a:extLst>
                <a:ext uri="{FF2B5EF4-FFF2-40B4-BE49-F238E27FC236}">
                  <a16:creationId xmlns:a16="http://schemas.microsoft.com/office/drawing/2014/main" id="{01A73A51-FE2D-4771-8444-4DC0BF080C12}"/>
                </a:ext>
              </a:extLst>
            </p:cNvPr>
            <p:cNvSpPr/>
            <p:nvPr/>
          </p:nvSpPr>
          <p:spPr>
            <a:xfrm>
              <a:off x="4154599" y="3258570"/>
              <a:ext cx="1118119" cy="1118119"/>
            </a:xfrm>
            <a:prstGeom prst="ellipse">
              <a:avLst/>
            </a:prstGeom>
            <a:solidFill>
              <a:schemeClr val="bg1"/>
            </a:solidFill>
            <a:ln w="38100">
              <a:solidFill>
                <a:srgbClr val="0068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68A9"/>
                </a:solidFill>
              </a:endParaRPr>
            </a:p>
          </p:txBody>
        </p:sp>
        <p:pic>
          <p:nvPicPr>
            <p:cNvPr id="57" name="Graphic 56" descr="Radio microphone">
              <a:extLst>
                <a:ext uri="{FF2B5EF4-FFF2-40B4-BE49-F238E27FC236}">
                  <a16:creationId xmlns:a16="http://schemas.microsoft.com/office/drawing/2014/main" id="{BDE45121-139B-49DC-8F0B-9D42F23CA5A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52945" y="3440433"/>
              <a:ext cx="721420" cy="721420"/>
            </a:xfrm>
            <a:prstGeom prst="rect">
              <a:avLst/>
            </a:prstGeom>
          </p:spPr>
        </p:pic>
      </p:grpSp>
      <p:sp>
        <p:nvSpPr>
          <p:cNvPr id="55" name="Rectangle 54">
            <a:extLst>
              <a:ext uri="{FF2B5EF4-FFF2-40B4-BE49-F238E27FC236}">
                <a16:creationId xmlns:a16="http://schemas.microsoft.com/office/drawing/2014/main" id="{66B50A2E-5FE3-4CCD-92F2-BD1ABEE82896}"/>
              </a:ext>
            </a:extLst>
          </p:cNvPr>
          <p:cNvSpPr/>
          <p:nvPr/>
        </p:nvSpPr>
        <p:spPr>
          <a:xfrm>
            <a:off x="7155610" y="4357084"/>
            <a:ext cx="1155932" cy="523220"/>
          </a:xfrm>
          <a:prstGeom prst="rect">
            <a:avLst/>
          </a:prstGeom>
        </p:spPr>
        <p:txBody>
          <a:bodyPr wrap="square" anchor="ctr">
            <a:spAutoFit/>
          </a:bodyPr>
          <a:lstStyle/>
          <a:p>
            <a:r>
              <a:rPr lang="en-US" sz="1400" dirty="0">
                <a:solidFill>
                  <a:srgbClr val="0068A9"/>
                </a:solidFill>
              </a:rPr>
              <a:t>Story Telling sells</a:t>
            </a:r>
          </a:p>
        </p:txBody>
      </p:sp>
      <p:grpSp>
        <p:nvGrpSpPr>
          <p:cNvPr id="64" name="Group 63">
            <a:extLst>
              <a:ext uri="{FF2B5EF4-FFF2-40B4-BE49-F238E27FC236}">
                <a16:creationId xmlns:a16="http://schemas.microsoft.com/office/drawing/2014/main" id="{6481D83C-8C85-4859-BD20-D634123A16AB}"/>
              </a:ext>
            </a:extLst>
          </p:cNvPr>
          <p:cNvGrpSpPr/>
          <p:nvPr/>
        </p:nvGrpSpPr>
        <p:grpSpPr>
          <a:xfrm>
            <a:off x="6416055" y="5031940"/>
            <a:ext cx="630754" cy="630754"/>
            <a:chOff x="4154599" y="3258570"/>
            <a:chExt cx="1118119" cy="1118119"/>
          </a:xfrm>
        </p:grpSpPr>
        <p:sp>
          <p:nvSpPr>
            <p:cNvPr id="66" name="Oval 65">
              <a:extLst>
                <a:ext uri="{FF2B5EF4-FFF2-40B4-BE49-F238E27FC236}">
                  <a16:creationId xmlns:a16="http://schemas.microsoft.com/office/drawing/2014/main" id="{F8CDBDBA-8AFC-4A97-A688-E22CA8459C0A}"/>
                </a:ext>
              </a:extLst>
            </p:cNvPr>
            <p:cNvSpPr/>
            <p:nvPr/>
          </p:nvSpPr>
          <p:spPr>
            <a:xfrm>
              <a:off x="4154599" y="3258570"/>
              <a:ext cx="1118119" cy="1118119"/>
            </a:xfrm>
            <a:prstGeom prst="ellipse">
              <a:avLst/>
            </a:prstGeom>
            <a:solidFill>
              <a:schemeClr val="bg1"/>
            </a:solidFill>
            <a:ln w="38100">
              <a:solidFill>
                <a:srgbClr val="0068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68A9"/>
                </a:solidFill>
              </a:endParaRPr>
            </a:p>
          </p:txBody>
        </p:sp>
        <p:pic>
          <p:nvPicPr>
            <p:cNvPr id="67" name="Graphic 66" descr="Map with pin">
              <a:extLst>
                <a:ext uri="{FF2B5EF4-FFF2-40B4-BE49-F238E27FC236}">
                  <a16:creationId xmlns:a16="http://schemas.microsoft.com/office/drawing/2014/main" id="{2DAF8480-5F2E-4C10-8DCE-F8ED03E932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52945" y="3432248"/>
              <a:ext cx="721420" cy="721420"/>
            </a:xfrm>
            <a:prstGeom prst="rect">
              <a:avLst/>
            </a:prstGeom>
          </p:spPr>
        </p:pic>
      </p:grpSp>
      <p:sp>
        <p:nvSpPr>
          <p:cNvPr id="65" name="Rectangle 64">
            <a:extLst>
              <a:ext uri="{FF2B5EF4-FFF2-40B4-BE49-F238E27FC236}">
                <a16:creationId xmlns:a16="http://schemas.microsoft.com/office/drawing/2014/main" id="{2C074FE2-428C-498A-AB4B-09A1CCAF57FE}"/>
              </a:ext>
            </a:extLst>
          </p:cNvPr>
          <p:cNvSpPr/>
          <p:nvPr/>
        </p:nvSpPr>
        <p:spPr>
          <a:xfrm>
            <a:off x="7155610" y="5009611"/>
            <a:ext cx="4591578" cy="738664"/>
          </a:xfrm>
          <a:prstGeom prst="rect">
            <a:avLst/>
          </a:prstGeom>
        </p:spPr>
        <p:txBody>
          <a:bodyPr wrap="square" anchor="ctr">
            <a:spAutoFit/>
          </a:bodyPr>
          <a:lstStyle/>
          <a:p>
            <a:r>
              <a:rPr lang="en-US" sz="1400" dirty="0">
                <a:solidFill>
                  <a:srgbClr val="0068A9"/>
                </a:solidFill>
              </a:rPr>
              <a:t>Visit HR Department in state and local government agencies and get membership info into the hands of the new retirees</a:t>
            </a:r>
          </a:p>
        </p:txBody>
      </p:sp>
      <p:grpSp>
        <p:nvGrpSpPr>
          <p:cNvPr id="74" name="Group 73">
            <a:extLst>
              <a:ext uri="{FF2B5EF4-FFF2-40B4-BE49-F238E27FC236}">
                <a16:creationId xmlns:a16="http://schemas.microsoft.com/office/drawing/2014/main" id="{B8169345-35E7-4127-8ED0-3281F484C93E}"/>
              </a:ext>
            </a:extLst>
          </p:cNvPr>
          <p:cNvGrpSpPr/>
          <p:nvPr/>
        </p:nvGrpSpPr>
        <p:grpSpPr>
          <a:xfrm>
            <a:off x="6433473" y="5761532"/>
            <a:ext cx="613336" cy="613336"/>
            <a:chOff x="4154599" y="3258570"/>
            <a:chExt cx="1118119" cy="1118119"/>
          </a:xfrm>
        </p:grpSpPr>
        <p:sp>
          <p:nvSpPr>
            <p:cNvPr id="76" name="Oval 75">
              <a:extLst>
                <a:ext uri="{FF2B5EF4-FFF2-40B4-BE49-F238E27FC236}">
                  <a16:creationId xmlns:a16="http://schemas.microsoft.com/office/drawing/2014/main" id="{7049393E-74CF-4948-80DE-820F8F4243C9}"/>
                </a:ext>
              </a:extLst>
            </p:cNvPr>
            <p:cNvSpPr/>
            <p:nvPr/>
          </p:nvSpPr>
          <p:spPr>
            <a:xfrm>
              <a:off x="4154599" y="3258570"/>
              <a:ext cx="1118119" cy="1118119"/>
            </a:xfrm>
            <a:prstGeom prst="ellipse">
              <a:avLst/>
            </a:prstGeom>
            <a:solidFill>
              <a:schemeClr val="bg1"/>
            </a:solidFill>
            <a:ln w="38100">
              <a:solidFill>
                <a:srgbClr val="0068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68A9"/>
                </a:solidFill>
              </a:endParaRPr>
            </a:p>
          </p:txBody>
        </p:sp>
        <p:pic>
          <p:nvPicPr>
            <p:cNvPr id="77" name="Graphic 76" descr="Team">
              <a:extLst>
                <a:ext uri="{FF2B5EF4-FFF2-40B4-BE49-F238E27FC236}">
                  <a16:creationId xmlns:a16="http://schemas.microsoft.com/office/drawing/2014/main" id="{05432A9D-85E3-4A2F-9E91-4A15F8DBCEF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52945" y="3440433"/>
              <a:ext cx="721420" cy="721420"/>
            </a:xfrm>
            <a:prstGeom prst="rect">
              <a:avLst/>
            </a:prstGeom>
          </p:spPr>
        </p:pic>
      </p:grpSp>
      <p:sp>
        <p:nvSpPr>
          <p:cNvPr id="75" name="Rectangle 74">
            <a:extLst>
              <a:ext uri="{FF2B5EF4-FFF2-40B4-BE49-F238E27FC236}">
                <a16:creationId xmlns:a16="http://schemas.microsoft.com/office/drawing/2014/main" id="{09B5B415-1A8B-4699-A93A-1427864914C9}"/>
              </a:ext>
            </a:extLst>
          </p:cNvPr>
          <p:cNvSpPr/>
          <p:nvPr/>
        </p:nvSpPr>
        <p:spPr>
          <a:xfrm>
            <a:off x="7155610" y="5808487"/>
            <a:ext cx="4018998" cy="523220"/>
          </a:xfrm>
          <a:prstGeom prst="rect">
            <a:avLst/>
          </a:prstGeom>
        </p:spPr>
        <p:txBody>
          <a:bodyPr wrap="square" anchor="ctr">
            <a:spAutoFit/>
          </a:bodyPr>
          <a:lstStyle/>
          <a:p>
            <a:r>
              <a:rPr lang="en-US" sz="1400" dirty="0">
                <a:solidFill>
                  <a:srgbClr val="0068A9"/>
                </a:solidFill>
              </a:rPr>
              <a:t>Create an association foundation and have scholarships for active and retired members</a:t>
            </a:r>
          </a:p>
        </p:txBody>
      </p:sp>
      <p:sp>
        <p:nvSpPr>
          <p:cNvPr id="79" name="TextBox 78">
            <a:extLst>
              <a:ext uri="{FF2B5EF4-FFF2-40B4-BE49-F238E27FC236}">
                <a16:creationId xmlns:a16="http://schemas.microsoft.com/office/drawing/2014/main" id="{22BAE52D-D977-44BC-B67C-8D068C36044D}"/>
              </a:ext>
            </a:extLst>
          </p:cNvPr>
          <p:cNvSpPr txBox="1"/>
          <p:nvPr/>
        </p:nvSpPr>
        <p:spPr>
          <a:xfrm>
            <a:off x="220823" y="6379570"/>
            <a:ext cx="1677062" cy="276999"/>
          </a:xfrm>
          <a:prstGeom prst="rect">
            <a:avLst/>
          </a:prstGeom>
          <a:noFill/>
        </p:spPr>
        <p:txBody>
          <a:bodyPr wrap="none" rtlCol="0">
            <a:spAutoFit/>
          </a:bodyPr>
          <a:lstStyle/>
          <a:p>
            <a:r>
              <a:rPr lang="en-US" sz="1200" dirty="0">
                <a:solidFill>
                  <a:srgbClr val="5A8FC1"/>
                </a:solidFill>
              </a:rPr>
              <a:t>3 | Communication</a:t>
            </a:r>
          </a:p>
        </p:txBody>
      </p:sp>
      <p:cxnSp>
        <p:nvCxnSpPr>
          <p:cNvPr id="81" name="Straight Connector 80">
            <a:extLst>
              <a:ext uri="{FF2B5EF4-FFF2-40B4-BE49-F238E27FC236}">
                <a16:creationId xmlns:a16="http://schemas.microsoft.com/office/drawing/2014/main" id="{36B4D70E-F6CE-4F22-B7CF-4E03E0458042}"/>
              </a:ext>
            </a:extLst>
          </p:cNvPr>
          <p:cNvCxnSpPr/>
          <p:nvPr/>
        </p:nvCxnSpPr>
        <p:spPr>
          <a:xfrm>
            <a:off x="6381465" y="2124075"/>
            <a:ext cx="0" cy="36576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9728177-775C-4BC5-9791-807529233DEC}"/>
              </a:ext>
            </a:extLst>
          </p:cNvPr>
          <p:cNvCxnSpPr/>
          <p:nvPr/>
        </p:nvCxnSpPr>
        <p:spPr>
          <a:xfrm>
            <a:off x="6381465" y="2756535"/>
            <a:ext cx="0" cy="36576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869119D-B9AB-46CE-AAB5-F4DDF7433DBB}"/>
              </a:ext>
            </a:extLst>
          </p:cNvPr>
          <p:cNvCxnSpPr/>
          <p:nvPr/>
        </p:nvCxnSpPr>
        <p:spPr>
          <a:xfrm>
            <a:off x="6381465" y="3338228"/>
            <a:ext cx="0" cy="36576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7924D2C-F278-4666-8803-36EB5786680D}"/>
              </a:ext>
            </a:extLst>
          </p:cNvPr>
          <p:cNvCxnSpPr/>
          <p:nvPr/>
        </p:nvCxnSpPr>
        <p:spPr>
          <a:xfrm>
            <a:off x="1010766" y="2124075"/>
            <a:ext cx="0" cy="36576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80331F2-E3B1-4C9E-893C-4B78262FE80B}"/>
              </a:ext>
            </a:extLst>
          </p:cNvPr>
          <p:cNvCxnSpPr/>
          <p:nvPr/>
        </p:nvCxnSpPr>
        <p:spPr>
          <a:xfrm>
            <a:off x="1010766" y="2756535"/>
            <a:ext cx="0" cy="36576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4D1E1DB-F102-493F-BA22-D4B3FC3255EF}"/>
              </a:ext>
            </a:extLst>
          </p:cNvPr>
          <p:cNvCxnSpPr/>
          <p:nvPr/>
        </p:nvCxnSpPr>
        <p:spPr>
          <a:xfrm>
            <a:off x="1010766" y="3338228"/>
            <a:ext cx="0" cy="36576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E1B336C-76B1-4B60-878E-2F03D3140AFD}"/>
              </a:ext>
            </a:extLst>
          </p:cNvPr>
          <p:cNvCxnSpPr/>
          <p:nvPr/>
        </p:nvCxnSpPr>
        <p:spPr>
          <a:xfrm>
            <a:off x="0" y="4201173"/>
            <a:ext cx="121920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F21BD6E-B524-4985-A1E0-0DB0784DAA6B}"/>
              </a:ext>
            </a:extLst>
          </p:cNvPr>
          <p:cNvCxnSpPr>
            <a:cxnSpLocks/>
          </p:cNvCxnSpPr>
          <p:nvPr/>
        </p:nvCxnSpPr>
        <p:spPr>
          <a:xfrm>
            <a:off x="5494585" y="4454648"/>
            <a:ext cx="0" cy="1875163"/>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547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E31DE-1B66-4F65-9A8A-3F97B0AFA26A}"/>
              </a:ext>
            </a:extLst>
          </p:cNvPr>
          <p:cNvSpPr>
            <a:spLocks noGrp="1"/>
          </p:cNvSpPr>
          <p:nvPr>
            <p:ph type="title"/>
          </p:nvPr>
        </p:nvSpPr>
        <p:spPr/>
        <p:txBody>
          <a:bodyPr/>
          <a:lstStyle/>
          <a:p>
            <a:r>
              <a:rPr lang="en-US" sz="2800" b="1" dirty="0"/>
              <a:t>HOW TO GROW YOUR LOCAL CHAPTERS </a:t>
            </a:r>
          </a:p>
        </p:txBody>
      </p:sp>
      <p:sp>
        <p:nvSpPr>
          <p:cNvPr id="3" name="Rectangle 2">
            <a:extLst>
              <a:ext uri="{FF2B5EF4-FFF2-40B4-BE49-F238E27FC236}">
                <a16:creationId xmlns:a16="http://schemas.microsoft.com/office/drawing/2014/main" id="{A9C2EC7F-F1D3-49F1-964E-74658BAB964D}"/>
              </a:ext>
            </a:extLst>
          </p:cNvPr>
          <p:cNvSpPr/>
          <p:nvPr/>
        </p:nvSpPr>
        <p:spPr>
          <a:xfrm>
            <a:off x="2821738" y="1093222"/>
            <a:ext cx="7784843" cy="461665"/>
          </a:xfrm>
          <a:prstGeom prst="rect">
            <a:avLst/>
          </a:prstGeom>
        </p:spPr>
        <p:txBody>
          <a:bodyPr wrap="square">
            <a:spAutoFit/>
          </a:bodyPr>
          <a:lstStyle/>
          <a:p>
            <a:r>
              <a:rPr lang="en-US" sz="2400" b="1" cap="all" dirty="0">
                <a:solidFill>
                  <a:srgbClr val="1776AF"/>
                </a:solidFill>
                <a:latin typeface="Century Gothic" panose="020B0502020202020204" pitchFamily="34" charset="0"/>
              </a:rPr>
              <a:t>Alternatives to “Meetings”</a:t>
            </a:r>
          </a:p>
        </p:txBody>
      </p:sp>
      <p:grpSp>
        <p:nvGrpSpPr>
          <p:cNvPr id="92" name="Group 91">
            <a:extLst>
              <a:ext uri="{FF2B5EF4-FFF2-40B4-BE49-F238E27FC236}">
                <a16:creationId xmlns:a16="http://schemas.microsoft.com/office/drawing/2014/main" id="{BEC88C58-CA90-4EF0-99F2-76EDAB9F8EAA}"/>
              </a:ext>
            </a:extLst>
          </p:cNvPr>
          <p:cNvGrpSpPr/>
          <p:nvPr/>
        </p:nvGrpSpPr>
        <p:grpSpPr>
          <a:xfrm>
            <a:off x="1869434" y="2024838"/>
            <a:ext cx="2721175" cy="2043518"/>
            <a:chOff x="1897885" y="4377640"/>
            <a:chExt cx="2721175" cy="2043518"/>
          </a:xfrm>
        </p:grpSpPr>
        <p:grpSp>
          <p:nvGrpSpPr>
            <p:cNvPr id="49" name="Group 48">
              <a:extLst>
                <a:ext uri="{FF2B5EF4-FFF2-40B4-BE49-F238E27FC236}">
                  <a16:creationId xmlns:a16="http://schemas.microsoft.com/office/drawing/2014/main" id="{6AF47D81-6359-4496-9929-7F9C4839EAF1}"/>
                </a:ext>
              </a:extLst>
            </p:cNvPr>
            <p:cNvGrpSpPr/>
            <p:nvPr/>
          </p:nvGrpSpPr>
          <p:grpSpPr>
            <a:xfrm>
              <a:off x="1897889" y="4377640"/>
              <a:ext cx="608415" cy="608415"/>
              <a:chOff x="4154599" y="3258570"/>
              <a:chExt cx="1118119" cy="1118119"/>
            </a:xfrm>
          </p:grpSpPr>
          <p:sp>
            <p:nvSpPr>
              <p:cNvPr id="51" name="Oval 50">
                <a:extLst>
                  <a:ext uri="{FF2B5EF4-FFF2-40B4-BE49-F238E27FC236}">
                    <a16:creationId xmlns:a16="http://schemas.microsoft.com/office/drawing/2014/main" id="{9C6D2ECC-F2C9-4DC5-9411-B218A8F353C4}"/>
                  </a:ext>
                </a:extLst>
              </p:cNvPr>
              <p:cNvSpPr/>
              <p:nvPr/>
            </p:nvSpPr>
            <p:spPr>
              <a:xfrm>
                <a:off x="4154599" y="3258570"/>
                <a:ext cx="1118119" cy="1118119"/>
              </a:xfrm>
              <a:prstGeom prst="ellipse">
                <a:avLst/>
              </a:prstGeom>
              <a:solidFill>
                <a:schemeClr val="bg1"/>
              </a:solidFill>
              <a:ln w="38100">
                <a:solidFill>
                  <a:srgbClr val="357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68A9"/>
                  </a:solidFill>
                </a:endParaRPr>
              </a:p>
            </p:txBody>
          </p:sp>
          <p:pic>
            <p:nvPicPr>
              <p:cNvPr id="52" name="Graphic 51" descr="User">
                <a:extLst>
                  <a:ext uri="{FF2B5EF4-FFF2-40B4-BE49-F238E27FC236}">
                    <a16:creationId xmlns:a16="http://schemas.microsoft.com/office/drawing/2014/main" id="{734D6DD5-F7C6-417A-BED3-8411C40451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2945" y="3440433"/>
                <a:ext cx="721420" cy="721420"/>
              </a:xfrm>
              <a:prstGeom prst="rect">
                <a:avLst/>
              </a:prstGeom>
            </p:spPr>
          </p:pic>
        </p:grpSp>
        <p:sp>
          <p:nvSpPr>
            <p:cNvPr id="50" name="Rectangle 49">
              <a:extLst>
                <a:ext uri="{FF2B5EF4-FFF2-40B4-BE49-F238E27FC236}">
                  <a16:creationId xmlns:a16="http://schemas.microsoft.com/office/drawing/2014/main" id="{BE33163E-4C69-4307-BBF8-C29EF9D08E09}"/>
                </a:ext>
              </a:extLst>
            </p:cNvPr>
            <p:cNvSpPr/>
            <p:nvPr/>
          </p:nvSpPr>
          <p:spPr>
            <a:xfrm>
              <a:off x="2614236" y="4405830"/>
              <a:ext cx="1843464" cy="523220"/>
            </a:xfrm>
            <a:prstGeom prst="rect">
              <a:avLst/>
            </a:prstGeom>
          </p:spPr>
          <p:txBody>
            <a:bodyPr wrap="square" anchor="ctr">
              <a:spAutoFit/>
            </a:bodyPr>
            <a:lstStyle/>
            <a:p>
              <a:r>
                <a:rPr lang="en-US" sz="1400" dirty="0">
                  <a:solidFill>
                    <a:srgbClr val="0068A9"/>
                  </a:solidFill>
                </a:rPr>
                <a:t>Book or Movie Club</a:t>
              </a:r>
            </a:p>
          </p:txBody>
        </p:sp>
        <p:grpSp>
          <p:nvGrpSpPr>
            <p:cNvPr id="59" name="Group 58">
              <a:extLst>
                <a:ext uri="{FF2B5EF4-FFF2-40B4-BE49-F238E27FC236}">
                  <a16:creationId xmlns:a16="http://schemas.microsoft.com/office/drawing/2014/main" id="{6C0FF1C9-D738-458F-BF12-B557A4E679A8}"/>
                </a:ext>
              </a:extLst>
            </p:cNvPr>
            <p:cNvGrpSpPr/>
            <p:nvPr/>
          </p:nvGrpSpPr>
          <p:grpSpPr>
            <a:xfrm>
              <a:off x="1897887" y="5091854"/>
              <a:ext cx="608419" cy="608419"/>
              <a:chOff x="4154599" y="3258570"/>
              <a:chExt cx="1118119" cy="1118119"/>
            </a:xfrm>
          </p:grpSpPr>
          <p:sp>
            <p:nvSpPr>
              <p:cNvPr id="61" name="Oval 60">
                <a:extLst>
                  <a:ext uri="{FF2B5EF4-FFF2-40B4-BE49-F238E27FC236}">
                    <a16:creationId xmlns:a16="http://schemas.microsoft.com/office/drawing/2014/main" id="{8D3B3E94-C9B0-4652-9462-B047915A8306}"/>
                  </a:ext>
                </a:extLst>
              </p:cNvPr>
              <p:cNvSpPr/>
              <p:nvPr/>
            </p:nvSpPr>
            <p:spPr>
              <a:xfrm>
                <a:off x="4154599" y="3258570"/>
                <a:ext cx="1118119" cy="1118119"/>
              </a:xfrm>
              <a:prstGeom prst="ellipse">
                <a:avLst/>
              </a:prstGeom>
              <a:solidFill>
                <a:schemeClr val="bg1"/>
              </a:solidFill>
              <a:ln w="38100">
                <a:solidFill>
                  <a:srgbClr val="0068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68A9"/>
                  </a:solidFill>
                </a:endParaRPr>
              </a:p>
            </p:txBody>
          </p:sp>
          <p:pic>
            <p:nvPicPr>
              <p:cNvPr id="62" name="Graphic 61" descr="Video camera">
                <a:extLst>
                  <a:ext uri="{FF2B5EF4-FFF2-40B4-BE49-F238E27FC236}">
                    <a16:creationId xmlns:a16="http://schemas.microsoft.com/office/drawing/2014/main" id="{E5693EEB-A1A6-48AE-A4E1-CB6402FE93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2945" y="3440433"/>
                <a:ext cx="721420" cy="721420"/>
              </a:xfrm>
              <a:prstGeom prst="rect">
                <a:avLst/>
              </a:prstGeom>
            </p:spPr>
          </p:pic>
        </p:grpSp>
        <p:sp>
          <p:nvSpPr>
            <p:cNvPr id="60" name="Rectangle 59">
              <a:extLst>
                <a:ext uri="{FF2B5EF4-FFF2-40B4-BE49-F238E27FC236}">
                  <a16:creationId xmlns:a16="http://schemas.microsoft.com/office/drawing/2014/main" id="{F20180C3-5717-472B-BB8C-4F4D0C1937A1}"/>
                </a:ext>
              </a:extLst>
            </p:cNvPr>
            <p:cNvSpPr/>
            <p:nvPr/>
          </p:nvSpPr>
          <p:spPr>
            <a:xfrm>
              <a:off x="2614237" y="5225054"/>
              <a:ext cx="2004823" cy="307777"/>
            </a:xfrm>
            <a:prstGeom prst="rect">
              <a:avLst/>
            </a:prstGeom>
          </p:spPr>
          <p:txBody>
            <a:bodyPr wrap="square" anchor="ctr">
              <a:spAutoFit/>
            </a:bodyPr>
            <a:lstStyle/>
            <a:p>
              <a:r>
                <a:rPr lang="en-US" sz="1400" dirty="0">
                  <a:solidFill>
                    <a:srgbClr val="0068A9"/>
                  </a:solidFill>
                </a:rPr>
                <a:t>Painting Party</a:t>
              </a:r>
            </a:p>
          </p:txBody>
        </p:sp>
        <p:grpSp>
          <p:nvGrpSpPr>
            <p:cNvPr id="69" name="Group 68">
              <a:extLst>
                <a:ext uri="{FF2B5EF4-FFF2-40B4-BE49-F238E27FC236}">
                  <a16:creationId xmlns:a16="http://schemas.microsoft.com/office/drawing/2014/main" id="{AA2C3614-9C56-42A4-A455-AD7B5360EE29}"/>
                </a:ext>
              </a:extLst>
            </p:cNvPr>
            <p:cNvGrpSpPr/>
            <p:nvPr/>
          </p:nvGrpSpPr>
          <p:grpSpPr>
            <a:xfrm>
              <a:off x="1897885" y="5812735"/>
              <a:ext cx="608423" cy="608423"/>
              <a:chOff x="4154599" y="3258570"/>
              <a:chExt cx="1118119" cy="1118119"/>
            </a:xfrm>
          </p:grpSpPr>
          <p:sp>
            <p:nvSpPr>
              <p:cNvPr id="71" name="Oval 70">
                <a:extLst>
                  <a:ext uri="{FF2B5EF4-FFF2-40B4-BE49-F238E27FC236}">
                    <a16:creationId xmlns:a16="http://schemas.microsoft.com/office/drawing/2014/main" id="{BDE8BD5B-1B8B-4C48-911A-446C52E1B181}"/>
                  </a:ext>
                </a:extLst>
              </p:cNvPr>
              <p:cNvSpPr/>
              <p:nvPr/>
            </p:nvSpPr>
            <p:spPr>
              <a:xfrm>
                <a:off x="4154599" y="3258570"/>
                <a:ext cx="1118119" cy="1118119"/>
              </a:xfrm>
              <a:prstGeom prst="ellipse">
                <a:avLst/>
              </a:prstGeom>
              <a:solidFill>
                <a:schemeClr val="bg1"/>
              </a:solidFill>
              <a:ln w="38100">
                <a:solidFill>
                  <a:srgbClr val="0068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68A9"/>
                  </a:solidFill>
                </a:endParaRPr>
              </a:p>
            </p:txBody>
          </p:sp>
          <p:pic>
            <p:nvPicPr>
              <p:cNvPr id="72" name="Graphic 71" descr="Laptop">
                <a:extLst>
                  <a:ext uri="{FF2B5EF4-FFF2-40B4-BE49-F238E27FC236}">
                    <a16:creationId xmlns:a16="http://schemas.microsoft.com/office/drawing/2014/main" id="{FC3E5AEA-8E1B-441F-85B2-387C4B734A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52945" y="3440433"/>
                <a:ext cx="721420" cy="721420"/>
              </a:xfrm>
              <a:prstGeom prst="rect">
                <a:avLst/>
              </a:prstGeom>
            </p:spPr>
          </p:pic>
        </p:grpSp>
        <p:sp>
          <p:nvSpPr>
            <p:cNvPr id="70" name="Rectangle 69">
              <a:extLst>
                <a:ext uri="{FF2B5EF4-FFF2-40B4-BE49-F238E27FC236}">
                  <a16:creationId xmlns:a16="http://schemas.microsoft.com/office/drawing/2014/main" id="{CFF5E53E-EE79-4EAE-AC8E-21D31786D6D6}"/>
                </a:ext>
              </a:extLst>
            </p:cNvPr>
            <p:cNvSpPr/>
            <p:nvPr/>
          </p:nvSpPr>
          <p:spPr>
            <a:xfrm>
              <a:off x="2614237" y="5855337"/>
              <a:ext cx="1683443" cy="523220"/>
            </a:xfrm>
            <a:prstGeom prst="rect">
              <a:avLst/>
            </a:prstGeom>
          </p:spPr>
          <p:txBody>
            <a:bodyPr wrap="square" anchor="ctr">
              <a:spAutoFit/>
            </a:bodyPr>
            <a:lstStyle/>
            <a:p>
              <a:r>
                <a:rPr lang="en-US" sz="1400" dirty="0">
                  <a:solidFill>
                    <a:srgbClr val="0068A9"/>
                  </a:solidFill>
                </a:rPr>
                <a:t>Monthly Meal Prep</a:t>
              </a:r>
            </a:p>
          </p:txBody>
        </p:sp>
      </p:grpSp>
      <p:grpSp>
        <p:nvGrpSpPr>
          <p:cNvPr id="54" name="Group 53">
            <a:extLst>
              <a:ext uri="{FF2B5EF4-FFF2-40B4-BE49-F238E27FC236}">
                <a16:creationId xmlns:a16="http://schemas.microsoft.com/office/drawing/2014/main" id="{B757B759-4AF9-4C8B-87DE-932FD5C88FF2}"/>
              </a:ext>
            </a:extLst>
          </p:cNvPr>
          <p:cNvGrpSpPr/>
          <p:nvPr/>
        </p:nvGrpSpPr>
        <p:grpSpPr>
          <a:xfrm>
            <a:off x="6418448" y="1992111"/>
            <a:ext cx="628361" cy="628361"/>
            <a:chOff x="4154599" y="3258570"/>
            <a:chExt cx="1118119" cy="1118119"/>
          </a:xfrm>
        </p:grpSpPr>
        <p:sp>
          <p:nvSpPr>
            <p:cNvPr id="56" name="Oval 55">
              <a:extLst>
                <a:ext uri="{FF2B5EF4-FFF2-40B4-BE49-F238E27FC236}">
                  <a16:creationId xmlns:a16="http://schemas.microsoft.com/office/drawing/2014/main" id="{01A73A51-FE2D-4771-8444-4DC0BF080C12}"/>
                </a:ext>
              </a:extLst>
            </p:cNvPr>
            <p:cNvSpPr/>
            <p:nvPr/>
          </p:nvSpPr>
          <p:spPr>
            <a:xfrm>
              <a:off x="4154599" y="3258570"/>
              <a:ext cx="1118119" cy="1118119"/>
            </a:xfrm>
            <a:prstGeom prst="ellipse">
              <a:avLst/>
            </a:prstGeom>
            <a:solidFill>
              <a:schemeClr val="bg1"/>
            </a:solidFill>
            <a:ln w="38100">
              <a:solidFill>
                <a:srgbClr val="0068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68A9"/>
                </a:solidFill>
              </a:endParaRPr>
            </a:p>
          </p:txBody>
        </p:sp>
        <p:pic>
          <p:nvPicPr>
            <p:cNvPr id="57" name="Graphic 56" descr="Radio microphone">
              <a:extLst>
                <a:ext uri="{FF2B5EF4-FFF2-40B4-BE49-F238E27FC236}">
                  <a16:creationId xmlns:a16="http://schemas.microsoft.com/office/drawing/2014/main" id="{BDE45121-139B-49DC-8F0B-9D42F23CA5A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52945" y="3440433"/>
              <a:ext cx="721420" cy="721420"/>
            </a:xfrm>
            <a:prstGeom prst="rect">
              <a:avLst/>
            </a:prstGeom>
          </p:spPr>
        </p:pic>
      </p:grpSp>
      <p:sp>
        <p:nvSpPr>
          <p:cNvPr id="55" name="Rectangle 54">
            <a:extLst>
              <a:ext uri="{FF2B5EF4-FFF2-40B4-BE49-F238E27FC236}">
                <a16:creationId xmlns:a16="http://schemas.microsoft.com/office/drawing/2014/main" id="{66B50A2E-5FE3-4CCD-92F2-BD1ABEE82896}"/>
              </a:ext>
            </a:extLst>
          </p:cNvPr>
          <p:cNvSpPr/>
          <p:nvPr/>
        </p:nvSpPr>
        <p:spPr>
          <a:xfrm>
            <a:off x="7155609" y="2154733"/>
            <a:ext cx="3215607" cy="307777"/>
          </a:xfrm>
          <a:prstGeom prst="rect">
            <a:avLst/>
          </a:prstGeom>
        </p:spPr>
        <p:txBody>
          <a:bodyPr wrap="square" anchor="ctr">
            <a:spAutoFit/>
          </a:bodyPr>
          <a:lstStyle/>
          <a:p>
            <a:r>
              <a:rPr lang="en-US" sz="1400" dirty="0">
                <a:solidFill>
                  <a:srgbClr val="0068A9"/>
                </a:solidFill>
              </a:rPr>
              <a:t>Tailgate or Watch parties</a:t>
            </a:r>
          </a:p>
        </p:txBody>
      </p:sp>
      <p:grpSp>
        <p:nvGrpSpPr>
          <p:cNvPr id="64" name="Group 63">
            <a:extLst>
              <a:ext uri="{FF2B5EF4-FFF2-40B4-BE49-F238E27FC236}">
                <a16:creationId xmlns:a16="http://schemas.microsoft.com/office/drawing/2014/main" id="{6481D83C-8C85-4859-BD20-D634123A16AB}"/>
              </a:ext>
            </a:extLst>
          </p:cNvPr>
          <p:cNvGrpSpPr/>
          <p:nvPr/>
        </p:nvGrpSpPr>
        <p:grpSpPr>
          <a:xfrm>
            <a:off x="6416055" y="2727884"/>
            <a:ext cx="630754" cy="630754"/>
            <a:chOff x="4154599" y="3258570"/>
            <a:chExt cx="1118119" cy="1118119"/>
          </a:xfrm>
        </p:grpSpPr>
        <p:sp>
          <p:nvSpPr>
            <p:cNvPr id="66" name="Oval 65">
              <a:extLst>
                <a:ext uri="{FF2B5EF4-FFF2-40B4-BE49-F238E27FC236}">
                  <a16:creationId xmlns:a16="http://schemas.microsoft.com/office/drawing/2014/main" id="{F8CDBDBA-8AFC-4A97-A688-E22CA8459C0A}"/>
                </a:ext>
              </a:extLst>
            </p:cNvPr>
            <p:cNvSpPr/>
            <p:nvPr/>
          </p:nvSpPr>
          <p:spPr>
            <a:xfrm>
              <a:off x="4154599" y="3258570"/>
              <a:ext cx="1118119" cy="1118119"/>
            </a:xfrm>
            <a:prstGeom prst="ellipse">
              <a:avLst/>
            </a:prstGeom>
            <a:solidFill>
              <a:schemeClr val="bg1"/>
            </a:solidFill>
            <a:ln w="38100">
              <a:solidFill>
                <a:srgbClr val="0068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68A9"/>
                </a:solidFill>
              </a:endParaRPr>
            </a:p>
          </p:txBody>
        </p:sp>
        <p:pic>
          <p:nvPicPr>
            <p:cNvPr id="67" name="Graphic 66" descr="Map with pin">
              <a:extLst>
                <a:ext uri="{FF2B5EF4-FFF2-40B4-BE49-F238E27FC236}">
                  <a16:creationId xmlns:a16="http://schemas.microsoft.com/office/drawing/2014/main" id="{2DAF8480-5F2E-4C10-8DCE-F8ED03E932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52945" y="3432248"/>
              <a:ext cx="721420" cy="721420"/>
            </a:xfrm>
            <a:prstGeom prst="rect">
              <a:avLst/>
            </a:prstGeom>
          </p:spPr>
        </p:pic>
      </p:grpSp>
      <p:sp>
        <p:nvSpPr>
          <p:cNvPr id="65" name="Rectangle 64">
            <a:extLst>
              <a:ext uri="{FF2B5EF4-FFF2-40B4-BE49-F238E27FC236}">
                <a16:creationId xmlns:a16="http://schemas.microsoft.com/office/drawing/2014/main" id="{2C074FE2-428C-498A-AB4B-09A1CCAF57FE}"/>
              </a:ext>
            </a:extLst>
          </p:cNvPr>
          <p:cNvSpPr/>
          <p:nvPr/>
        </p:nvSpPr>
        <p:spPr>
          <a:xfrm>
            <a:off x="7155610" y="2914982"/>
            <a:ext cx="4591578" cy="307777"/>
          </a:xfrm>
          <a:prstGeom prst="rect">
            <a:avLst/>
          </a:prstGeom>
        </p:spPr>
        <p:txBody>
          <a:bodyPr wrap="square" anchor="ctr">
            <a:spAutoFit/>
          </a:bodyPr>
          <a:lstStyle/>
          <a:p>
            <a:r>
              <a:rPr lang="en-US" sz="1400" dirty="0">
                <a:solidFill>
                  <a:srgbClr val="0068A9"/>
                </a:solidFill>
              </a:rPr>
              <a:t>Game or Movie Night</a:t>
            </a:r>
          </a:p>
        </p:txBody>
      </p:sp>
      <p:grpSp>
        <p:nvGrpSpPr>
          <p:cNvPr id="74" name="Group 73">
            <a:extLst>
              <a:ext uri="{FF2B5EF4-FFF2-40B4-BE49-F238E27FC236}">
                <a16:creationId xmlns:a16="http://schemas.microsoft.com/office/drawing/2014/main" id="{B8169345-35E7-4127-8ED0-3281F484C93E}"/>
              </a:ext>
            </a:extLst>
          </p:cNvPr>
          <p:cNvGrpSpPr/>
          <p:nvPr/>
        </p:nvGrpSpPr>
        <p:grpSpPr>
          <a:xfrm>
            <a:off x="6433473" y="3457476"/>
            <a:ext cx="613336" cy="613336"/>
            <a:chOff x="4154599" y="3258570"/>
            <a:chExt cx="1118119" cy="1118119"/>
          </a:xfrm>
        </p:grpSpPr>
        <p:sp>
          <p:nvSpPr>
            <p:cNvPr id="76" name="Oval 75">
              <a:extLst>
                <a:ext uri="{FF2B5EF4-FFF2-40B4-BE49-F238E27FC236}">
                  <a16:creationId xmlns:a16="http://schemas.microsoft.com/office/drawing/2014/main" id="{7049393E-74CF-4948-80DE-820F8F4243C9}"/>
                </a:ext>
              </a:extLst>
            </p:cNvPr>
            <p:cNvSpPr/>
            <p:nvPr/>
          </p:nvSpPr>
          <p:spPr>
            <a:xfrm>
              <a:off x="4154599" y="3258570"/>
              <a:ext cx="1118119" cy="1118119"/>
            </a:xfrm>
            <a:prstGeom prst="ellipse">
              <a:avLst/>
            </a:prstGeom>
            <a:solidFill>
              <a:schemeClr val="bg1"/>
            </a:solidFill>
            <a:ln w="38100">
              <a:solidFill>
                <a:srgbClr val="0068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68A9"/>
                </a:solidFill>
              </a:endParaRPr>
            </a:p>
          </p:txBody>
        </p:sp>
        <p:pic>
          <p:nvPicPr>
            <p:cNvPr id="77" name="Graphic 76" descr="Team">
              <a:extLst>
                <a:ext uri="{FF2B5EF4-FFF2-40B4-BE49-F238E27FC236}">
                  <a16:creationId xmlns:a16="http://schemas.microsoft.com/office/drawing/2014/main" id="{05432A9D-85E3-4A2F-9E91-4A15F8DBCEF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52945" y="3440433"/>
              <a:ext cx="721420" cy="721420"/>
            </a:xfrm>
            <a:prstGeom prst="rect">
              <a:avLst/>
            </a:prstGeom>
          </p:spPr>
        </p:pic>
      </p:grpSp>
      <p:sp>
        <p:nvSpPr>
          <p:cNvPr id="79" name="TextBox 78">
            <a:extLst>
              <a:ext uri="{FF2B5EF4-FFF2-40B4-BE49-F238E27FC236}">
                <a16:creationId xmlns:a16="http://schemas.microsoft.com/office/drawing/2014/main" id="{22BAE52D-D977-44BC-B67C-8D068C36044D}"/>
              </a:ext>
            </a:extLst>
          </p:cNvPr>
          <p:cNvSpPr txBox="1"/>
          <p:nvPr/>
        </p:nvSpPr>
        <p:spPr>
          <a:xfrm>
            <a:off x="220823" y="6379570"/>
            <a:ext cx="1677062" cy="276999"/>
          </a:xfrm>
          <a:prstGeom prst="rect">
            <a:avLst/>
          </a:prstGeom>
          <a:noFill/>
        </p:spPr>
        <p:txBody>
          <a:bodyPr wrap="none" rtlCol="0">
            <a:spAutoFit/>
          </a:bodyPr>
          <a:lstStyle/>
          <a:p>
            <a:r>
              <a:rPr lang="en-US" sz="1200" dirty="0">
                <a:solidFill>
                  <a:srgbClr val="5A8FC1"/>
                </a:solidFill>
              </a:rPr>
              <a:t>3 | Communication</a:t>
            </a:r>
          </a:p>
        </p:txBody>
      </p:sp>
      <p:cxnSp>
        <p:nvCxnSpPr>
          <p:cNvPr id="94" name="Straight Connector 93">
            <a:extLst>
              <a:ext uri="{FF2B5EF4-FFF2-40B4-BE49-F238E27FC236}">
                <a16:creationId xmlns:a16="http://schemas.microsoft.com/office/drawing/2014/main" id="{1F21BD6E-B524-4985-A1E0-0DB0784DAA6B}"/>
              </a:ext>
            </a:extLst>
          </p:cNvPr>
          <p:cNvCxnSpPr>
            <a:cxnSpLocks/>
          </p:cNvCxnSpPr>
          <p:nvPr/>
        </p:nvCxnSpPr>
        <p:spPr>
          <a:xfrm>
            <a:off x="5494585" y="2150592"/>
            <a:ext cx="0" cy="1875163"/>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AF637B7-1448-EDDC-166A-36613A2214EA}"/>
              </a:ext>
            </a:extLst>
          </p:cNvPr>
          <p:cNvSpPr/>
          <p:nvPr/>
        </p:nvSpPr>
        <p:spPr>
          <a:xfrm>
            <a:off x="7154413" y="3635543"/>
            <a:ext cx="4591578" cy="307777"/>
          </a:xfrm>
          <a:prstGeom prst="rect">
            <a:avLst/>
          </a:prstGeom>
        </p:spPr>
        <p:txBody>
          <a:bodyPr wrap="square" anchor="ctr">
            <a:spAutoFit/>
          </a:bodyPr>
          <a:lstStyle/>
          <a:p>
            <a:r>
              <a:rPr lang="en-US" sz="1400" dirty="0">
                <a:solidFill>
                  <a:srgbClr val="0068A9"/>
                </a:solidFill>
              </a:rPr>
              <a:t>Organize group travel (local or afar)</a:t>
            </a:r>
          </a:p>
        </p:txBody>
      </p:sp>
    </p:spTree>
    <p:extLst>
      <p:ext uri="{BB962C8B-B14F-4D97-AF65-F5344CB8AC3E}">
        <p14:creationId xmlns:p14="http://schemas.microsoft.com/office/powerpoint/2010/main" val="3006287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C33B98-5AD9-8401-D987-0A2EF86BC975}"/>
              </a:ext>
            </a:extLst>
          </p:cNvPr>
          <p:cNvPicPr>
            <a:picLocks noChangeAspect="1"/>
          </p:cNvPicPr>
          <p:nvPr/>
        </p:nvPicPr>
        <p:blipFill>
          <a:blip r:embed="rId3"/>
          <a:stretch>
            <a:fillRect/>
          </a:stretch>
        </p:blipFill>
        <p:spPr>
          <a:xfrm>
            <a:off x="3496143" y="0"/>
            <a:ext cx="5199713" cy="6858000"/>
          </a:xfrm>
          <a:prstGeom prst="rect">
            <a:avLst/>
          </a:prstGeom>
        </p:spPr>
      </p:pic>
    </p:spTree>
    <p:extLst>
      <p:ext uri="{BB962C8B-B14F-4D97-AF65-F5344CB8AC3E}">
        <p14:creationId xmlns:p14="http://schemas.microsoft.com/office/powerpoint/2010/main" val="1852385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83AAD79-BE3E-4364-9258-F88378EAA4CF}"/>
              </a:ext>
            </a:extLst>
          </p:cNvPr>
          <p:cNvSpPr/>
          <p:nvPr/>
        </p:nvSpPr>
        <p:spPr>
          <a:xfrm>
            <a:off x="4138484" y="1897540"/>
            <a:ext cx="3915030" cy="3915030"/>
          </a:xfrm>
          <a:prstGeom prst="ellipse">
            <a:avLst/>
          </a:prstGeom>
          <a:noFill/>
          <a:ln w="635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A6687BC-EF34-42C4-AABF-04FC7EFA1BCA}"/>
              </a:ext>
            </a:extLst>
          </p:cNvPr>
          <p:cNvSpPr/>
          <p:nvPr/>
        </p:nvSpPr>
        <p:spPr>
          <a:xfrm>
            <a:off x="3571485" y="1330541"/>
            <a:ext cx="5049029" cy="5049029"/>
          </a:xfrm>
          <a:prstGeom prst="ellips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7914D49E-80A1-4797-B97C-EBC8B6AEEB94}"/>
              </a:ext>
            </a:extLst>
          </p:cNvPr>
          <p:cNvSpPr>
            <a:spLocks noGrp="1"/>
          </p:cNvSpPr>
          <p:nvPr>
            <p:ph type="title"/>
          </p:nvPr>
        </p:nvSpPr>
        <p:spPr>
          <a:xfrm>
            <a:off x="220825" y="258054"/>
            <a:ext cx="8168574" cy="332614"/>
          </a:xfrm>
        </p:spPr>
        <p:txBody>
          <a:bodyPr/>
          <a:lstStyle/>
          <a:p>
            <a:r>
              <a:rPr lang="en-US" sz="2800" b="1" cap="all" dirty="0"/>
              <a:t>Presentation to: GSRA</a:t>
            </a:r>
          </a:p>
        </p:txBody>
      </p:sp>
      <p:sp>
        <p:nvSpPr>
          <p:cNvPr id="14" name="TextBox 13">
            <a:extLst>
              <a:ext uri="{FF2B5EF4-FFF2-40B4-BE49-F238E27FC236}">
                <a16:creationId xmlns:a16="http://schemas.microsoft.com/office/drawing/2014/main" id="{B219B5C8-0D54-47EC-9A83-D15304B13E78}"/>
              </a:ext>
            </a:extLst>
          </p:cNvPr>
          <p:cNvSpPr txBox="1"/>
          <p:nvPr/>
        </p:nvSpPr>
        <p:spPr>
          <a:xfrm>
            <a:off x="11508583" y="6379570"/>
            <a:ext cx="269626" cy="276999"/>
          </a:xfrm>
          <a:prstGeom prst="rect">
            <a:avLst/>
          </a:prstGeom>
          <a:noFill/>
        </p:spPr>
        <p:txBody>
          <a:bodyPr wrap="none" rtlCol="0">
            <a:spAutoFit/>
          </a:bodyPr>
          <a:lstStyle/>
          <a:p>
            <a:r>
              <a:rPr lang="en-US" sz="1200" dirty="0">
                <a:solidFill>
                  <a:srgbClr val="ED7D31"/>
                </a:solidFill>
              </a:rPr>
              <a:t>2</a:t>
            </a:r>
          </a:p>
        </p:txBody>
      </p:sp>
      <p:sp>
        <p:nvSpPr>
          <p:cNvPr id="2" name="TextBox 1">
            <a:extLst>
              <a:ext uri="{FF2B5EF4-FFF2-40B4-BE49-F238E27FC236}">
                <a16:creationId xmlns:a16="http://schemas.microsoft.com/office/drawing/2014/main" id="{E100D8EB-CD84-1578-AA7C-11DD2AE41C84}"/>
              </a:ext>
            </a:extLst>
          </p:cNvPr>
          <p:cNvSpPr txBox="1"/>
          <p:nvPr/>
        </p:nvSpPr>
        <p:spPr>
          <a:xfrm>
            <a:off x="220825" y="806640"/>
            <a:ext cx="2394284" cy="369332"/>
          </a:xfrm>
          <a:prstGeom prst="rect">
            <a:avLst/>
          </a:prstGeom>
          <a:noFill/>
        </p:spPr>
        <p:txBody>
          <a:bodyPr wrap="square" rtlCol="0">
            <a:spAutoFit/>
          </a:bodyPr>
          <a:lstStyle/>
          <a:p>
            <a:r>
              <a:rPr lang="en-US" dirty="0"/>
              <a:t>October 3, 2022</a:t>
            </a:r>
          </a:p>
        </p:txBody>
      </p:sp>
      <p:pic>
        <p:nvPicPr>
          <p:cNvPr id="4" name="Picture 3" descr="Logo&#10;&#10;Description automatically generated">
            <a:extLst>
              <a:ext uri="{FF2B5EF4-FFF2-40B4-BE49-F238E27FC236}">
                <a16:creationId xmlns:a16="http://schemas.microsoft.com/office/drawing/2014/main" id="{88BF5425-4018-05C1-A077-EBA24FDFA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033" y="3157622"/>
            <a:ext cx="3313932" cy="1394866"/>
          </a:xfrm>
          <a:prstGeom prst="rect">
            <a:avLst/>
          </a:prstGeom>
        </p:spPr>
      </p:pic>
    </p:spTree>
    <p:extLst>
      <p:ext uri="{BB962C8B-B14F-4D97-AF65-F5344CB8AC3E}">
        <p14:creationId xmlns:p14="http://schemas.microsoft.com/office/powerpoint/2010/main" val="2798816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8E3CFC-6A2D-47B1-A138-1459680B3403}"/>
              </a:ext>
            </a:extLst>
          </p:cNvPr>
          <p:cNvPicPr>
            <a:picLocks noChangeAspect="1"/>
          </p:cNvPicPr>
          <p:nvPr/>
        </p:nvPicPr>
        <p:blipFill>
          <a:blip r:embed="rId3"/>
          <a:stretch>
            <a:fillRect/>
          </a:stretch>
        </p:blipFill>
        <p:spPr>
          <a:xfrm>
            <a:off x="3521363" y="0"/>
            <a:ext cx="5149273" cy="6858000"/>
          </a:xfrm>
          <a:prstGeom prst="rect">
            <a:avLst/>
          </a:prstGeom>
        </p:spPr>
      </p:pic>
    </p:spTree>
    <p:extLst>
      <p:ext uri="{BB962C8B-B14F-4D97-AF65-F5344CB8AC3E}">
        <p14:creationId xmlns:p14="http://schemas.microsoft.com/office/powerpoint/2010/main" val="3007377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E31DE-1B66-4F65-9A8A-3F97B0AFA26A}"/>
              </a:ext>
            </a:extLst>
          </p:cNvPr>
          <p:cNvSpPr>
            <a:spLocks noGrp="1"/>
          </p:cNvSpPr>
          <p:nvPr>
            <p:ph type="title"/>
          </p:nvPr>
        </p:nvSpPr>
        <p:spPr/>
        <p:txBody>
          <a:bodyPr/>
          <a:lstStyle/>
          <a:p>
            <a:r>
              <a:rPr lang="en-US" sz="2800" b="1" dirty="0"/>
              <a:t>HOW TO GROW YOUR LOCAL CHAPTERS </a:t>
            </a:r>
          </a:p>
        </p:txBody>
      </p:sp>
      <p:sp>
        <p:nvSpPr>
          <p:cNvPr id="3" name="Rectangle 2">
            <a:extLst>
              <a:ext uri="{FF2B5EF4-FFF2-40B4-BE49-F238E27FC236}">
                <a16:creationId xmlns:a16="http://schemas.microsoft.com/office/drawing/2014/main" id="{A9C2EC7F-F1D3-49F1-964E-74658BAB964D}"/>
              </a:ext>
            </a:extLst>
          </p:cNvPr>
          <p:cNvSpPr/>
          <p:nvPr/>
        </p:nvSpPr>
        <p:spPr>
          <a:xfrm>
            <a:off x="2203579" y="1435504"/>
            <a:ext cx="7784843" cy="461665"/>
          </a:xfrm>
          <a:prstGeom prst="rect">
            <a:avLst/>
          </a:prstGeom>
        </p:spPr>
        <p:txBody>
          <a:bodyPr wrap="square">
            <a:spAutoFit/>
          </a:bodyPr>
          <a:lstStyle/>
          <a:p>
            <a:r>
              <a:rPr lang="en-US" sz="2400" b="1" cap="all" dirty="0">
                <a:solidFill>
                  <a:srgbClr val="1776AF"/>
                </a:solidFill>
                <a:latin typeface="Century Gothic" panose="020B0502020202020204" pitchFamily="34" charset="0"/>
              </a:rPr>
              <a:t>Lessons Learned from the pandemic</a:t>
            </a:r>
          </a:p>
        </p:txBody>
      </p:sp>
      <p:sp>
        <p:nvSpPr>
          <p:cNvPr id="19" name="Rectangle 18">
            <a:extLst>
              <a:ext uri="{FF2B5EF4-FFF2-40B4-BE49-F238E27FC236}">
                <a16:creationId xmlns:a16="http://schemas.microsoft.com/office/drawing/2014/main" id="{45AEB238-2C45-46BD-81D5-554A841737C5}"/>
              </a:ext>
            </a:extLst>
          </p:cNvPr>
          <p:cNvSpPr/>
          <p:nvPr/>
        </p:nvSpPr>
        <p:spPr>
          <a:xfrm>
            <a:off x="1055519" y="2021865"/>
            <a:ext cx="4414740" cy="523220"/>
          </a:xfrm>
          <a:prstGeom prst="rect">
            <a:avLst/>
          </a:prstGeom>
        </p:spPr>
        <p:txBody>
          <a:bodyPr wrap="square" anchor="ctr">
            <a:spAutoFit/>
          </a:bodyPr>
          <a:lstStyle/>
          <a:p>
            <a:r>
              <a:rPr lang="en-US" sz="1400" dirty="0">
                <a:solidFill>
                  <a:schemeClr val="tx1">
                    <a:lumMod val="75000"/>
                    <a:lumOff val="25000"/>
                  </a:schemeClr>
                </a:solidFill>
              </a:rPr>
              <a:t>Baby Boomers can use technology to connect and communicate</a:t>
            </a:r>
          </a:p>
        </p:txBody>
      </p:sp>
      <p:sp>
        <p:nvSpPr>
          <p:cNvPr id="25" name="Rectangle 24">
            <a:extLst>
              <a:ext uri="{FF2B5EF4-FFF2-40B4-BE49-F238E27FC236}">
                <a16:creationId xmlns:a16="http://schemas.microsoft.com/office/drawing/2014/main" id="{5F77584A-2A8B-4671-8BEC-A9A371A7C73E}"/>
              </a:ext>
            </a:extLst>
          </p:cNvPr>
          <p:cNvSpPr/>
          <p:nvPr/>
        </p:nvSpPr>
        <p:spPr>
          <a:xfrm>
            <a:off x="6381465" y="4556368"/>
            <a:ext cx="5141136" cy="307777"/>
          </a:xfrm>
          <a:prstGeom prst="rect">
            <a:avLst/>
          </a:prstGeom>
        </p:spPr>
        <p:txBody>
          <a:bodyPr wrap="square" anchor="ctr">
            <a:spAutoFit/>
          </a:bodyPr>
          <a:lstStyle/>
          <a:p>
            <a:r>
              <a:rPr lang="en-US" sz="1400" dirty="0">
                <a:solidFill>
                  <a:schemeClr val="tx1">
                    <a:lumMod val="75000"/>
                    <a:lumOff val="25000"/>
                  </a:schemeClr>
                </a:solidFill>
              </a:rPr>
              <a:t>Educational Webinars keep remote members connected</a:t>
            </a:r>
          </a:p>
        </p:txBody>
      </p:sp>
      <p:sp>
        <p:nvSpPr>
          <p:cNvPr id="30" name="Rectangle 29">
            <a:extLst>
              <a:ext uri="{FF2B5EF4-FFF2-40B4-BE49-F238E27FC236}">
                <a16:creationId xmlns:a16="http://schemas.microsoft.com/office/drawing/2014/main" id="{CDB46880-192E-41BA-AA6B-87EB8D114F09}"/>
              </a:ext>
            </a:extLst>
          </p:cNvPr>
          <p:cNvSpPr/>
          <p:nvPr/>
        </p:nvSpPr>
        <p:spPr>
          <a:xfrm>
            <a:off x="1055518" y="3521108"/>
            <a:ext cx="4834440" cy="523220"/>
          </a:xfrm>
          <a:prstGeom prst="rect">
            <a:avLst/>
          </a:prstGeom>
        </p:spPr>
        <p:txBody>
          <a:bodyPr wrap="square" anchor="ctr">
            <a:spAutoFit/>
          </a:bodyPr>
          <a:lstStyle/>
          <a:p>
            <a:r>
              <a:rPr lang="en-US" sz="1400" dirty="0">
                <a:solidFill>
                  <a:schemeClr val="tx1">
                    <a:lumMod val="75000"/>
                    <a:lumOff val="25000"/>
                  </a:schemeClr>
                </a:solidFill>
              </a:rPr>
              <a:t>Local units can join together for an event to boost participation</a:t>
            </a:r>
          </a:p>
        </p:txBody>
      </p:sp>
      <p:sp>
        <p:nvSpPr>
          <p:cNvPr id="35" name="Rectangle 34">
            <a:extLst>
              <a:ext uri="{FF2B5EF4-FFF2-40B4-BE49-F238E27FC236}">
                <a16:creationId xmlns:a16="http://schemas.microsoft.com/office/drawing/2014/main" id="{D1AE817E-1CED-48E9-8B21-2F828DEFA1BD}"/>
              </a:ext>
            </a:extLst>
          </p:cNvPr>
          <p:cNvSpPr/>
          <p:nvPr/>
        </p:nvSpPr>
        <p:spPr>
          <a:xfrm>
            <a:off x="6381465" y="2129586"/>
            <a:ext cx="4326640" cy="307777"/>
          </a:xfrm>
          <a:prstGeom prst="rect">
            <a:avLst/>
          </a:prstGeom>
        </p:spPr>
        <p:txBody>
          <a:bodyPr wrap="square" anchor="ctr">
            <a:spAutoFit/>
          </a:bodyPr>
          <a:lstStyle/>
          <a:p>
            <a:r>
              <a:rPr lang="en-US" sz="1400" dirty="0">
                <a:solidFill>
                  <a:schemeClr val="tx1">
                    <a:lumMod val="75000"/>
                    <a:lumOff val="25000"/>
                  </a:schemeClr>
                </a:solidFill>
              </a:rPr>
              <a:t>Emails are important to collect for connectivity</a:t>
            </a:r>
          </a:p>
        </p:txBody>
      </p:sp>
      <p:sp>
        <p:nvSpPr>
          <p:cNvPr id="40" name="Rectangle 39">
            <a:extLst>
              <a:ext uri="{FF2B5EF4-FFF2-40B4-BE49-F238E27FC236}">
                <a16:creationId xmlns:a16="http://schemas.microsoft.com/office/drawing/2014/main" id="{9D9F20AD-47D5-4F75-9754-FE8143D0FAD6}"/>
              </a:ext>
            </a:extLst>
          </p:cNvPr>
          <p:cNvSpPr/>
          <p:nvPr/>
        </p:nvSpPr>
        <p:spPr>
          <a:xfrm>
            <a:off x="6381465" y="2670590"/>
            <a:ext cx="4872781" cy="523220"/>
          </a:xfrm>
          <a:prstGeom prst="rect">
            <a:avLst/>
          </a:prstGeom>
        </p:spPr>
        <p:txBody>
          <a:bodyPr wrap="square" anchor="ctr">
            <a:spAutoFit/>
          </a:bodyPr>
          <a:lstStyle/>
          <a:p>
            <a:r>
              <a:rPr lang="en-US" sz="1400" dirty="0">
                <a:solidFill>
                  <a:schemeClr val="tx1">
                    <a:lumMod val="75000"/>
                    <a:lumOff val="25000"/>
                  </a:schemeClr>
                </a:solidFill>
              </a:rPr>
              <a:t>Unit Facebook pages are more important to promote events and unit participation</a:t>
            </a:r>
          </a:p>
        </p:txBody>
      </p:sp>
      <p:sp>
        <p:nvSpPr>
          <p:cNvPr id="45" name="Rectangle 44">
            <a:extLst>
              <a:ext uri="{FF2B5EF4-FFF2-40B4-BE49-F238E27FC236}">
                <a16:creationId xmlns:a16="http://schemas.microsoft.com/office/drawing/2014/main" id="{F4FE9E18-0BC5-4E9E-B84F-0B77DFBA60E6}"/>
              </a:ext>
            </a:extLst>
          </p:cNvPr>
          <p:cNvSpPr/>
          <p:nvPr/>
        </p:nvSpPr>
        <p:spPr>
          <a:xfrm>
            <a:off x="6381465" y="3258549"/>
            <a:ext cx="4706738" cy="1169551"/>
          </a:xfrm>
          <a:prstGeom prst="rect">
            <a:avLst/>
          </a:prstGeom>
        </p:spPr>
        <p:txBody>
          <a:bodyPr wrap="none" anchor="ctr">
            <a:spAutoFit/>
          </a:bodyPr>
          <a:lstStyle/>
          <a:p>
            <a:r>
              <a:rPr lang="en-US" sz="1400" dirty="0">
                <a:solidFill>
                  <a:schemeClr val="tx1">
                    <a:lumMod val="75000"/>
                    <a:lumOff val="25000"/>
                  </a:schemeClr>
                </a:solidFill>
              </a:rPr>
              <a:t> Professional Zoom accounts can connect members</a:t>
            </a:r>
          </a:p>
          <a:p>
            <a:r>
              <a:rPr lang="en-US" sz="1400" dirty="0">
                <a:solidFill>
                  <a:schemeClr val="tx1">
                    <a:lumMod val="75000"/>
                    <a:lumOff val="25000"/>
                  </a:schemeClr>
                </a:solidFill>
              </a:rPr>
              <a:t>	Board Meetings</a:t>
            </a:r>
          </a:p>
          <a:p>
            <a:r>
              <a:rPr lang="en-US" sz="1400" dirty="0">
                <a:solidFill>
                  <a:schemeClr val="tx1">
                    <a:lumMod val="75000"/>
                    <a:lumOff val="25000"/>
                  </a:schemeClr>
                </a:solidFill>
              </a:rPr>
              <a:t>	Annual State Meetings</a:t>
            </a:r>
          </a:p>
          <a:p>
            <a:r>
              <a:rPr lang="en-US" sz="1400" dirty="0">
                <a:solidFill>
                  <a:schemeClr val="tx1">
                    <a:lumMod val="75000"/>
                    <a:lumOff val="25000"/>
                  </a:schemeClr>
                </a:solidFill>
              </a:rPr>
              <a:t>	Social Events</a:t>
            </a:r>
          </a:p>
          <a:p>
            <a:r>
              <a:rPr lang="en-US" sz="1400" dirty="0">
                <a:solidFill>
                  <a:schemeClr val="tx1">
                    <a:lumMod val="75000"/>
                    <a:lumOff val="25000"/>
                  </a:schemeClr>
                </a:solidFill>
              </a:rPr>
              <a:t>	Training</a:t>
            </a:r>
          </a:p>
        </p:txBody>
      </p:sp>
      <p:sp>
        <p:nvSpPr>
          <p:cNvPr id="79" name="TextBox 78">
            <a:extLst>
              <a:ext uri="{FF2B5EF4-FFF2-40B4-BE49-F238E27FC236}">
                <a16:creationId xmlns:a16="http://schemas.microsoft.com/office/drawing/2014/main" id="{22BAE52D-D977-44BC-B67C-8D068C36044D}"/>
              </a:ext>
            </a:extLst>
          </p:cNvPr>
          <p:cNvSpPr txBox="1"/>
          <p:nvPr/>
        </p:nvSpPr>
        <p:spPr>
          <a:xfrm>
            <a:off x="220823" y="6379570"/>
            <a:ext cx="1677062" cy="276999"/>
          </a:xfrm>
          <a:prstGeom prst="rect">
            <a:avLst/>
          </a:prstGeom>
          <a:noFill/>
        </p:spPr>
        <p:txBody>
          <a:bodyPr wrap="none" rtlCol="0">
            <a:spAutoFit/>
          </a:bodyPr>
          <a:lstStyle/>
          <a:p>
            <a:r>
              <a:rPr lang="en-US" sz="1200" dirty="0">
                <a:solidFill>
                  <a:srgbClr val="5A8FC1"/>
                </a:solidFill>
              </a:rPr>
              <a:t>3 | Communication</a:t>
            </a:r>
          </a:p>
        </p:txBody>
      </p:sp>
      <p:cxnSp>
        <p:nvCxnSpPr>
          <p:cNvPr id="81" name="Straight Connector 80">
            <a:extLst>
              <a:ext uri="{FF2B5EF4-FFF2-40B4-BE49-F238E27FC236}">
                <a16:creationId xmlns:a16="http://schemas.microsoft.com/office/drawing/2014/main" id="{36B4D70E-F6CE-4F22-B7CF-4E03E0458042}"/>
              </a:ext>
            </a:extLst>
          </p:cNvPr>
          <p:cNvCxnSpPr/>
          <p:nvPr/>
        </p:nvCxnSpPr>
        <p:spPr>
          <a:xfrm>
            <a:off x="6381465" y="2124075"/>
            <a:ext cx="0" cy="36576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9728177-775C-4BC5-9791-807529233DEC}"/>
              </a:ext>
            </a:extLst>
          </p:cNvPr>
          <p:cNvCxnSpPr/>
          <p:nvPr/>
        </p:nvCxnSpPr>
        <p:spPr>
          <a:xfrm>
            <a:off x="6381465" y="2756535"/>
            <a:ext cx="0" cy="36576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869119D-B9AB-46CE-AAB5-F4DDF7433DBB}"/>
              </a:ext>
            </a:extLst>
          </p:cNvPr>
          <p:cNvCxnSpPr/>
          <p:nvPr/>
        </p:nvCxnSpPr>
        <p:spPr>
          <a:xfrm>
            <a:off x="6381465" y="3338228"/>
            <a:ext cx="0" cy="36576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7924D2C-F278-4666-8803-36EB5786680D}"/>
              </a:ext>
            </a:extLst>
          </p:cNvPr>
          <p:cNvCxnSpPr/>
          <p:nvPr/>
        </p:nvCxnSpPr>
        <p:spPr>
          <a:xfrm>
            <a:off x="1010766" y="2124075"/>
            <a:ext cx="0" cy="36576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80331F2-E3B1-4C9E-893C-4B78262FE80B}"/>
              </a:ext>
            </a:extLst>
          </p:cNvPr>
          <p:cNvCxnSpPr/>
          <p:nvPr/>
        </p:nvCxnSpPr>
        <p:spPr>
          <a:xfrm>
            <a:off x="1010766" y="2756535"/>
            <a:ext cx="0" cy="36576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4D1E1DB-F102-493F-BA22-D4B3FC3255EF}"/>
              </a:ext>
            </a:extLst>
          </p:cNvPr>
          <p:cNvCxnSpPr/>
          <p:nvPr/>
        </p:nvCxnSpPr>
        <p:spPr>
          <a:xfrm>
            <a:off x="1010766" y="3338228"/>
            <a:ext cx="0" cy="36576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268C1B5-7168-0802-2D2B-5339D143E7DC}"/>
              </a:ext>
            </a:extLst>
          </p:cNvPr>
          <p:cNvSpPr/>
          <p:nvPr/>
        </p:nvSpPr>
        <p:spPr>
          <a:xfrm>
            <a:off x="1010765" y="2660875"/>
            <a:ext cx="4187365" cy="523220"/>
          </a:xfrm>
          <a:prstGeom prst="rect">
            <a:avLst/>
          </a:prstGeom>
        </p:spPr>
        <p:txBody>
          <a:bodyPr wrap="none" anchor="ctr">
            <a:spAutoFit/>
          </a:bodyPr>
          <a:lstStyle/>
          <a:p>
            <a:r>
              <a:rPr lang="en-US" sz="1400" dirty="0">
                <a:solidFill>
                  <a:schemeClr val="tx1">
                    <a:lumMod val="75000"/>
                    <a:lumOff val="25000"/>
                  </a:schemeClr>
                </a:solidFill>
              </a:rPr>
              <a:t> Shopping went online including prescriptions, </a:t>
            </a:r>
          </a:p>
          <a:p>
            <a:r>
              <a:rPr lang="en-US" sz="1400" dirty="0">
                <a:solidFill>
                  <a:schemeClr val="tx1">
                    <a:lumMod val="75000"/>
                    <a:lumOff val="25000"/>
                  </a:schemeClr>
                </a:solidFill>
              </a:rPr>
              <a:t>groceries, and home goods</a:t>
            </a:r>
          </a:p>
        </p:txBody>
      </p:sp>
    </p:spTree>
    <p:extLst>
      <p:ext uri="{BB962C8B-B14F-4D97-AF65-F5344CB8AC3E}">
        <p14:creationId xmlns:p14="http://schemas.microsoft.com/office/powerpoint/2010/main" val="3761301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8E592870-B783-4D2A-9427-BD2466851C51}"/>
              </a:ext>
            </a:extLst>
          </p:cNvPr>
          <p:cNvPicPr>
            <a:picLocks noChangeAspect="1"/>
          </p:cNvPicPr>
          <p:nvPr/>
        </p:nvPicPr>
        <p:blipFill>
          <a:blip r:embed="rId3">
            <a:extLst>
              <a:ext uri="{28A0092B-C50C-407E-A947-70E740481C1C}">
                <a14:useLocalDpi xmlns:a14="http://schemas.microsoft.com/office/drawing/2010/main" val="0"/>
              </a:ext>
            </a:extLst>
          </a:blip>
          <a:srcRect l="37841" t="216" b="106"/>
          <a:stretch>
            <a:fillRect/>
          </a:stretch>
        </p:blipFill>
        <p:spPr>
          <a:xfrm>
            <a:off x="6530298" y="1692157"/>
            <a:ext cx="4613894" cy="4613894"/>
          </a:xfrm>
          <a:custGeom>
            <a:avLst/>
            <a:gdLst>
              <a:gd name="connsiteX0" fmla="*/ 2306947 w 4613894"/>
              <a:gd name="connsiteY0" fmla="*/ 0 h 4613894"/>
              <a:gd name="connsiteX1" fmla="*/ 4613894 w 4613894"/>
              <a:gd name="connsiteY1" fmla="*/ 2306947 h 4613894"/>
              <a:gd name="connsiteX2" fmla="*/ 2306947 w 4613894"/>
              <a:gd name="connsiteY2" fmla="*/ 4613894 h 4613894"/>
              <a:gd name="connsiteX3" fmla="*/ 0 w 4613894"/>
              <a:gd name="connsiteY3" fmla="*/ 2306947 h 4613894"/>
              <a:gd name="connsiteX4" fmla="*/ 2306947 w 4613894"/>
              <a:gd name="connsiteY4" fmla="*/ 0 h 4613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3894" h="4613894">
                <a:moveTo>
                  <a:pt x="2306947" y="0"/>
                </a:moveTo>
                <a:cubicBezTo>
                  <a:pt x="3581039" y="0"/>
                  <a:pt x="4613894" y="1032855"/>
                  <a:pt x="4613894" y="2306947"/>
                </a:cubicBezTo>
                <a:cubicBezTo>
                  <a:pt x="4613894" y="3581039"/>
                  <a:pt x="3581039" y="4613894"/>
                  <a:pt x="2306947" y="4613894"/>
                </a:cubicBezTo>
                <a:cubicBezTo>
                  <a:pt x="1032855" y="4613894"/>
                  <a:pt x="0" y="3581039"/>
                  <a:pt x="0" y="2306947"/>
                </a:cubicBezTo>
                <a:cubicBezTo>
                  <a:pt x="0" y="1032855"/>
                  <a:pt x="1032855" y="0"/>
                  <a:pt x="2306947" y="0"/>
                </a:cubicBezTo>
                <a:close/>
              </a:path>
            </a:pathLst>
          </a:custGeom>
        </p:spPr>
      </p:pic>
      <p:sp>
        <p:nvSpPr>
          <p:cNvPr id="2" name="Title 1">
            <a:extLst>
              <a:ext uri="{FF2B5EF4-FFF2-40B4-BE49-F238E27FC236}">
                <a16:creationId xmlns:a16="http://schemas.microsoft.com/office/drawing/2014/main" id="{111BC1A4-8380-45F5-9421-C7AA22D86F39}"/>
              </a:ext>
            </a:extLst>
          </p:cNvPr>
          <p:cNvSpPr>
            <a:spLocks noGrp="1"/>
          </p:cNvSpPr>
          <p:nvPr>
            <p:ph type="title"/>
          </p:nvPr>
        </p:nvSpPr>
        <p:spPr/>
        <p:txBody>
          <a:bodyPr/>
          <a:lstStyle/>
          <a:p>
            <a:r>
              <a:rPr lang="en-US" sz="2800" b="1" cap="all" dirty="0"/>
              <a:t>Officer Recruitment</a:t>
            </a:r>
          </a:p>
        </p:txBody>
      </p:sp>
      <p:sp>
        <p:nvSpPr>
          <p:cNvPr id="3" name="Rectangle 2">
            <a:extLst>
              <a:ext uri="{FF2B5EF4-FFF2-40B4-BE49-F238E27FC236}">
                <a16:creationId xmlns:a16="http://schemas.microsoft.com/office/drawing/2014/main" id="{F8C6A98D-9923-4E6A-A8DF-9A553840DA22}"/>
              </a:ext>
            </a:extLst>
          </p:cNvPr>
          <p:cNvSpPr/>
          <p:nvPr/>
        </p:nvSpPr>
        <p:spPr>
          <a:xfrm>
            <a:off x="1140802" y="1763015"/>
            <a:ext cx="4167058" cy="830997"/>
          </a:xfrm>
          <a:prstGeom prst="rect">
            <a:avLst/>
          </a:prstGeom>
        </p:spPr>
        <p:txBody>
          <a:bodyPr wrap="square">
            <a:spAutoFit/>
          </a:bodyPr>
          <a:lstStyle/>
          <a:p>
            <a:pPr algn="ctr"/>
            <a:r>
              <a:rPr lang="en-US" sz="2400" b="1" cap="all" dirty="0">
                <a:solidFill>
                  <a:srgbClr val="1776AF"/>
                </a:solidFill>
                <a:latin typeface="Century Gothic" panose="020B0502020202020204" pitchFamily="34" charset="0"/>
              </a:rPr>
              <a:t>How to get Officers for your local chapter:</a:t>
            </a:r>
          </a:p>
        </p:txBody>
      </p:sp>
      <p:grpSp>
        <p:nvGrpSpPr>
          <p:cNvPr id="5" name="Group 4">
            <a:extLst>
              <a:ext uri="{FF2B5EF4-FFF2-40B4-BE49-F238E27FC236}">
                <a16:creationId xmlns:a16="http://schemas.microsoft.com/office/drawing/2014/main" id="{BA3B2573-0B61-4685-A004-C7EFE7249805}"/>
              </a:ext>
            </a:extLst>
          </p:cNvPr>
          <p:cNvGrpSpPr/>
          <p:nvPr/>
        </p:nvGrpSpPr>
        <p:grpSpPr>
          <a:xfrm>
            <a:off x="675273" y="3022671"/>
            <a:ext cx="790988" cy="790988"/>
            <a:chOff x="4154599" y="3258570"/>
            <a:chExt cx="1118119" cy="1118119"/>
          </a:xfrm>
        </p:grpSpPr>
        <p:sp>
          <p:nvSpPr>
            <p:cNvPr id="7" name="Oval 6">
              <a:extLst>
                <a:ext uri="{FF2B5EF4-FFF2-40B4-BE49-F238E27FC236}">
                  <a16:creationId xmlns:a16="http://schemas.microsoft.com/office/drawing/2014/main" id="{97820FEA-1DFC-4AC7-A2B8-77255186C0A6}"/>
                </a:ext>
              </a:extLst>
            </p:cNvPr>
            <p:cNvSpPr/>
            <p:nvPr/>
          </p:nvSpPr>
          <p:spPr>
            <a:xfrm>
              <a:off x="4154599" y="3258570"/>
              <a:ext cx="1118119" cy="1118119"/>
            </a:xfrm>
            <a:prstGeom prst="ellipse">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Money">
              <a:extLst>
                <a:ext uri="{FF2B5EF4-FFF2-40B4-BE49-F238E27FC236}">
                  <a16:creationId xmlns:a16="http://schemas.microsoft.com/office/drawing/2014/main" id="{5B9E86CB-BECC-468A-8064-F39E877B9B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2946" y="3440434"/>
              <a:ext cx="721421" cy="721421"/>
            </a:xfrm>
            <a:prstGeom prst="rect">
              <a:avLst/>
            </a:prstGeom>
          </p:spPr>
        </p:pic>
      </p:grpSp>
      <p:sp>
        <p:nvSpPr>
          <p:cNvPr id="6" name="Rectangle 5">
            <a:extLst>
              <a:ext uri="{FF2B5EF4-FFF2-40B4-BE49-F238E27FC236}">
                <a16:creationId xmlns:a16="http://schemas.microsoft.com/office/drawing/2014/main" id="{C01B851E-054F-4ABA-A072-A3B0D252B3F0}"/>
              </a:ext>
            </a:extLst>
          </p:cNvPr>
          <p:cNvSpPr/>
          <p:nvPr/>
        </p:nvSpPr>
        <p:spPr>
          <a:xfrm>
            <a:off x="1587030" y="3108505"/>
            <a:ext cx="1710755" cy="646331"/>
          </a:xfrm>
          <a:prstGeom prst="rect">
            <a:avLst/>
          </a:prstGeom>
        </p:spPr>
        <p:txBody>
          <a:bodyPr wrap="square" anchor="ctr">
            <a:spAutoFit/>
          </a:bodyPr>
          <a:lstStyle/>
          <a:p>
            <a:r>
              <a:rPr lang="en-US" dirty="0">
                <a:solidFill>
                  <a:schemeClr val="tx1">
                    <a:lumMod val="75000"/>
                    <a:lumOff val="25000"/>
                  </a:schemeClr>
                </a:solidFill>
              </a:rPr>
              <a:t>Free memberships</a:t>
            </a:r>
          </a:p>
        </p:txBody>
      </p:sp>
      <p:grpSp>
        <p:nvGrpSpPr>
          <p:cNvPr id="10" name="Group 9">
            <a:extLst>
              <a:ext uri="{FF2B5EF4-FFF2-40B4-BE49-F238E27FC236}">
                <a16:creationId xmlns:a16="http://schemas.microsoft.com/office/drawing/2014/main" id="{BDC691B9-3E85-4E77-A376-2765EBD5B5B7}"/>
              </a:ext>
            </a:extLst>
          </p:cNvPr>
          <p:cNvGrpSpPr/>
          <p:nvPr/>
        </p:nvGrpSpPr>
        <p:grpSpPr>
          <a:xfrm>
            <a:off x="3526487" y="3039001"/>
            <a:ext cx="790988" cy="790988"/>
            <a:chOff x="4154599" y="3258570"/>
            <a:chExt cx="1118119" cy="1118119"/>
          </a:xfrm>
        </p:grpSpPr>
        <p:sp>
          <p:nvSpPr>
            <p:cNvPr id="12" name="Oval 11">
              <a:extLst>
                <a:ext uri="{FF2B5EF4-FFF2-40B4-BE49-F238E27FC236}">
                  <a16:creationId xmlns:a16="http://schemas.microsoft.com/office/drawing/2014/main" id="{53AA826D-37C2-42EF-AC6A-4729421418BB}"/>
                </a:ext>
              </a:extLst>
            </p:cNvPr>
            <p:cNvSpPr/>
            <p:nvPr/>
          </p:nvSpPr>
          <p:spPr>
            <a:xfrm>
              <a:off x="4154599" y="3258570"/>
              <a:ext cx="1118119" cy="1118119"/>
            </a:xfrm>
            <a:prstGeom prst="ellipse">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Users">
              <a:extLst>
                <a:ext uri="{FF2B5EF4-FFF2-40B4-BE49-F238E27FC236}">
                  <a16:creationId xmlns:a16="http://schemas.microsoft.com/office/drawing/2014/main" id="{95885CD1-FA09-4A5D-A969-EEB72719EC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52948" y="3440434"/>
              <a:ext cx="721421" cy="721421"/>
            </a:xfrm>
            <a:prstGeom prst="rect">
              <a:avLst/>
            </a:prstGeom>
          </p:spPr>
        </p:pic>
      </p:grpSp>
      <p:sp>
        <p:nvSpPr>
          <p:cNvPr id="11" name="Rectangle 10">
            <a:extLst>
              <a:ext uri="{FF2B5EF4-FFF2-40B4-BE49-F238E27FC236}">
                <a16:creationId xmlns:a16="http://schemas.microsoft.com/office/drawing/2014/main" id="{8606DC42-522C-48F3-BCE1-3D05D6044832}"/>
              </a:ext>
            </a:extLst>
          </p:cNvPr>
          <p:cNvSpPr/>
          <p:nvPr/>
        </p:nvSpPr>
        <p:spPr>
          <a:xfrm>
            <a:off x="4485299" y="3249829"/>
            <a:ext cx="1449436" cy="369332"/>
          </a:xfrm>
          <a:prstGeom prst="rect">
            <a:avLst/>
          </a:prstGeom>
        </p:spPr>
        <p:txBody>
          <a:bodyPr wrap="none" anchor="ctr">
            <a:spAutoFit/>
          </a:bodyPr>
          <a:lstStyle/>
          <a:p>
            <a:r>
              <a:rPr lang="en-US" dirty="0">
                <a:solidFill>
                  <a:schemeClr val="tx1">
                    <a:lumMod val="75000"/>
                    <a:lumOff val="25000"/>
                  </a:schemeClr>
                </a:solidFill>
              </a:rPr>
              <a:t>Co-Officers</a:t>
            </a:r>
          </a:p>
        </p:txBody>
      </p:sp>
      <p:grpSp>
        <p:nvGrpSpPr>
          <p:cNvPr id="15" name="Group 14">
            <a:extLst>
              <a:ext uri="{FF2B5EF4-FFF2-40B4-BE49-F238E27FC236}">
                <a16:creationId xmlns:a16="http://schemas.microsoft.com/office/drawing/2014/main" id="{76751167-AC35-4347-AA77-8E25459C201A}"/>
              </a:ext>
            </a:extLst>
          </p:cNvPr>
          <p:cNvGrpSpPr/>
          <p:nvPr/>
        </p:nvGrpSpPr>
        <p:grpSpPr>
          <a:xfrm>
            <a:off x="3521971" y="4482524"/>
            <a:ext cx="790987" cy="790987"/>
            <a:chOff x="4154599" y="3258570"/>
            <a:chExt cx="1118119" cy="1118119"/>
          </a:xfrm>
        </p:grpSpPr>
        <p:sp>
          <p:nvSpPr>
            <p:cNvPr id="17" name="Oval 16">
              <a:extLst>
                <a:ext uri="{FF2B5EF4-FFF2-40B4-BE49-F238E27FC236}">
                  <a16:creationId xmlns:a16="http://schemas.microsoft.com/office/drawing/2014/main" id="{6615FFF3-56BF-4E76-82A7-0F1DC524600B}"/>
                </a:ext>
              </a:extLst>
            </p:cNvPr>
            <p:cNvSpPr/>
            <p:nvPr/>
          </p:nvSpPr>
          <p:spPr>
            <a:xfrm>
              <a:off x="4154599" y="3258570"/>
              <a:ext cx="1118119" cy="1118119"/>
            </a:xfrm>
            <a:prstGeom prst="ellipse">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Meeting">
              <a:extLst>
                <a:ext uri="{FF2B5EF4-FFF2-40B4-BE49-F238E27FC236}">
                  <a16:creationId xmlns:a16="http://schemas.microsoft.com/office/drawing/2014/main" id="{8988CFFA-024B-4BCF-9CE5-CC708424360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52946" y="3440434"/>
              <a:ext cx="721421" cy="721421"/>
            </a:xfrm>
            <a:prstGeom prst="rect">
              <a:avLst/>
            </a:prstGeom>
          </p:spPr>
        </p:pic>
      </p:grpSp>
      <p:sp>
        <p:nvSpPr>
          <p:cNvPr id="16" name="Rectangle 15">
            <a:extLst>
              <a:ext uri="{FF2B5EF4-FFF2-40B4-BE49-F238E27FC236}">
                <a16:creationId xmlns:a16="http://schemas.microsoft.com/office/drawing/2014/main" id="{BB8904A9-4A47-47FA-B14C-5D91FC928747}"/>
              </a:ext>
            </a:extLst>
          </p:cNvPr>
          <p:cNvSpPr/>
          <p:nvPr/>
        </p:nvSpPr>
        <p:spPr>
          <a:xfrm>
            <a:off x="4453274" y="4554852"/>
            <a:ext cx="1783995" cy="646331"/>
          </a:xfrm>
          <a:prstGeom prst="rect">
            <a:avLst/>
          </a:prstGeom>
        </p:spPr>
        <p:txBody>
          <a:bodyPr wrap="square" anchor="ctr">
            <a:spAutoFit/>
          </a:bodyPr>
          <a:lstStyle/>
          <a:p>
            <a:r>
              <a:rPr lang="en-US" dirty="0">
                <a:solidFill>
                  <a:schemeClr val="tx1">
                    <a:lumMod val="75000"/>
                    <a:lumOff val="25000"/>
                  </a:schemeClr>
                </a:solidFill>
              </a:rPr>
              <a:t>Local Unit Support Team</a:t>
            </a:r>
          </a:p>
        </p:txBody>
      </p:sp>
      <p:grpSp>
        <p:nvGrpSpPr>
          <p:cNvPr id="20" name="Group 19">
            <a:extLst>
              <a:ext uri="{FF2B5EF4-FFF2-40B4-BE49-F238E27FC236}">
                <a16:creationId xmlns:a16="http://schemas.microsoft.com/office/drawing/2014/main" id="{3739E1C4-155E-422E-A958-06AECEC5B525}"/>
              </a:ext>
            </a:extLst>
          </p:cNvPr>
          <p:cNvGrpSpPr/>
          <p:nvPr/>
        </p:nvGrpSpPr>
        <p:grpSpPr>
          <a:xfrm>
            <a:off x="685187" y="4379826"/>
            <a:ext cx="790989" cy="790989"/>
            <a:chOff x="4154599" y="3258570"/>
            <a:chExt cx="1118119" cy="1118119"/>
          </a:xfrm>
        </p:grpSpPr>
        <p:sp>
          <p:nvSpPr>
            <p:cNvPr id="22" name="Oval 21">
              <a:extLst>
                <a:ext uri="{FF2B5EF4-FFF2-40B4-BE49-F238E27FC236}">
                  <a16:creationId xmlns:a16="http://schemas.microsoft.com/office/drawing/2014/main" id="{94D982F9-0855-4A88-A5D4-EBF36484A069}"/>
                </a:ext>
              </a:extLst>
            </p:cNvPr>
            <p:cNvSpPr/>
            <p:nvPr/>
          </p:nvSpPr>
          <p:spPr>
            <a:xfrm>
              <a:off x="4154599" y="3258570"/>
              <a:ext cx="1118119" cy="1118119"/>
            </a:xfrm>
            <a:prstGeom prst="ellipse">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Upward trend">
              <a:extLst>
                <a:ext uri="{FF2B5EF4-FFF2-40B4-BE49-F238E27FC236}">
                  <a16:creationId xmlns:a16="http://schemas.microsoft.com/office/drawing/2014/main" id="{D844311C-AE18-4E32-90F2-F18B9AC8E82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52948" y="3440434"/>
              <a:ext cx="721421" cy="721421"/>
            </a:xfrm>
            <a:prstGeom prst="rect">
              <a:avLst/>
            </a:prstGeom>
          </p:spPr>
        </p:pic>
      </p:grpSp>
      <p:sp>
        <p:nvSpPr>
          <p:cNvPr id="21" name="Rectangle 20">
            <a:extLst>
              <a:ext uri="{FF2B5EF4-FFF2-40B4-BE49-F238E27FC236}">
                <a16:creationId xmlns:a16="http://schemas.microsoft.com/office/drawing/2014/main" id="{CCE04A0F-B29E-4BFA-9B52-D1524E3D23F8}"/>
              </a:ext>
            </a:extLst>
          </p:cNvPr>
          <p:cNvSpPr/>
          <p:nvPr/>
        </p:nvSpPr>
        <p:spPr>
          <a:xfrm>
            <a:off x="1578565" y="4482524"/>
            <a:ext cx="1729138" cy="646331"/>
          </a:xfrm>
          <a:prstGeom prst="rect">
            <a:avLst/>
          </a:prstGeom>
        </p:spPr>
        <p:txBody>
          <a:bodyPr wrap="square" anchor="ctr">
            <a:spAutoFit/>
          </a:bodyPr>
          <a:lstStyle/>
          <a:p>
            <a:r>
              <a:rPr lang="en-US" dirty="0">
                <a:solidFill>
                  <a:schemeClr val="tx1">
                    <a:lumMod val="75000"/>
                    <a:lumOff val="25000"/>
                  </a:schemeClr>
                </a:solidFill>
              </a:rPr>
              <a:t>Grow your Own</a:t>
            </a:r>
          </a:p>
        </p:txBody>
      </p:sp>
      <p:sp>
        <p:nvSpPr>
          <p:cNvPr id="39" name="Oval 38">
            <a:extLst>
              <a:ext uri="{FF2B5EF4-FFF2-40B4-BE49-F238E27FC236}">
                <a16:creationId xmlns:a16="http://schemas.microsoft.com/office/drawing/2014/main" id="{40FD8050-CC22-4383-AD3B-66DC86B81393}"/>
              </a:ext>
            </a:extLst>
          </p:cNvPr>
          <p:cNvSpPr/>
          <p:nvPr/>
        </p:nvSpPr>
        <p:spPr>
          <a:xfrm>
            <a:off x="6839391" y="2001250"/>
            <a:ext cx="3995708" cy="3995708"/>
          </a:xfrm>
          <a:prstGeom prst="ellipse">
            <a:avLst/>
          </a:prstGeom>
          <a:no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FB87AED3-9960-4C41-9B0F-DCD559DF6DB8}"/>
              </a:ext>
            </a:extLst>
          </p:cNvPr>
          <p:cNvCxnSpPr>
            <a:cxnSpLocks/>
          </p:cNvCxnSpPr>
          <p:nvPr/>
        </p:nvCxnSpPr>
        <p:spPr>
          <a:xfrm flipH="1" flipV="1">
            <a:off x="1418295" y="-234305"/>
            <a:ext cx="5789326" cy="2451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C9FD8A4-B783-46A0-8CBC-6FCBF9CB7E37}"/>
              </a:ext>
            </a:extLst>
          </p:cNvPr>
          <p:cNvSpPr txBox="1"/>
          <p:nvPr/>
        </p:nvSpPr>
        <p:spPr>
          <a:xfrm>
            <a:off x="220823" y="6379570"/>
            <a:ext cx="1677062" cy="276999"/>
          </a:xfrm>
          <a:prstGeom prst="rect">
            <a:avLst/>
          </a:prstGeom>
          <a:noFill/>
        </p:spPr>
        <p:txBody>
          <a:bodyPr wrap="none" rtlCol="0">
            <a:spAutoFit/>
          </a:bodyPr>
          <a:lstStyle/>
          <a:p>
            <a:r>
              <a:rPr lang="en-US" sz="1200" dirty="0">
                <a:solidFill>
                  <a:srgbClr val="5A8FC1"/>
                </a:solidFill>
              </a:rPr>
              <a:t>3 | Communication</a:t>
            </a:r>
          </a:p>
        </p:txBody>
      </p:sp>
    </p:spTree>
    <p:extLst>
      <p:ext uri="{BB962C8B-B14F-4D97-AF65-F5344CB8AC3E}">
        <p14:creationId xmlns:p14="http://schemas.microsoft.com/office/powerpoint/2010/main" val="2319379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3FB74C6A-FBA9-49E2-B5D9-4F7B8652DA51}"/>
              </a:ext>
            </a:extLst>
          </p:cNvPr>
          <p:cNvPicPr>
            <a:picLocks noChangeAspect="1"/>
          </p:cNvPicPr>
          <p:nvPr/>
        </p:nvPicPr>
        <p:blipFill>
          <a:blip r:embed="rId3">
            <a:extLst>
              <a:ext uri="{28A0092B-C50C-407E-A947-70E740481C1C}">
                <a14:useLocalDpi xmlns:a14="http://schemas.microsoft.com/office/drawing/2010/main" val="0"/>
              </a:ext>
            </a:extLst>
          </a:blip>
          <a:srcRect l="16808" t="2115" r="19393" b="2188"/>
          <a:stretch>
            <a:fillRect/>
          </a:stretch>
        </p:blipFill>
        <p:spPr>
          <a:xfrm>
            <a:off x="3790320" y="1521333"/>
            <a:ext cx="4605696" cy="4605696"/>
          </a:xfrm>
          <a:custGeom>
            <a:avLst/>
            <a:gdLst>
              <a:gd name="connsiteX0" fmla="*/ 2302848 w 4605696"/>
              <a:gd name="connsiteY0" fmla="*/ 0 h 4605696"/>
              <a:gd name="connsiteX1" fmla="*/ 4605696 w 4605696"/>
              <a:gd name="connsiteY1" fmla="*/ 2302848 h 4605696"/>
              <a:gd name="connsiteX2" fmla="*/ 2302848 w 4605696"/>
              <a:gd name="connsiteY2" fmla="*/ 4605696 h 4605696"/>
              <a:gd name="connsiteX3" fmla="*/ 0 w 4605696"/>
              <a:gd name="connsiteY3" fmla="*/ 2302848 h 4605696"/>
              <a:gd name="connsiteX4" fmla="*/ 2302848 w 4605696"/>
              <a:gd name="connsiteY4" fmla="*/ 0 h 4605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5696" h="4605696">
                <a:moveTo>
                  <a:pt x="2302848" y="0"/>
                </a:moveTo>
                <a:cubicBezTo>
                  <a:pt x="3574676" y="0"/>
                  <a:pt x="4605696" y="1031020"/>
                  <a:pt x="4605696" y="2302848"/>
                </a:cubicBezTo>
                <a:cubicBezTo>
                  <a:pt x="4605696" y="3574676"/>
                  <a:pt x="3574676" y="4605696"/>
                  <a:pt x="2302848" y="4605696"/>
                </a:cubicBezTo>
                <a:cubicBezTo>
                  <a:pt x="1031020" y="4605696"/>
                  <a:pt x="0" y="3574676"/>
                  <a:pt x="0" y="2302848"/>
                </a:cubicBezTo>
                <a:cubicBezTo>
                  <a:pt x="0" y="1031020"/>
                  <a:pt x="1031020" y="0"/>
                  <a:pt x="2302848" y="0"/>
                </a:cubicBezTo>
                <a:close/>
              </a:path>
            </a:pathLst>
          </a:custGeom>
        </p:spPr>
      </p:pic>
      <p:sp>
        <p:nvSpPr>
          <p:cNvPr id="2" name="Title 1">
            <a:extLst>
              <a:ext uri="{FF2B5EF4-FFF2-40B4-BE49-F238E27FC236}">
                <a16:creationId xmlns:a16="http://schemas.microsoft.com/office/drawing/2014/main" id="{111BC1A4-8380-45F5-9421-C7AA22D86F39}"/>
              </a:ext>
            </a:extLst>
          </p:cNvPr>
          <p:cNvSpPr>
            <a:spLocks noGrp="1"/>
          </p:cNvSpPr>
          <p:nvPr>
            <p:ph type="title"/>
          </p:nvPr>
        </p:nvSpPr>
        <p:spPr/>
        <p:txBody>
          <a:bodyPr/>
          <a:lstStyle/>
          <a:p>
            <a:r>
              <a:rPr lang="en-US" sz="2800" b="1" cap="all" dirty="0"/>
              <a:t>State Conventions</a:t>
            </a:r>
          </a:p>
        </p:txBody>
      </p:sp>
      <p:grpSp>
        <p:nvGrpSpPr>
          <p:cNvPr id="5" name="Group 4">
            <a:extLst>
              <a:ext uri="{FF2B5EF4-FFF2-40B4-BE49-F238E27FC236}">
                <a16:creationId xmlns:a16="http://schemas.microsoft.com/office/drawing/2014/main" id="{BA3B2573-0B61-4685-A004-C7EFE7249805}"/>
              </a:ext>
            </a:extLst>
          </p:cNvPr>
          <p:cNvGrpSpPr/>
          <p:nvPr/>
        </p:nvGrpSpPr>
        <p:grpSpPr>
          <a:xfrm>
            <a:off x="3034757" y="2297965"/>
            <a:ext cx="790985" cy="790985"/>
            <a:chOff x="4154599" y="3258570"/>
            <a:chExt cx="1118119" cy="1118119"/>
          </a:xfrm>
        </p:grpSpPr>
        <p:sp>
          <p:nvSpPr>
            <p:cNvPr id="7" name="Oval 6">
              <a:extLst>
                <a:ext uri="{FF2B5EF4-FFF2-40B4-BE49-F238E27FC236}">
                  <a16:creationId xmlns:a16="http://schemas.microsoft.com/office/drawing/2014/main" id="{97820FEA-1DFC-4AC7-A2B8-77255186C0A6}"/>
                </a:ext>
              </a:extLst>
            </p:cNvPr>
            <p:cNvSpPr/>
            <p:nvPr/>
          </p:nvSpPr>
          <p:spPr>
            <a:xfrm>
              <a:off x="4154599" y="3258570"/>
              <a:ext cx="1118119" cy="1118119"/>
            </a:xfrm>
            <a:prstGeom prst="ellipse">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Group">
              <a:extLst>
                <a:ext uri="{FF2B5EF4-FFF2-40B4-BE49-F238E27FC236}">
                  <a16:creationId xmlns:a16="http://schemas.microsoft.com/office/drawing/2014/main" id="{5B9E86CB-BECC-468A-8064-F39E877B9B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2946" y="3440434"/>
              <a:ext cx="721421" cy="721421"/>
            </a:xfrm>
            <a:prstGeom prst="rect">
              <a:avLst/>
            </a:prstGeom>
          </p:spPr>
        </p:pic>
      </p:grpSp>
      <p:sp>
        <p:nvSpPr>
          <p:cNvPr id="6" name="Rectangle 5">
            <a:extLst>
              <a:ext uri="{FF2B5EF4-FFF2-40B4-BE49-F238E27FC236}">
                <a16:creationId xmlns:a16="http://schemas.microsoft.com/office/drawing/2014/main" id="{C01B851E-054F-4ABA-A072-A3B0D252B3F0}"/>
              </a:ext>
            </a:extLst>
          </p:cNvPr>
          <p:cNvSpPr/>
          <p:nvPr/>
        </p:nvSpPr>
        <p:spPr>
          <a:xfrm>
            <a:off x="103221" y="2358629"/>
            <a:ext cx="2718327" cy="646331"/>
          </a:xfrm>
          <a:prstGeom prst="rect">
            <a:avLst/>
          </a:prstGeom>
        </p:spPr>
        <p:txBody>
          <a:bodyPr wrap="square" anchor="ctr">
            <a:spAutoFit/>
          </a:bodyPr>
          <a:lstStyle/>
          <a:p>
            <a:pPr algn="r"/>
            <a:r>
              <a:rPr lang="en-US" dirty="0">
                <a:solidFill>
                  <a:srgbClr val="28324E"/>
                </a:solidFill>
              </a:rPr>
              <a:t>How do you get members to attend?</a:t>
            </a:r>
          </a:p>
        </p:txBody>
      </p:sp>
      <p:grpSp>
        <p:nvGrpSpPr>
          <p:cNvPr id="10" name="Group 9">
            <a:extLst>
              <a:ext uri="{FF2B5EF4-FFF2-40B4-BE49-F238E27FC236}">
                <a16:creationId xmlns:a16="http://schemas.microsoft.com/office/drawing/2014/main" id="{BDC691B9-3E85-4E77-A376-2765EBD5B5B7}"/>
              </a:ext>
            </a:extLst>
          </p:cNvPr>
          <p:cNvGrpSpPr/>
          <p:nvPr/>
        </p:nvGrpSpPr>
        <p:grpSpPr>
          <a:xfrm>
            <a:off x="8378887" y="2297963"/>
            <a:ext cx="790987" cy="790987"/>
            <a:chOff x="4154599" y="3258570"/>
            <a:chExt cx="1118119" cy="1118119"/>
          </a:xfrm>
        </p:grpSpPr>
        <p:sp>
          <p:nvSpPr>
            <p:cNvPr id="12" name="Oval 11">
              <a:extLst>
                <a:ext uri="{FF2B5EF4-FFF2-40B4-BE49-F238E27FC236}">
                  <a16:creationId xmlns:a16="http://schemas.microsoft.com/office/drawing/2014/main" id="{53AA826D-37C2-42EF-AC6A-4729421418BB}"/>
                </a:ext>
              </a:extLst>
            </p:cNvPr>
            <p:cNvSpPr/>
            <p:nvPr/>
          </p:nvSpPr>
          <p:spPr>
            <a:xfrm>
              <a:off x="4154599" y="3258570"/>
              <a:ext cx="1118119" cy="1118119"/>
            </a:xfrm>
            <a:prstGeom prst="ellipse">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List">
              <a:extLst>
                <a:ext uri="{FF2B5EF4-FFF2-40B4-BE49-F238E27FC236}">
                  <a16:creationId xmlns:a16="http://schemas.microsoft.com/office/drawing/2014/main" id="{95885CD1-FA09-4A5D-A969-EEB72719EC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52948" y="3440434"/>
              <a:ext cx="721421" cy="721421"/>
            </a:xfrm>
            <a:prstGeom prst="rect">
              <a:avLst/>
            </a:prstGeom>
          </p:spPr>
        </p:pic>
      </p:grpSp>
      <p:sp>
        <p:nvSpPr>
          <p:cNvPr id="11" name="Rectangle 10">
            <a:extLst>
              <a:ext uri="{FF2B5EF4-FFF2-40B4-BE49-F238E27FC236}">
                <a16:creationId xmlns:a16="http://schemas.microsoft.com/office/drawing/2014/main" id="{8606DC42-522C-48F3-BCE1-3D05D6044832}"/>
              </a:ext>
            </a:extLst>
          </p:cNvPr>
          <p:cNvSpPr/>
          <p:nvPr/>
        </p:nvSpPr>
        <p:spPr>
          <a:xfrm>
            <a:off x="9351879" y="2524191"/>
            <a:ext cx="1723549" cy="369332"/>
          </a:xfrm>
          <a:prstGeom prst="rect">
            <a:avLst/>
          </a:prstGeom>
        </p:spPr>
        <p:txBody>
          <a:bodyPr wrap="none" anchor="ctr">
            <a:spAutoFit/>
          </a:bodyPr>
          <a:lstStyle/>
          <a:p>
            <a:r>
              <a:rPr lang="en-US" dirty="0">
                <a:solidFill>
                  <a:srgbClr val="28324E"/>
                </a:solidFill>
              </a:rPr>
              <a:t>Session Topics</a:t>
            </a:r>
          </a:p>
        </p:txBody>
      </p:sp>
      <p:grpSp>
        <p:nvGrpSpPr>
          <p:cNvPr id="15" name="Group 14">
            <a:extLst>
              <a:ext uri="{FF2B5EF4-FFF2-40B4-BE49-F238E27FC236}">
                <a16:creationId xmlns:a16="http://schemas.microsoft.com/office/drawing/2014/main" id="{76751167-AC35-4347-AA77-8E25459C201A}"/>
              </a:ext>
            </a:extLst>
          </p:cNvPr>
          <p:cNvGrpSpPr/>
          <p:nvPr/>
        </p:nvGrpSpPr>
        <p:grpSpPr>
          <a:xfrm>
            <a:off x="8356170" y="4498493"/>
            <a:ext cx="790987" cy="790987"/>
            <a:chOff x="4154599" y="3258570"/>
            <a:chExt cx="1118119" cy="1118119"/>
          </a:xfrm>
        </p:grpSpPr>
        <p:sp>
          <p:nvSpPr>
            <p:cNvPr id="17" name="Oval 16">
              <a:extLst>
                <a:ext uri="{FF2B5EF4-FFF2-40B4-BE49-F238E27FC236}">
                  <a16:creationId xmlns:a16="http://schemas.microsoft.com/office/drawing/2014/main" id="{6615FFF3-56BF-4E76-82A7-0F1DC524600B}"/>
                </a:ext>
              </a:extLst>
            </p:cNvPr>
            <p:cNvSpPr/>
            <p:nvPr/>
          </p:nvSpPr>
          <p:spPr>
            <a:xfrm>
              <a:off x="4154599" y="3258570"/>
              <a:ext cx="1118119" cy="1118119"/>
            </a:xfrm>
            <a:prstGeom prst="ellipse">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descr="Marker">
              <a:extLst>
                <a:ext uri="{FF2B5EF4-FFF2-40B4-BE49-F238E27FC236}">
                  <a16:creationId xmlns:a16="http://schemas.microsoft.com/office/drawing/2014/main" id="{8988CFFA-024B-4BCF-9CE5-CC708424360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52946" y="3440434"/>
              <a:ext cx="721421" cy="721421"/>
            </a:xfrm>
            <a:prstGeom prst="rect">
              <a:avLst/>
            </a:prstGeom>
          </p:spPr>
        </p:pic>
      </p:grpSp>
      <p:sp>
        <p:nvSpPr>
          <p:cNvPr id="16" name="Rectangle 15">
            <a:extLst>
              <a:ext uri="{FF2B5EF4-FFF2-40B4-BE49-F238E27FC236}">
                <a16:creationId xmlns:a16="http://schemas.microsoft.com/office/drawing/2014/main" id="{BB8904A9-4A47-47FA-B14C-5D91FC928747}"/>
              </a:ext>
            </a:extLst>
          </p:cNvPr>
          <p:cNvSpPr/>
          <p:nvPr/>
        </p:nvSpPr>
        <p:spPr>
          <a:xfrm>
            <a:off x="9287473" y="4709320"/>
            <a:ext cx="1165704" cy="369332"/>
          </a:xfrm>
          <a:prstGeom prst="rect">
            <a:avLst/>
          </a:prstGeom>
        </p:spPr>
        <p:txBody>
          <a:bodyPr wrap="none" anchor="ctr">
            <a:spAutoFit/>
          </a:bodyPr>
          <a:lstStyle/>
          <a:p>
            <a:r>
              <a:rPr lang="en-US" dirty="0">
                <a:solidFill>
                  <a:srgbClr val="28324E"/>
                </a:solidFill>
              </a:rPr>
              <a:t>Location</a:t>
            </a:r>
          </a:p>
        </p:txBody>
      </p:sp>
      <p:grpSp>
        <p:nvGrpSpPr>
          <p:cNvPr id="20" name="Group 19">
            <a:extLst>
              <a:ext uri="{FF2B5EF4-FFF2-40B4-BE49-F238E27FC236}">
                <a16:creationId xmlns:a16="http://schemas.microsoft.com/office/drawing/2014/main" id="{3739E1C4-155E-422E-A958-06AECEC5B525}"/>
              </a:ext>
            </a:extLst>
          </p:cNvPr>
          <p:cNvGrpSpPr/>
          <p:nvPr/>
        </p:nvGrpSpPr>
        <p:grpSpPr>
          <a:xfrm>
            <a:off x="3044843" y="4498494"/>
            <a:ext cx="790986" cy="790986"/>
            <a:chOff x="4154599" y="3258570"/>
            <a:chExt cx="1118119" cy="1118119"/>
          </a:xfrm>
        </p:grpSpPr>
        <p:sp>
          <p:nvSpPr>
            <p:cNvPr id="22" name="Oval 21">
              <a:extLst>
                <a:ext uri="{FF2B5EF4-FFF2-40B4-BE49-F238E27FC236}">
                  <a16:creationId xmlns:a16="http://schemas.microsoft.com/office/drawing/2014/main" id="{94D982F9-0855-4A88-A5D4-EBF36484A069}"/>
                </a:ext>
              </a:extLst>
            </p:cNvPr>
            <p:cNvSpPr/>
            <p:nvPr/>
          </p:nvSpPr>
          <p:spPr>
            <a:xfrm>
              <a:off x="4154599" y="3258570"/>
              <a:ext cx="1118119" cy="1118119"/>
            </a:xfrm>
            <a:prstGeom prst="ellipse">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descr="Coins">
              <a:extLst>
                <a:ext uri="{FF2B5EF4-FFF2-40B4-BE49-F238E27FC236}">
                  <a16:creationId xmlns:a16="http://schemas.microsoft.com/office/drawing/2014/main" id="{D844311C-AE18-4E32-90F2-F18B9AC8E82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52948" y="3440434"/>
              <a:ext cx="721421" cy="721421"/>
            </a:xfrm>
            <a:prstGeom prst="rect">
              <a:avLst/>
            </a:prstGeom>
          </p:spPr>
        </p:pic>
      </p:grpSp>
      <p:sp>
        <p:nvSpPr>
          <p:cNvPr id="21" name="Rectangle 20">
            <a:extLst>
              <a:ext uri="{FF2B5EF4-FFF2-40B4-BE49-F238E27FC236}">
                <a16:creationId xmlns:a16="http://schemas.microsoft.com/office/drawing/2014/main" id="{CCE04A0F-B29E-4BFA-9B52-D1524E3D23F8}"/>
              </a:ext>
            </a:extLst>
          </p:cNvPr>
          <p:cNvSpPr/>
          <p:nvPr/>
        </p:nvSpPr>
        <p:spPr>
          <a:xfrm>
            <a:off x="2023986" y="4710134"/>
            <a:ext cx="1086250" cy="369332"/>
          </a:xfrm>
          <a:prstGeom prst="rect">
            <a:avLst/>
          </a:prstGeom>
        </p:spPr>
        <p:txBody>
          <a:bodyPr wrap="square" anchor="ctr">
            <a:spAutoFit/>
          </a:bodyPr>
          <a:lstStyle/>
          <a:p>
            <a:r>
              <a:rPr lang="en-US" dirty="0">
                <a:solidFill>
                  <a:srgbClr val="28324E"/>
                </a:solidFill>
              </a:rPr>
              <a:t>Money</a:t>
            </a:r>
          </a:p>
        </p:txBody>
      </p:sp>
      <p:sp>
        <p:nvSpPr>
          <p:cNvPr id="39" name="Oval 38">
            <a:extLst>
              <a:ext uri="{FF2B5EF4-FFF2-40B4-BE49-F238E27FC236}">
                <a16:creationId xmlns:a16="http://schemas.microsoft.com/office/drawing/2014/main" id="{40FD8050-CC22-4383-AD3B-66DC86B81393}"/>
              </a:ext>
            </a:extLst>
          </p:cNvPr>
          <p:cNvSpPr/>
          <p:nvPr/>
        </p:nvSpPr>
        <p:spPr>
          <a:xfrm>
            <a:off x="4063002" y="1791183"/>
            <a:ext cx="4065996" cy="4065996"/>
          </a:xfrm>
          <a:prstGeom prst="ellipse">
            <a:avLst/>
          </a:prstGeom>
          <a:no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D58785E-D0C0-442D-A243-74467A4A12F8}"/>
              </a:ext>
            </a:extLst>
          </p:cNvPr>
          <p:cNvSpPr txBox="1"/>
          <p:nvPr/>
        </p:nvSpPr>
        <p:spPr>
          <a:xfrm>
            <a:off x="220823" y="6379570"/>
            <a:ext cx="1677062" cy="276999"/>
          </a:xfrm>
          <a:prstGeom prst="rect">
            <a:avLst/>
          </a:prstGeom>
          <a:noFill/>
        </p:spPr>
        <p:txBody>
          <a:bodyPr wrap="none" rtlCol="0">
            <a:spAutoFit/>
          </a:bodyPr>
          <a:lstStyle/>
          <a:p>
            <a:r>
              <a:rPr lang="en-US" sz="1200" dirty="0">
                <a:solidFill>
                  <a:srgbClr val="5A8FC1"/>
                </a:solidFill>
              </a:rPr>
              <a:t>3 | Communication</a:t>
            </a:r>
          </a:p>
        </p:txBody>
      </p:sp>
    </p:spTree>
    <p:extLst>
      <p:ext uri="{BB962C8B-B14F-4D97-AF65-F5344CB8AC3E}">
        <p14:creationId xmlns:p14="http://schemas.microsoft.com/office/powerpoint/2010/main" val="2516701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BC1A4-8380-45F5-9421-C7AA22D86F39}"/>
              </a:ext>
            </a:extLst>
          </p:cNvPr>
          <p:cNvSpPr>
            <a:spLocks noGrp="1"/>
          </p:cNvSpPr>
          <p:nvPr>
            <p:ph type="title"/>
          </p:nvPr>
        </p:nvSpPr>
        <p:spPr/>
        <p:txBody>
          <a:bodyPr/>
          <a:lstStyle/>
          <a:p>
            <a:r>
              <a:rPr lang="en-US" sz="2800" b="1" cap="all" dirty="0"/>
              <a:t>#5.  Community</a:t>
            </a:r>
          </a:p>
        </p:txBody>
      </p:sp>
      <p:grpSp>
        <p:nvGrpSpPr>
          <p:cNvPr id="10" name="Group 9">
            <a:extLst>
              <a:ext uri="{FF2B5EF4-FFF2-40B4-BE49-F238E27FC236}">
                <a16:creationId xmlns:a16="http://schemas.microsoft.com/office/drawing/2014/main" id="{BDC691B9-3E85-4E77-A376-2765EBD5B5B7}"/>
              </a:ext>
            </a:extLst>
          </p:cNvPr>
          <p:cNvGrpSpPr/>
          <p:nvPr/>
        </p:nvGrpSpPr>
        <p:grpSpPr>
          <a:xfrm>
            <a:off x="7203218" y="3490344"/>
            <a:ext cx="790985" cy="790985"/>
            <a:chOff x="4154599" y="3258570"/>
            <a:chExt cx="1118119" cy="1118119"/>
          </a:xfrm>
        </p:grpSpPr>
        <p:sp>
          <p:nvSpPr>
            <p:cNvPr id="12" name="Oval 11">
              <a:extLst>
                <a:ext uri="{FF2B5EF4-FFF2-40B4-BE49-F238E27FC236}">
                  <a16:creationId xmlns:a16="http://schemas.microsoft.com/office/drawing/2014/main" id="{53AA826D-37C2-42EF-AC6A-4729421418BB}"/>
                </a:ext>
              </a:extLst>
            </p:cNvPr>
            <p:cNvSpPr/>
            <p:nvPr/>
          </p:nvSpPr>
          <p:spPr>
            <a:xfrm>
              <a:off x="4154599" y="3258570"/>
              <a:ext cx="1118119" cy="1118119"/>
            </a:xfrm>
            <a:prstGeom prst="ellipse">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Database">
              <a:extLst>
                <a:ext uri="{FF2B5EF4-FFF2-40B4-BE49-F238E27FC236}">
                  <a16:creationId xmlns:a16="http://schemas.microsoft.com/office/drawing/2014/main" id="{95885CD1-FA09-4A5D-A969-EEB72719EC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2948" y="3440434"/>
              <a:ext cx="721421" cy="721421"/>
            </a:xfrm>
            <a:prstGeom prst="rect">
              <a:avLst/>
            </a:prstGeom>
          </p:spPr>
        </p:pic>
      </p:grpSp>
      <p:sp>
        <p:nvSpPr>
          <p:cNvPr id="11" name="Rectangle 10">
            <a:extLst>
              <a:ext uri="{FF2B5EF4-FFF2-40B4-BE49-F238E27FC236}">
                <a16:creationId xmlns:a16="http://schemas.microsoft.com/office/drawing/2014/main" id="{8606DC42-522C-48F3-BCE1-3D05D6044832}"/>
              </a:ext>
            </a:extLst>
          </p:cNvPr>
          <p:cNvSpPr/>
          <p:nvPr/>
        </p:nvSpPr>
        <p:spPr>
          <a:xfrm>
            <a:off x="8061341" y="3733869"/>
            <a:ext cx="769763" cy="369332"/>
          </a:xfrm>
          <a:prstGeom prst="rect">
            <a:avLst/>
          </a:prstGeom>
        </p:spPr>
        <p:txBody>
          <a:bodyPr wrap="none" anchor="ctr">
            <a:spAutoFit/>
          </a:bodyPr>
          <a:lstStyle/>
          <a:p>
            <a:r>
              <a:rPr lang="en-US" dirty="0">
                <a:solidFill>
                  <a:schemeClr val="tx1">
                    <a:lumMod val="75000"/>
                    <a:lumOff val="25000"/>
                  </a:schemeClr>
                </a:solidFill>
              </a:rPr>
              <a:t>PACs</a:t>
            </a:r>
          </a:p>
        </p:txBody>
      </p:sp>
      <p:grpSp>
        <p:nvGrpSpPr>
          <p:cNvPr id="15" name="Group 14">
            <a:extLst>
              <a:ext uri="{FF2B5EF4-FFF2-40B4-BE49-F238E27FC236}">
                <a16:creationId xmlns:a16="http://schemas.microsoft.com/office/drawing/2014/main" id="{76751167-AC35-4347-AA77-8E25459C201A}"/>
              </a:ext>
            </a:extLst>
          </p:cNvPr>
          <p:cNvGrpSpPr/>
          <p:nvPr/>
        </p:nvGrpSpPr>
        <p:grpSpPr>
          <a:xfrm>
            <a:off x="7203218" y="4829873"/>
            <a:ext cx="790986" cy="790986"/>
            <a:chOff x="4154599" y="3258570"/>
            <a:chExt cx="1118119" cy="1118119"/>
          </a:xfrm>
        </p:grpSpPr>
        <p:sp>
          <p:nvSpPr>
            <p:cNvPr id="17" name="Oval 16">
              <a:extLst>
                <a:ext uri="{FF2B5EF4-FFF2-40B4-BE49-F238E27FC236}">
                  <a16:creationId xmlns:a16="http://schemas.microsoft.com/office/drawing/2014/main" id="{6615FFF3-56BF-4E76-82A7-0F1DC524600B}"/>
                </a:ext>
              </a:extLst>
            </p:cNvPr>
            <p:cNvSpPr/>
            <p:nvPr/>
          </p:nvSpPr>
          <p:spPr>
            <a:xfrm>
              <a:off x="4154599" y="3258570"/>
              <a:ext cx="1118119" cy="1118119"/>
            </a:xfrm>
            <a:prstGeom prst="ellipse">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descr="Handshake">
              <a:extLst>
                <a:ext uri="{FF2B5EF4-FFF2-40B4-BE49-F238E27FC236}">
                  <a16:creationId xmlns:a16="http://schemas.microsoft.com/office/drawing/2014/main" id="{8988CFFA-024B-4BCF-9CE5-CC70842436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2946" y="3440434"/>
              <a:ext cx="721421" cy="721421"/>
            </a:xfrm>
            <a:prstGeom prst="rect">
              <a:avLst/>
            </a:prstGeom>
          </p:spPr>
        </p:pic>
      </p:grpSp>
      <p:sp>
        <p:nvSpPr>
          <p:cNvPr id="16" name="Rectangle 15">
            <a:extLst>
              <a:ext uri="{FF2B5EF4-FFF2-40B4-BE49-F238E27FC236}">
                <a16:creationId xmlns:a16="http://schemas.microsoft.com/office/drawing/2014/main" id="{BB8904A9-4A47-47FA-B14C-5D91FC928747}"/>
              </a:ext>
            </a:extLst>
          </p:cNvPr>
          <p:cNvSpPr/>
          <p:nvPr/>
        </p:nvSpPr>
        <p:spPr>
          <a:xfrm>
            <a:off x="8061342" y="5040700"/>
            <a:ext cx="1279517" cy="369332"/>
          </a:xfrm>
          <a:prstGeom prst="rect">
            <a:avLst/>
          </a:prstGeom>
        </p:spPr>
        <p:txBody>
          <a:bodyPr wrap="none" anchor="ctr">
            <a:spAutoFit/>
          </a:bodyPr>
          <a:lstStyle/>
          <a:p>
            <a:r>
              <a:rPr lang="en-US" dirty="0">
                <a:solidFill>
                  <a:schemeClr val="tx1">
                    <a:lumMod val="75000"/>
                    <a:lumOff val="25000"/>
                  </a:schemeClr>
                </a:solidFill>
              </a:rPr>
              <a:t>Coalitions</a:t>
            </a:r>
          </a:p>
        </p:txBody>
      </p:sp>
      <p:grpSp>
        <p:nvGrpSpPr>
          <p:cNvPr id="20" name="Group 19">
            <a:extLst>
              <a:ext uri="{FF2B5EF4-FFF2-40B4-BE49-F238E27FC236}">
                <a16:creationId xmlns:a16="http://schemas.microsoft.com/office/drawing/2014/main" id="{3739E1C4-155E-422E-A958-06AECEC5B525}"/>
              </a:ext>
            </a:extLst>
          </p:cNvPr>
          <p:cNvGrpSpPr/>
          <p:nvPr/>
        </p:nvGrpSpPr>
        <p:grpSpPr>
          <a:xfrm>
            <a:off x="7203218" y="2082694"/>
            <a:ext cx="790985" cy="790985"/>
            <a:chOff x="4154599" y="3258570"/>
            <a:chExt cx="1118119" cy="1118119"/>
          </a:xfrm>
        </p:grpSpPr>
        <p:sp>
          <p:nvSpPr>
            <p:cNvPr id="22" name="Oval 21">
              <a:extLst>
                <a:ext uri="{FF2B5EF4-FFF2-40B4-BE49-F238E27FC236}">
                  <a16:creationId xmlns:a16="http://schemas.microsoft.com/office/drawing/2014/main" id="{94D982F9-0855-4A88-A5D4-EBF36484A069}"/>
                </a:ext>
              </a:extLst>
            </p:cNvPr>
            <p:cNvSpPr/>
            <p:nvPr/>
          </p:nvSpPr>
          <p:spPr>
            <a:xfrm>
              <a:off x="4154599" y="3258570"/>
              <a:ext cx="1118119" cy="1118119"/>
            </a:xfrm>
            <a:prstGeom prst="ellipse">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descr="Traffic cone">
              <a:extLst>
                <a:ext uri="{FF2B5EF4-FFF2-40B4-BE49-F238E27FC236}">
                  <a16:creationId xmlns:a16="http://schemas.microsoft.com/office/drawing/2014/main" id="{D844311C-AE18-4E32-90F2-F18B9AC8E8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52948" y="3440434"/>
              <a:ext cx="721421" cy="721421"/>
            </a:xfrm>
            <a:prstGeom prst="rect">
              <a:avLst/>
            </a:prstGeom>
          </p:spPr>
        </p:pic>
      </p:grpSp>
      <p:sp>
        <p:nvSpPr>
          <p:cNvPr id="21" name="Rectangle 20">
            <a:extLst>
              <a:ext uri="{FF2B5EF4-FFF2-40B4-BE49-F238E27FC236}">
                <a16:creationId xmlns:a16="http://schemas.microsoft.com/office/drawing/2014/main" id="{CCE04A0F-B29E-4BFA-9B52-D1524E3D23F8}"/>
              </a:ext>
            </a:extLst>
          </p:cNvPr>
          <p:cNvSpPr/>
          <p:nvPr/>
        </p:nvSpPr>
        <p:spPr>
          <a:xfrm>
            <a:off x="8061342" y="2310864"/>
            <a:ext cx="1944178" cy="369332"/>
          </a:xfrm>
          <a:prstGeom prst="rect">
            <a:avLst/>
          </a:prstGeom>
        </p:spPr>
        <p:txBody>
          <a:bodyPr wrap="square" anchor="ctr">
            <a:spAutoFit/>
          </a:bodyPr>
          <a:lstStyle/>
          <a:p>
            <a:r>
              <a:rPr lang="en-US" dirty="0">
                <a:solidFill>
                  <a:schemeClr val="tx1">
                    <a:lumMod val="75000"/>
                    <a:lumOff val="25000"/>
                  </a:schemeClr>
                </a:solidFill>
              </a:rPr>
              <a:t>Foundations</a:t>
            </a:r>
          </a:p>
        </p:txBody>
      </p:sp>
      <p:sp>
        <p:nvSpPr>
          <p:cNvPr id="38" name="Oval 37">
            <a:extLst>
              <a:ext uri="{FF2B5EF4-FFF2-40B4-BE49-F238E27FC236}">
                <a16:creationId xmlns:a16="http://schemas.microsoft.com/office/drawing/2014/main" id="{2AC4C5DE-6E44-49FE-AF7E-BAA565DEEB93}"/>
              </a:ext>
            </a:extLst>
          </p:cNvPr>
          <p:cNvSpPr/>
          <p:nvPr/>
        </p:nvSpPr>
        <p:spPr>
          <a:xfrm>
            <a:off x="771813" y="1558819"/>
            <a:ext cx="4607306" cy="4607306"/>
          </a:xfrm>
          <a:prstGeom prst="ellipse">
            <a:avLst/>
          </a:prstGeom>
          <a:blipFill>
            <a:blip r:embed="rId9"/>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0FD8050-CC22-4383-AD3B-66DC86B81393}"/>
              </a:ext>
            </a:extLst>
          </p:cNvPr>
          <p:cNvSpPr/>
          <p:nvPr/>
        </p:nvSpPr>
        <p:spPr>
          <a:xfrm>
            <a:off x="1121091" y="1908097"/>
            <a:ext cx="3908750" cy="3908750"/>
          </a:xfrm>
          <a:prstGeom prst="ellipse">
            <a:avLst/>
          </a:prstGeom>
          <a:no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FB87AED3-9960-4C41-9B0F-DCD559DF6DB8}"/>
              </a:ext>
            </a:extLst>
          </p:cNvPr>
          <p:cNvCxnSpPr>
            <a:cxnSpLocks/>
          </p:cNvCxnSpPr>
          <p:nvPr/>
        </p:nvCxnSpPr>
        <p:spPr>
          <a:xfrm flipH="1" flipV="1">
            <a:off x="0" y="-275209"/>
            <a:ext cx="6008918" cy="4053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6864137-7642-406E-B00F-78E72661093A}"/>
              </a:ext>
            </a:extLst>
          </p:cNvPr>
          <p:cNvSpPr txBox="1"/>
          <p:nvPr/>
        </p:nvSpPr>
        <p:spPr>
          <a:xfrm>
            <a:off x="220823" y="6379570"/>
            <a:ext cx="1327608" cy="276999"/>
          </a:xfrm>
          <a:prstGeom prst="rect">
            <a:avLst/>
          </a:prstGeom>
          <a:noFill/>
        </p:spPr>
        <p:txBody>
          <a:bodyPr wrap="none" rtlCol="0">
            <a:spAutoFit/>
          </a:bodyPr>
          <a:lstStyle/>
          <a:p>
            <a:r>
              <a:rPr lang="en-US" sz="1200" dirty="0">
                <a:solidFill>
                  <a:srgbClr val="5A8FC1"/>
                </a:solidFill>
              </a:rPr>
              <a:t>4 | Community</a:t>
            </a:r>
          </a:p>
        </p:txBody>
      </p:sp>
      <p:cxnSp>
        <p:nvCxnSpPr>
          <p:cNvPr id="6" name="Straight Connector 5">
            <a:extLst>
              <a:ext uri="{FF2B5EF4-FFF2-40B4-BE49-F238E27FC236}">
                <a16:creationId xmlns:a16="http://schemas.microsoft.com/office/drawing/2014/main" id="{8EC0D6A9-68BE-4CAC-B371-2EA3F4207C80}"/>
              </a:ext>
            </a:extLst>
          </p:cNvPr>
          <p:cNvCxnSpPr>
            <a:cxnSpLocks/>
          </p:cNvCxnSpPr>
          <p:nvPr/>
        </p:nvCxnSpPr>
        <p:spPr>
          <a:xfrm>
            <a:off x="8146603" y="2881299"/>
            <a:ext cx="4045397"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28717B8-603D-4335-9247-863F37FC337A}"/>
              </a:ext>
            </a:extLst>
          </p:cNvPr>
          <p:cNvCxnSpPr>
            <a:cxnSpLocks/>
          </p:cNvCxnSpPr>
          <p:nvPr/>
        </p:nvCxnSpPr>
        <p:spPr>
          <a:xfrm>
            <a:off x="8131363" y="4281329"/>
            <a:ext cx="4060637"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A45AFE2-554D-4000-8CC8-F67568C5A2B3}"/>
              </a:ext>
            </a:extLst>
          </p:cNvPr>
          <p:cNvCxnSpPr>
            <a:cxnSpLocks/>
          </p:cNvCxnSpPr>
          <p:nvPr/>
        </p:nvCxnSpPr>
        <p:spPr>
          <a:xfrm>
            <a:off x="8131363" y="5636346"/>
            <a:ext cx="4060637"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022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4C7C-C907-4344-A14F-48B999ECD434}"/>
              </a:ext>
            </a:extLst>
          </p:cNvPr>
          <p:cNvSpPr>
            <a:spLocks noGrp="1"/>
          </p:cNvSpPr>
          <p:nvPr>
            <p:ph type="title"/>
          </p:nvPr>
        </p:nvSpPr>
        <p:spPr/>
        <p:txBody>
          <a:bodyPr/>
          <a:lstStyle/>
          <a:p>
            <a:r>
              <a:rPr lang="en-US" sz="2800" b="1" cap="all" dirty="0"/>
              <a:t>In conclusion</a:t>
            </a:r>
          </a:p>
        </p:txBody>
      </p:sp>
      <p:sp>
        <p:nvSpPr>
          <p:cNvPr id="13" name="Rectangle 12">
            <a:extLst>
              <a:ext uri="{FF2B5EF4-FFF2-40B4-BE49-F238E27FC236}">
                <a16:creationId xmlns:a16="http://schemas.microsoft.com/office/drawing/2014/main" id="{E6534882-9958-468D-A3B1-12C5652BFDF9}"/>
              </a:ext>
            </a:extLst>
          </p:cNvPr>
          <p:cNvSpPr/>
          <p:nvPr/>
        </p:nvSpPr>
        <p:spPr>
          <a:xfrm>
            <a:off x="1146497" y="2039599"/>
            <a:ext cx="3518523" cy="3293209"/>
          </a:xfrm>
          <a:prstGeom prst="rect">
            <a:avLst/>
          </a:prstGeom>
        </p:spPr>
        <p:txBody>
          <a:bodyPr wrap="square">
            <a:spAutoFit/>
          </a:bodyPr>
          <a:lstStyle/>
          <a:p>
            <a:pPr>
              <a:spcBef>
                <a:spcPts val="600"/>
              </a:spcBef>
              <a:spcAft>
                <a:spcPts val="600"/>
              </a:spcAft>
            </a:pPr>
            <a:r>
              <a:rPr lang="en-US" dirty="0">
                <a:solidFill>
                  <a:schemeClr val="tx1">
                    <a:lumMod val="75000"/>
                    <a:lumOff val="25000"/>
                  </a:schemeClr>
                </a:solidFill>
                <a:latin typeface="Century Gothic" panose="020B0502020202020204" pitchFamily="34" charset="0"/>
              </a:rPr>
              <a:t>Through the 4C’s of Change, Concerns, Communication, and Community, your association can evaluate and learn from the efforts of others the best practices that can be utilized. </a:t>
            </a:r>
          </a:p>
          <a:p>
            <a:pPr>
              <a:spcBef>
                <a:spcPts val="600"/>
              </a:spcBef>
              <a:spcAft>
                <a:spcPts val="600"/>
              </a:spcAft>
            </a:pPr>
            <a:r>
              <a:rPr lang="en-US" dirty="0">
                <a:solidFill>
                  <a:schemeClr val="tx1">
                    <a:lumMod val="75000"/>
                    <a:lumOff val="25000"/>
                  </a:schemeClr>
                </a:solidFill>
                <a:latin typeface="Century Gothic" panose="020B0502020202020204" pitchFamily="34" charset="0"/>
              </a:rPr>
              <a:t>These best practices can help you in the next 20 years to recruit and retain membership.</a:t>
            </a:r>
          </a:p>
        </p:txBody>
      </p:sp>
      <p:sp>
        <p:nvSpPr>
          <p:cNvPr id="20" name="TextBox 19">
            <a:extLst>
              <a:ext uri="{FF2B5EF4-FFF2-40B4-BE49-F238E27FC236}">
                <a16:creationId xmlns:a16="http://schemas.microsoft.com/office/drawing/2014/main" id="{BC062C28-7896-442E-A034-C77E525A860B}"/>
              </a:ext>
            </a:extLst>
          </p:cNvPr>
          <p:cNvSpPr txBox="1"/>
          <p:nvPr/>
        </p:nvSpPr>
        <p:spPr>
          <a:xfrm>
            <a:off x="11508583" y="6379570"/>
            <a:ext cx="354584" cy="276999"/>
          </a:xfrm>
          <a:prstGeom prst="rect">
            <a:avLst/>
          </a:prstGeom>
          <a:noFill/>
        </p:spPr>
        <p:txBody>
          <a:bodyPr wrap="none" rtlCol="0">
            <a:spAutoFit/>
          </a:bodyPr>
          <a:lstStyle/>
          <a:p>
            <a:r>
              <a:rPr lang="en-US" sz="1200" dirty="0">
                <a:solidFill>
                  <a:srgbClr val="ED7D31"/>
                </a:solidFill>
              </a:rPr>
              <a:t>18</a:t>
            </a:r>
          </a:p>
        </p:txBody>
      </p:sp>
      <p:pic>
        <p:nvPicPr>
          <p:cNvPr id="17" name="Picture 16">
            <a:extLst>
              <a:ext uri="{FF2B5EF4-FFF2-40B4-BE49-F238E27FC236}">
                <a16:creationId xmlns:a16="http://schemas.microsoft.com/office/drawing/2014/main" id="{BB9FDF94-31D1-4AE7-A235-E0882A7D0D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3836" y="1596955"/>
            <a:ext cx="4316624" cy="4316624"/>
          </a:xfrm>
          <a:prstGeom prst="rect">
            <a:avLst/>
          </a:prstGeom>
        </p:spPr>
      </p:pic>
      <p:sp>
        <p:nvSpPr>
          <p:cNvPr id="16" name="Oval 15">
            <a:extLst>
              <a:ext uri="{FF2B5EF4-FFF2-40B4-BE49-F238E27FC236}">
                <a16:creationId xmlns:a16="http://schemas.microsoft.com/office/drawing/2014/main" id="{5A85579F-43A1-45B0-9357-8B97D9BDEA96}"/>
              </a:ext>
            </a:extLst>
          </p:cNvPr>
          <p:cNvSpPr/>
          <p:nvPr/>
        </p:nvSpPr>
        <p:spPr>
          <a:xfrm>
            <a:off x="5558055" y="1891175"/>
            <a:ext cx="3728186" cy="3728184"/>
          </a:xfrm>
          <a:prstGeom prst="ellipse">
            <a:avLst/>
          </a:prstGeom>
          <a:no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A282422-B82B-4321-A894-0EDDF09AFD6D}"/>
              </a:ext>
            </a:extLst>
          </p:cNvPr>
          <p:cNvSpPr/>
          <p:nvPr/>
        </p:nvSpPr>
        <p:spPr>
          <a:xfrm>
            <a:off x="8764706" y="3827370"/>
            <a:ext cx="2347812" cy="2347812"/>
          </a:xfrm>
          <a:prstGeom prst="ellipse">
            <a:avLst/>
          </a:prstGeom>
          <a:solidFill>
            <a:srgbClr val="28324E"/>
          </a:solidFill>
          <a:ln w="63500">
            <a:solidFill>
              <a:srgbClr val="283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cap="all" dirty="0">
                <a:solidFill>
                  <a:schemeClr val="accent5">
                    <a:lumMod val="20000"/>
                    <a:lumOff val="80000"/>
                  </a:schemeClr>
                </a:solidFill>
              </a:rPr>
              <a:t>Remember:</a:t>
            </a:r>
          </a:p>
          <a:p>
            <a:pPr algn="ctr"/>
            <a:r>
              <a:rPr lang="en-US" dirty="0"/>
              <a:t>Who’s going to fill your shoes?</a:t>
            </a:r>
          </a:p>
        </p:txBody>
      </p:sp>
      <p:pic>
        <p:nvPicPr>
          <p:cNvPr id="14" name="Whos Gonna Fill Their Shoes_edited">
            <a:hlinkClick r:id="" action="ppaction://media"/>
            <a:extLst>
              <a:ext uri="{FF2B5EF4-FFF2-40B4-BE49-F238E27FC236}">
                <a16:creationId xmlns:a16="http://schemas.microsoft.com/office/drawing/2014/main" id="{B9C4E37B-0473-436F-A4ED-12DEB20020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76819" y="5615141"/>
            <a:ext cx="423709" cy="423709"/>
          </a:xfrm>
          <a:prstGeom prst="rect">
            <a:avLst/>
          </a:prstGeom>
        </p:spPr>
      </p:pic>
    </p:spTree>
    <p:extLst>
      <p:ext uri="{BB962C8B-B14F-4D97-AF65-F5344CB8AC3E}">
        <p14:creationId xmlns:p14="http://schemas.microsoft.com/office/powerpoint/2010/main" val="139915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remove"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FC8E9-AF0E-4558-81DA-43D160CD108C}"/>
              </a:ext>
            </a:extLst>
          </p:cNvPr>
          <p:cNvSpPr>
            <a:spLocks noGrp="1"/>
          </p:cNvSpPr>
          <p:nvPr>
            <p:ph type="title"/>
          </p:nvPr>
        </p:nvSpPr>
        <p:spPr/>
        <p:txBody>
          <a:bodyPr/>
          <a:lstStyle/>
          <a:p>
            <a:r>
              <a:rPr lang="en-US" sz="2800" b="1" cap="all" dirty="0"/>
              <a:t>Recruiting &amp; Retaining Members</a:t>
            </a:r>
          </a:p>
        </p:txBody>
      </p:sp>
      <p:sp>
        <p:nvSpPr>
          <p:cNvPr id="6" name="Rectangle 5">
            <a:extLst>
              <a:ext uri="{FF2B5EF4-FFF2-40B4-BE49-F238E27FC236}">
                <a16:creationId xmlns:a16="http://schemas.microsoft.com/office/drawing/2014/main" id="{11004935-2251-405C-83BA-D5150F78E6D2}"/>
              </a:ext>
            </a:extLst>
          </p:cNvPr>
          <p:cNvSpPr/>
          <p:nvPr/>
        </p:nvSpPr>
        <p:spPr>
          <a:xfrm>
            <a:off x="2927589" y="5828549"/>
            <a:ext cx="6096000" cy="646331"/>
          </a:xfrm>
          <a:prstGeom prst="rect">
            <a:avLst/>
          </a:prstGeom>
        </p:spPr>
        <p:txBody>
          <a:bodyPr>
            <a:spAutoFit/>
          </a:bodyPr>
          <a:lstStyle/>
          <a:p>
            <a:pPr algn="ctr"/>
            <a:r>
              <a:rPr lang="en-US" dirty="0">
                <a:solidFill>
                  <a:schemeClr val="tx1">
                    <a:lumMod val="75000"/>
                    <a:lumOff val="25000"/>
                  </a:schemeClr>
                </a:solidFill>
              </a:rPr>
              <a:t>By </a:t>
            </a:r>
            <a:r>
              <a:rPr lang="en-US" b="1" cap="all" dirty="0">
                <a:solidFill>
                  <a:srgbClr val="1776AF"/>
                </a:solidFill>
              </a:rPr>
              <a:t>Jeanie Coffey</a:t>
            </a:r>
          </a:p>
          <a:p>
            <a:pPr algn="ctr"/>
            <a:r>
              <a:rPr lang="en-US" dirty="0">
                <a:solidFill>
                  <a:schemeClr val="tx1">
                    <a:lumMod val="75000"/>
                    <a:lumOff val="25000"/>
                  </a:schemeClr>
                </a:solidFill>
              </a:rPr>
              <a:t>Vice President, Association Relations </a:t>
            </a:r>
          </a:p>
        </p:txBody>
      </p:sp>
      <p:sp>
        <p:nvSpPr>
          <p:cNvPr id="9" name="TextBox 8">
            <a:extLst>
              <a:ext uri="{FF2B5EF4-FFF2-40B4-BE49-F238E27FC236}">
                <a16:creationId xmlns:a16="http://schemas.microsoft.com/office/drawing/2014/main" id="{86396B8D-3EB6-48C8-945B-7D90F2620C96}"/>
              </a:ext>
            </a:extLst>
          </p:cNvPr>
          <p:cNvSpPr txBox="1"/>
          <p:nvPr/>
        </p:nvSpPr>
        <p:spPr>
          <a:xfrm>
            <a:off x="11508583" y="6379570"/>
            <a:ext cx="269626" cy="276999"/>
          </a:xfrm>
          <a:prstGeom prst="rect">
            <a:avLst/>
          </a:prstGeom>
          <a:noFill/>
        </p:spPr>
        <p:txBody>
          <a:bodyPr wrap="none" rtlCol="0">
            <a:spAutoFit/>
          </a:bodyPr>
          <a:lstStyle/>
          <a:p>
            <a:r>
              <a:rPr lang="en-US" sz="1200" dirty="0">
                <a:solidFill>
                  <a:srgbClr val="ED7D31"/>
                </a:solidFill>
              </a:rPr>
              <a:t>3</a:t>
            </a:r>
          </a:p>
        </p:txBody>
      </p:sp>
      <p:cxnSp>
        <p:nvCxnSpPr>
          <p:cNvPr id="10" name="Straight Connector 9">
            <a:extLst>
              <a:ext uri="{FF2B5EF4-FFF2-40B4-BE49-F238E27FC236}">
                <a16:creationId xmlns:a16="http://schemas.microsoft.com/office/drawing/2014/main" id="{2B0BC110-47B1-4E96-957C-1B7CD46E64C2}"/>
              </a:ext>
            </a:extLst>
          </p:cNvPr>
          <p:cNvCxnSpPr>
            <a:cxnSpLocks/>
          </p:cNvCxnSpPr>
          <p:nvPr/>
        </p:nvCxnSpPr>
        <p:spPr>
          <a:xfrm>
            <a:off x="0" y="3467100"/>
            <a:ext cx="2151482" cy="0"/>
          </a:xfrm>
          <a:prstGeom prst="line">
            <a:avLst/>
          </a:prstGeom>
          <a:ln w="127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F95257C-D2E1-4F54-BCDF-78EFB5603F0D}"/>
              </a:ext>
            </a:extLst>
          </p:cNvPr>
          <p:cNvCxnSpPr>
            <a:cxnSpLocks/>
          </p:cNvCxnSpPr>
          <p:nvPr/>
        </p:nvCxnSpPr>
        <p:spPr>
          <a:xfrm>
            <a:off x="10077061" y="3455995"/>
            <a:ext cx="2151482" cy="0"/>
          </a:xfrm>
          <a:prstGeom prst="line">
            <a:avLst/>
          </a:prstGeom>
          <a:ln w="127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43BEF44F-98ED-BA49-BD89-2E08AB82BD78}"/>
              </a:ext>
            </a:extLst>
          </p:cNvPr>
          <p:cNvSpPr/>
          <p:nvPr/>
        </p:nvSpPr>
        <p:spPr>
          <a:xfrm>
            <a:off x="4130722" y="1542291"/>
            <a:ext cx="3930555" cy="3849618"/>
          </a:xfrm>
          <a:prstGeom prst="ellipse">
            <a:avLst/>
          </a:prstGeom>
          <a:blipFill dpi="0" rotWithShape="1">
            <a:blip r:embed="rId3"/>
            <a:srcRect/>
            <a:stretch>
              <a:fillRect l="-12000" t="-12000" r="-6000" b="-14000"/>
            </a:stretch>
          </a:blip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8FB5302-8EA8-D184-A104-F6BC5CA70180}"/>
              </a:ext>
            </a:extLst>
          </p:cNvPr>
          <p:cNvSpPr/>
          <p:nvPr/>
        </p:nvSpPr>
        <p:spPr>
          <a:xfrm>
            <a:off x="4323396" y="1694497"/>
            <a:ext cx="3545206" cy="3545206"/>
          </a:xfrm>
          <a:prstGeom prst="ellipse">
            <a:avLst/>
          </a:prstGeom>
          <a:noFill/>
          <a:ln w="635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693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90B54F-D419-3733-810D-981312D46D80}"/>
              </a:ext>
            </a:extLst>
          </p:cNvPr>
          <p:cNvSpPr>
            <a:spLocks noGrp="1"/>
          </p:cNvSpPr>
          <p:nvPr>
            <p:ph type="body" sz="quarter" idx="10"/>
          </p:nvPr>
        </p:nvSpPr>
        <p:spPr>
          <a:xfrm>
            <a:off x="1108055" y="73606"/>
            <a:ext cx="10040461" cy="727075"/>
          </a:xfrm>
        </p:spPr>
        <p:txBody>
          <a:bodyPr/>
          <a:lstStyle/>
          <a:p>
            <a:r>
              <a:rPr lang="en-US" spc="0" dirty="0">
                <a:ln w="0"/>
                <a:solidFill>
                  <a:schemeClr val="tx1"/>
                </a:solidFill>
                <a:effectLst>
                  <a:outerShdw blurRad="38100" dist="19050" dir="2700000" algn="tl" rotWithShape="0">
                    <a:schemeClr val="dk1">
                      <a:alpha val="40000"/>
                    </a:schemeClr>
                  </a:outerShdw>
                </a:effectLst>
                <a:latin typeface="Copperplate Gothic Bold" panose="020E0705020206020404" pitchFamily="34" charset="0"/>
              </a:rPr>
              <a:t>Georgia County Territories</a:t>
            </a:r>
          </a:p>
        </p:txBody>
      </p:sp>
      <p:sp>
        <p:nvSpPr>
          <p:cNvPr id="1026" name="Flowchart: Connector 1025">
            <a:extLst>
              <a:ext uri="{FF2B5EF4-FFF2-40B4-BE49-F238E27FC236}">
                <a16:creationId xmlns:a16="http://schemas.microsoft.com/office/drawing/2014/main" id="{48EAAEAF-464D-4D07-906C-40F009011DDD}"/>
              </a:ext>
            </a:extLst>
          </p:cNvPr>
          <p:cNvSpPr/>
          <p:nvPr/>
        </p:nvSpPr>
        <p:spPr>
          <a:xfrm>
            <a:off x="9085703" y="1730155"/>
            <a:ext cx="2061030" cy="2089610"/>
          </a:xfrm>
          <a:prstGeom prst="flowChartConnector">
            <a:avLst/>
          </a:prstGeom>
          <a:blipFill dpi="0" rotWithShape="1">
            <a:blip r:embed="rId2">
              <a:extLst>
                <a:ext uri="{28A0092B-C50C-407E-A947-70E740481C1C}">
                  <a14:useLocalDpi xmlns:a14="http://schemas.microsoft.com/office/drawing/2010/main" val="0"/>
                </a:ext>
              </a:extLst>
            </a:blip>
            <a:srcRect/>
            <a:stretch>
              <a:fillRect l="-477" t="-10169" r="-5929" b="-34497"/>
            </a:stretch>
          </a:blipFill>
          <a:ln>
            <a:solidFill>
              <a:schemeClr val="tx1">
                <a:lumMod val="85000"/>
                <a:lumOff val="1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784A1B56-4612-4B06-EADD-34CE243AAD21}"/>
              </a:ext>
            </a:extLst>
          </p:cNvPr>
          <p:cNvGrpSpPr/>
          <p:nvPr/>
        </p:nvGrpSpPr>
        <p:grpSpPr>
          <a:xfrm>
            <a:off x="9084765" y="3904999"/>
            <a:ext cx="2062907" cy="707886"/>
            <a:chOff x="9086905" y="3904999"/>
            <a:chExt cx="2062907" cy="707886"/>
          </a:xfrm>
        </p:grpSpPr>
        <p:sp>
          <p:nvSpPr>
            <p:cNvPr id="1027" name="Flowchart: Connector 1026">
              <a:extLst>
                <a:ext uri="{FF2B5EF4-FFF2-40B4-BE49-F238E27FC236}">
                  <a16:creationId xmlns:a16="http://schemas.microsoft.com/office/drawing/2014/main" id="{A6C8251E-2CC8-4281-277C-5C6DB901FBC4}"/>
                </a:ext>
              </a:extLst>
            </p:cNvPr>
            <p:cNvSpPr/>
            <p:nvPr/>
          </p:nvSpPr>
          <p:spPr>
            <a:xfrm>
              <a:off x="9086905" y="4071042"/>
              <a:ext cx="367469" cy="375801"/>
            </a:xfrm>
            <a:prstGeom prst="flowChartConnector">
              <a:avLst/>
            </a:pr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8" name="TextBox 1027">
              <a:extLst>
                <a:ext uri="{FF2B5EF4-FFF2-40B4-BE49-F238E27FC236}">
                  <a16:creationId xmlns:a16="http://schemas.microsoft.com/office/drawing/2014/main" id="{A76F2D1E-3D5B-9F91-0486-78DA439B98F0}"/>
                </a:ext>
              </a:extLst>
            </p:cNvPr>
            <p:cNvSpPr txBox="1"/>
            <p:nvPr/>
          </p:nvSpPr>
          <p:spPr>
            <a:xfrm>
              <a:off x="9489820" y="3904999"/>
              <a:ext cx="1659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pperplate Gothic Light" panose="020E0507020206020404" pitchFamily="34" charset="0"/>
                  <a:ea typeface="+mn-ea"/>
                  <a:cs typeface="+mn-cs"/>
                </a:rPr>
                <a:t>Alexander Williams</a:t>
              </a:r>
            </a:p>
          </p:txBody>
        </p:sp>
      </p:grpSp>
      <p:sp>
        <p:nvSpPr>
          <p:cNvPr id="1032" name="Flowchart: Connector 1031">
            <a:extLst>
              <a:ext uri="{FF2B5EF4-FFF2-40B4-BE49-F238E27FC236}">
                <a16:creationId xmlns:a16="http://schemas.microsoft.com/office/drawing/2014/main" id="{25E57502-EC44-B091-7ED2-4A223471DAE0}"/>
              </a:ext>
            </a:extLst>
          </p:cNvPr>
          <p:cNvSpPr/>
          <p:nvPr/>
        </p:nvSpPr>
        <p:spPr>
          <a:xfrm>
            <a:off x="1165799" y="1730155"/>
            <a:ext cx="1968798" cy="2072677"/>
          </a:xfrm>
          <a:prstGeom prst="flowChartConnector">
            <a:avLst/>
          </a:prstGeom>
          <a:blipFill dpi="0" rotWithShape="1">
            <a:blip r:embed="rId3">
              <a:extLst>
                <a:ext uri="{28A0092B-C50C-407E-A947-70E740481C1C}">
                  <a14:useLocalDpi xmlns:a14="http://schemas.microsoft.com/office/drawing/2010/main" val="0"/>
                </a:ext>
              </a:extLst>
            </a:blip>
            <a:srcRect/>
            <a:stretch>
              <a:fillRect l="-17590" t="-6987" r="-10126" b="-52867"/>
            </a:stretch>
          </a:blipFill>
          <a:ln w="12700">
            <a:solidFill>
              <a:schemeClr val="tx1">
                <a:lumMod val="85000"/>
                <a:lumOff val="1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53161D6B-594B-F132-ED7E-7023369658D7}"/>
              </a:ext>
            </a:extLst>
          </p:cNvPr>
          <p:cNvGrpSpPr/>
          <p:nvPr/>
        </p:nvGrpSpPr>
        <p:grpSpPr>
          <a:xfrm>
            <a:off x="948873" y="3964549"/>
            <a:ext cx="2402650" cy="400110"/>
            <a:chOff x="1048346" y="4086754"/>
            <a:chExt cx="2402650" cy="400110"/>
          </a:xfrm>
        </p:grpSpPr>
        <p:sp>
          <p:nvSpPr>
            <p:cNvPr id="1033" name="Flowchart: Connector 1032">
              <a:extLst>
                <a:ext uri="{FF2B5EF4-FFF2-40B4-BE49-F238E27FC236}">
                  <a16:creationId xmlns:a16="http://schemas.microsoft.com/office/drawing/2014/main" id="{D20F16A2-8447-0B12-5438-DD078653DC8A}"/>
                </a:ext>
              </a:extLst>
            </p:cNvPr>
            <p:cNvSpPr/>
            <p:nvPr/>
          </p:nvSpPr>
          <p:spPr>
            <a:xfrm>
              <a:off x="1048346" y="4098909"/>
              <a:ext cx="367469" cy="375801"/>
            </a:xfrm>
            <a:prstGeom prst="flowChartConnector">
              <a:avLst/>
            </a:pr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4" name="TextBox 1033">
              <a:extLst>
                <a:ext uri="{FF2B5EF4-FFF2-40B4-BE49-F238E27FC236}">
                  <a16:creationId xmlns:a16="http://schemas.microsoft.com/office/drawing/2014/main" id="{939CFB85-69C9-EABD-B2EC-6E4781FBE927}"/>
                </a:ext>
              </a:extLst>
            </p:cNvPr>
            <p:cNvSpPr txBox="1"/>
            <p:nvPr/>
          </p:nvSpPr>
          <p:spPr>
            <a:xfrm>
              <a:off x="1482198" y="4086754"/>
              <a:ext cx="19687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pperplate Gothic Light" panose="020B0604020202020204" pitchFamily="34" charset="0"/>
                  <a:ea typeface="+mn-ea"/>
                  <a:cs typeface="+mn-cs"/>
                </a:rPr>
                <a:t>Eric Cannon</a:t>
              </a:r>
            </a:p>
          </p:txBody>
        </p:sp>
      </p:grpSp>
      <p:grpSp>
        <p:nvGrpSpPr>
          <p:cNvPr id="1342" name="Group 1341">
            <a:extLst>
              <a:ext uri="{FF2B5EF4-FFF2-40B4-BE49-F238E27FC236}">
                <a16:creationId xmlns:a16="http://schemas.microsoft.com/office/drawing/2014/main" id="{4F4966A3-EFF5-F3BE-96D9-4F5AAF0F4F13}"/>
              </a:ext>
            </a:extLst>
          </p:cNvPr>
          <p:cNvGrpSpPr/>
          <p:nvPr/>
        </p:nvGrpSpPr>
        <p:grpSpPr>
          <a:xfrm>
            <a:off x="3912357" y="839362"/>
            <a:ext cx="4431856" cy="5338977"/>
            <a:chOff x="1968500" y="542925"/>
            <a:chExt cx="5207000" cy="6156325"/>
          </a:xfrm>
        </p:grpSpPr>
        <p:sp>
          <p:nvSpPr>
            <p:cNvPr id="3" name="Freeform 133">
              <a:extLst>
                <a:ext uri="{FF2B5EF4-FFF2-40B4-BE49-F238E27FC236}">
                  <a16:creationId xmlns:a16="http://schemas.microsoft.com/office/drawing/2014/main" id="{7F0E4ABD-2C49-2D8E-244B-EC40EED9E83F}"/>
                </a:ext>
              </a:extLst>
            </p:cNvPr>
            <p:cNvSpPr>
              <a:spLocks/>
            </p:cNvSpPr>
            <p:nvPr/>
          </p:nvSpPr>
          <p:spPr bwMode="auto">
            <a:xfrm>
              <a:off x="2374900" y="4521200"/>
              <a:ext cx="269875" cy="292100"/>
            </a:xfrm>
            <a:custGeom>
              <a:avLst/>
              <a:gdLst>
                <a:gd name="T0" fmla="*/ 15875 w 170"/>
                <a:gd name="T1" fmla="*/ 133350 h 184"/>
                <a:gd name="T2" fmla="*/ 31750 w 170"/>
                <a:gd name="T3" fmla="*/ 133350 h 184"/>
                <a:gd name="T4" fmla="*/ 38100 w 170"/>
                <a:gd name="T5" fmla="*/ 123825 h 184"/>
                <a:gd name="T6" fmla="*/ 38100 w 170"/>
                <a:gd name="T7" fmla="*/ 107950 h 184"/>
                <a:gd name="T8" fmla="*/ 31750 w 170"/>
                <a:gd name="T9" fmla="*/ 101600 h 184"/>
                <a:gd name="T10" fmla="*/ 47625 w 170"/>
                <a:gd name="T11" fmla="*/ 92075 h 184"/>
                <a:gd name="T12" fmla="*/ 53975 w 170"/>
                <a:gd name="T13" fmla="*/ 85725 h 184"/>
                <a:gd name="T14" fmla="*/ 63500 w 170"/>
                <a:gd name="T15" fmla="*/ 76200 h 184"/>
                <a:gd name="T16" fmla="*/ 69850 w 170"/>
                <a:gd name="T17" fmla="*/ 69850 h 184"/>
                <a:gd name="T18" fmla="*/ 69850 w 170"/>
                <a:gd name="T19" fmla="*/ 53975 h 184"/>
                <a:gd name="T20" fmla="*/ 63500 w 170"/>
                <a:gd name="T21" fmla="*/ 47625 h 184"/>
                <a:gd name="T22" fmla="*/ 69850 w 170"/>
                <a:gd name="T23" fmla="*/ 38100 h 184"/>
                <a:gd name="T24" fmla="*/ 79375 w 170"/>
                <a:gd name="T25" fmla="*/ 31750 h 184"/>
                <a:gd name="T26" fmla="*/ 85725 w 170"/>
                <a:gd name="T27" fmla="*/ 22225 h 184"/>
                <a:gd name="T28" fmla="*/ 79375 w 170"/>
                <a:gd name="T29" fmla="*/ 6350 h 184"/>
                <a:gd name="T30" fmla="*/ 95250 w 170"/>
                <a:gd name="T31" fmla="*/ 6350 h 184"/>
                <a:gd name="T32" fmla="*/ 101600 w 170"/>
                <a:gd name="T33" fmla="*/ 15875 h 184"/>
                <a:gd name="T34" fmla="*/ 117475 w 170"/>
                <a:gd name="T35" fmla="*/ 22225 h 184"/>
                <a:gd name="T36" fmla="*/ 149225 w 170"/>
                <a:gd name="T37" fmla="*/ 15875 h 184"/>
                <a:gd name="T38" fmla="*/ 165100 w 170"/>
                <a:gd name="T39" fmla="*/ 22225 h 184"/>
                <a:gd name="T40" fmla="*/ 196850 w 170"/>
                <a:gd name="T41" fmla="*/ 31750 h 184"/>
                <a:gd name="T42" fmla="*/ 212725 w 170"/>
                <a:gd name="T43" fmla="*/ 38100 h 184"/>
                <a:gd name="T44" fmla="*/ 206375 w 170"/>
                <a:gd name="T45" fmla="*/ 60325 h 184"/>
                <a:gd name="T46" fmla="*/ 212725 w 170"/>
                <a:gd name="T47" fmla="*/ 69850 h 184"/>
                <a:gd name="T48" fmla="*/ 238125 w 170"/>
                <a:gd name="T49" fmla="*/ 85725 h 184"/>
                <a:gd name="T50" fmla="*/ 254000 w 170"/>
                <a:gd name="T51" fmla="*/ 92075 h 184"/>
                <a:gd name="T52" fmla="*/ 269875 w 170"/>
                <a:gd name="T53" fmla="*/ 117475 h 184"/>
                <a:gd name="T54" fmla="*/ 260350 w 170"/>
                <a:gd name="T55" fmla="*/ 149225 h 184"/>
                <a:gd name="T56" fmla="*/ 260350 w 170"/>
                <a:gd name="T57" fmla="*/ 228600 h 184"/>
                <a:gd name="T58" fmla="*/ 260350 w 170"/>
                <a:gd name="T59" fmla="*/ 292100 h 184"/>
                <a:gd name="T60" fmla="*/ 206375 w 170"/>
                <a:gd name="T61" fmla="*/ 292100 h 184"/>
                <a:gd name="T62" fmla="*/ 180975 w 170"/>
                <a:gd name="T63" fmla="*/ 282575 h 184"/>
                <a:gd name="T64" fmla="*/ 142875 w 170"/>
                <a:gd name="T65" fmla="*/ 282575 h 184"/>
                <a:gd name="T66" fmla="*/ 127000 w 170"/>
                <a:gd name="T67" fmla="*/ 292100 h 184"/>
                <a:gd name="T68" fmla="*/ 111125 w 170"/>
                <a:gd name="T69" fmla="*/ 292100 h 184"/>
                <a:gd name="T70" fmla="*/ 79375 w 170"/>
                <a:gd name="T71" fmla="*/ 292100 h 184"/>
                <a:gd name="T72" fmla="*/ 53975 w 170"/>
                <a:gd name="T73" fmla="*/ 282575 h 184"/>
                <a:gd name="T74" fmla="*/ 38100 w 170"/>
                <a:gd name="T75" fmla="*/ 282575 h 184"/>
                <a:gd name="T76" fmla="*/ 0 w 170"/>
                <a:gd name="T77" fmla="*/ 282575 h 184"/>
                <a:gd name="T78" fmla="*/ 0 w 170"/>
                <a:gd name="T79" fmla="*/ 266700 h 184"/>
                <a:gd name="T80" fmla="*/ 6350 w 170"/>
                <a:gd name="T81" fmla="*/ 244475 h 184"/>
                <a:gd name="T82" fmla="*/ 6350 w 170"/>
                <a:gd name="T83" fmla="*/ 228600 h 184"/>
                <a:gd name="T84" fmla="*/ 6350 w 170"/>
                <a:gd name="T85" fmla="*/ 212725 h 184"/>
                <a:gd name="T86" fmla="*/ 0 w 170"/>
                <a:gd name="T87" fmla="*/ 203200 h 184"/>
                <a:gd name="T88" fmla="*/ 6350 w 170"/>
                <a:gd name="T89" fmla="*/ 187325 h 184"/>
                <a:gd name="T90" fmla="*/ 6350 w 170"/>
                <a:gd name="T91" fmla="*/ 171450 h 184"/>
                <a:gd name="T92" fmla="*/ 15875 w 170"/>
                <a:gd name="T93" fmla="*/ 155575 h 184"/>
                <a:gd name="T94" fmla="*/ 15875 w 170"/>
                <a:gd name="T95" fmla="*/ 139700 h 184"/>
                <a:gd name="T96" fmla="*/ 6350 w 170"/>
                <a:gd name="T97" fmla="*/ 133350 h 1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0"/>
                <a:gd name="T148" fmla="*/ 0 h 184"/>
                <a:gd name="T149" fmla="*/ 170 w 170"/>
                <a:gd name="T150" fmla="*/ 184 h 1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0" h="184">
                  <a:moveTo>
                    <a:pt x="4" y="84"/>
                  </a:moveTo>
                  <a:lnTo>
                    <a:pt x="10" y="84"/>
                  </a:lnTo>
                  <a:lnTo>
                    <a:pt x="14" y="84"/>
                  </a:lnTo>
                  <a:lnTo>
                    <a:pt x="20" y="84"/>
                  </a:lnTo>
                  <a:lnTo>
                    <a:pt x="20" y="78"/>
                  </a:lnTo>
                  <a:lnTo>
                    <a:pt x="24" y="78"/>
                  </a:lnTo>
                  <a:lnTo>
                    <a:pt x="24" y="74"/>
                  </a:lnTo>
                  <a:lnTo>
                    <a:pt x="24" y="68"/>
                  </a:lnTo>
                  <a:lnTo>
                    <a:pt x="20" y="68"/>
                  </a:lnTo>
                  <a:lnTo>
                    <a:pt x="20" y="64"/>
                  </a:lnTo>
                  <a:lnTo>
                    <a:pt x="24" y="64"/>
                  </a:lnTo>
                  <a:lnTo>
                    <a:pt x="30" y="58"/>
                  </a:lnTo>
                  <a:lnTo>
                    <a:pt x="30" y="54"/>
                  </a:lnTo>
                  <a:lnTo>
                    <a:pt x="34" y="54"/>
                  </a:lnTo>
                  <a:lnTo>
                    <a:pt x="34" y="48"/>
                  </a:lnTo>
                  <a:lnTo>
                    <a:pt x="40" y="48"/>
                  </a:lnTo>
                  <a:lnTo>
                    <a:pt x="40" y="44"/>
                  </a:lnTo>
                  <a:lnTo>
                    <a:pt x="44" y="44"/>
                  </a:lnTo>
                  <a:lnTo>
                    <a:pt x="44" y="38"/>
                  </a:lnTo>
                  <a:lnTo>
                    <a:pt x="44" y="34"/>
                  </a:lnTo>
                  <a:lnTo>
                    <a:pt x="40" y="34"/>
                  </a:lnTo>
                  <a:lnTo>
                    <a:pt x="40" y="30"/>
                  </a:lnTo>
                  <a:lnTo>
                    <a:pt x="44" y="30"/>
                  </a:lnTo>
                  <a:lnTo>
                    <a:pt x="44" y="24"/>
                  </a:lnTo>
                  <a:lnTo>
                    <a:pt x="50" y="24"/>
                  </a:lnTo>
                  <a:lnTo>
                    <a:pt x="50" y="20"/>
                  </a:lnTo>
                  <a:lnTo>
                    <a:pt x="54" y="20"/>
                  </a:lnTo>
                  <a:lnTo>
                    <a:pt x="54" y="14"/>
                  </a:lnTo>
                  <a:lnTo>
                    <a:pt x="50" y="14"/>
                  </a:lnTo>
                  <a:lnTo>
                    <a:pt x="50" y="4"/>
                  </a:lnTo>
                  <a:lnTo>
                    <a:pt x="50" y="0"/>
                  </a:lnTo>
                  <a:lnTo>
                    <a:pt x="60" y="4"/>
                  </a:lnTo>
                  <a:lnTo>
                    <a:pt x="60" y="10"/>
                  </a:lnTo>
                  <a:lnTo>
                    <a:pt x="64" y="10"/>
                  </a:lnTo>
                  <a:lnTo>
                    <a:pt x="74" y="10"/>
                  </a:lnTo>
                  <a:lnTo>
                    <a:pt x="74" y="14"/>
                  </a:lnTo>
                  <a:lnTo>
                    <a:pt x="94" y="14"/>
                  </a:lnTo>
                  <a:lnTo>
                    <a:pt x="94" y="10"/>
                  </a:lnTo>
                  <a:lnTo>
                    <a:pt x="104" y="10"/>
                  </a:lnTo>
                  <a:lnTo>
                    <a:pt x="104" y="14"/>
                  </a:lnTo>
                  <a:lnTo>
                    <a:pt x="114" y="20"/>
                  </a:lnTo>
                  <a:lnTo>
                    <a:pt x="124" y="20"/>
                  </a:lnTo>
                  <a:lnTo>
                    <a:pt x="134" y="20"/>
                  </a:lnTo>
                  <a:lnTo>
                    <a:pt x="134" y="24"/>
                  </a:lnTo>
                  <a:lnTo>
                    <a:pt x="130" y="24"/>
                  </a:lnTo>
                  <a:lnTo>
                    <a:pt x="130" y="38"/>
                  </a:lnTo>
                  <a:lnTo>
                    <a:pt x="134" y="38"/>
                  </a:lnTo>
                  <a:lnTo>
                    <a:pt x="134" y="44"/>
                  </a:lnTo>
                  <a:lnTo>
                    <a:pt x="150" y="44"/>
                  </a:lnTo>
                  <a:lnTo>
                    <a:pt x="150" y="54"/>
                  </a:lnTo>
                  <a:lnTo>
                    <a:pt x="160" y="54"/>
                  </a:lnTo>
                  <a:lnTo>
                    <a:pt x="160" y="58"/>
                  </a:lnTo>
                  <a:lnTo>
                    <a:pt x="170" y="58"/>
                  </a:lnTo>
                  <a:lnTo>
                    <a:pt x="170" y="74"/>
                  </a:lnTo>
                  <a:lnTo>
                    <a:pt x="170" y="78"/>
                  </a:lnTo>
                  <a:lnTo>
                    <a:pt x="164" y="94"/>
                  </a:lnTo>
                  <a:lnTo>
                    <a:pt x="164" y="114"/>
                  </a:lnTo>
                  <a:lnTo>
                    <a:pt x="164" y="144"/>
                  </a:lnTo>
                  <a:lnTo>
                    <a:pt x="164" y="164"/>
                  </a:lnTo>
                  <a:lnTo>
                    <a:pt x="164" y="184"/>
                  </a:lnTo>
                  <a:lnTo>
                    <a:pt x="150" y="184"/>
                  </a:lnTo>
                  <a:lnTo>
                    <a:pt x="130" y="184"/>
                  </a:lnTo>
                  <a:lnTo>
                    <a:pt x="124" y="184"/>
                  </a:lnTo>
                  <a:lnTo>
                    <a:pt x="114" y="178"/>
                  </a:lnTo>
                  <a:lnTo>
                    <a:pt x="100" y="178"/>
                  </a:lnTo>
                  <a:lnTo>
                    <a:pt x="90" y="178"/>
                  </a:lnTo>
                  <a:lnTo>
                    <a:pt x="80" y="178"/>
                  </a:lnTo>
                  <a:lnTo>
                    <a:pt x="80" y="184"/>
                  </a:lnTo>
                  <a:lnTo>
                    <a:pt x="74" y="184"/>
                  </a:lnTo>
                  <a:lnTo>
                    <a:pt x="70" y="184"/>
                  </a:lnTo>
                  <a:lnTo>
                    <a:pt x="60" y="184"/>
                  </a:lnTo>
                  <a:lnTo>
                    <a:pt x="50" y="184"/>
                  </a:lnTo>
                  <a:lnTo>
                    <a:pt x="50" y="178"/>
                  </a:lnTo>
                  <a:lnTo>
                    <a:pt x="34" y="178"/>
                  </a:lnTo>
                  <a:lnTo>
                    <a:pt x="30" y="178"/>
                  </a:lnTo>
                  <a:lnTo>
                    <a:pt x="24" y="178"/>
                  </a:lnTo>
                  <a:lnTo>
                    <a:pt x="14" y="178"/>
                  </a:lnTo>
                  <a:lnTo>
                    <a:pt x="0" y="178"/>
                  </a:lnTo>
                  <a:lnTo>
                    <a:pt x="0" y="174"/>
                  </a:lnTo>
                  <a:lnTo>
                    <a:pt x="0" y="168"/>
                  </a:lnTo>
                  <a:lnTo>
                    <a:pt x="4" y="164"/>
                  </a:lnTo>
                  <a:lnTo>
                    <a:pt x="4" y="154"/>
                  </a:lnTo>
                  <a:lnTo>
                    <a:pt x="4" y="148"/>
                  </a:lnTo>
                  <a:lnTo>
                    <a:pt x="4" y="144"/>
                  </a:lnTo>
                  <a:lnTo>
                    <a:pt x="4" y="138"/>
                  </a:lnTo>
                  <a:lnTo>
                    <a:pt x="4" y="134"/>
                  </a:lnTo>
                  <a:lnTo>
                    <a:pt x="0" y="134"/>
                  </a:lnTo>
                  <a:lnTo>
                    <a:pt x="0" y="128"/>
                  </a:lnTo>
                  <a:lnTo>
                    <a:pt x="0" y="124"/>
                  </a:lnTo>
                  <a:lnTo>
                    <a:pt x="4" y="118"/>
                  </a:lnTo>
                  <a:lnTo>
                    <a:pt x="4" y="114"/>
                  </a:lnTo>
                  <a:lnTo>
                    <a:pt x="4" y="108"/>
                  </a:lnTo>
                  <a:lnTo>
                    <a:pt x="4" y="104"/>
                  </a:lnTo>
                  <a:lnTo>
                    <a:pt x="10" y="98"/>
                  </a:lnTo>
                  <a:lnTo>
                    <a:pt x="10" y="94"/>
                  </a:lnTo>
                  <a:lnTo>
                    <a:pt x="10" y="88"/>
                  </a:lnTo>
                  <a:lnTo>
                    <a:pt x="4" y="88"/>
                  </a:lnTo>
                  <a:lnTo>
                    <a:pt x="4" y="84"/>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58">
              <a:extLst>
                <a:ext uri="{FF2B5EF4-FFF2-40B4-BE49-F238E27FC236}">
                  <a16:creationId xmlns:a16="http://schemas.microsoft.com/office/drawing/2014/main" id="{39A7F589-84B9-1F29-7495-5A5FCD9E7364}"/>
                </a:ext>
              </a:extLst>
            </p:cNvPr>
            <p:cNvSpPr>
              <a:spLocks/>
            </p:cNvSpPr>
            <p:nvPr/>
          </p:nvSpPr>
          <p:spPr bwMode="auto">
            <a:xfrm>
              <a:off x="5480050" y="2482850"/>
              <a:ext cx="577850" cy="419100"/>
            </a:xfrm>
            <a:custGeom>
              <a:avLst/>
              <a:gdLst>
                <a:gd name="T0" fmla="*/ 127000 w 364"/>
                <a:gd name="T1" fmla="*/ 200025 h 264"/>
                <a:gd name="T2" fmla="*/ 355600 w 364"/>
                <a:gd name="T3" fmla="*/ 0 h 264"/>
                <a:gd name="T4" fmla="*/ 371475 w 364"/>
                <a:gd name="T5" fmla="*/ 25400 h 264"/>
                <a:gd name="T6" fmla="*/ 387350 w 364"/>
                <a:gd name="T7" fmla="*/ 47625 h 264"/>
                <a:gd name="T8" fmla="*/ 396875 w 364"/>
                <a:gd name="T9" fmla="*/ 79375 h 264"/>
                <a:gd name="T10" fmla="*/ 419100 w 364"/>
                <a:gd name="T11" fmla="*/ 88900 h 264"/>
                <a:gd name="T12" fmla="*/ 444500 w 364"/>
                <a:gd name="T13" fmla="*/ 95250 h 264"/>
                <a:gd name="T14" fmla="*/ 476250 w 364"/>
                <a:gd name="T15" fmla="*/ 120650 h 264"/>
                <a:gd name="T16" fmla="*/ 476250 w 364"/>
                <a:gd name="T17" fmla="*/ 142875 h 264"/>
                <a:gd name="T18" fmla="*/ 460375 w 364"/>
                <a:gd name="T19" fmla="*/ 158750 h 264"/>
                <a:gd name="T20" fmla="*/ 450850 w 364"/>
                <a:gd name="T21" fmla="*/ 184150 h 264"/>
                <a:gd name="T22" fmla="*/ 460375 w 364"/>
                <a:gd name="T23" fmla="*/ 200025 h 264"/>
                <a:gd name="T24" fmla="*/ 466725 w 364"/>
                <a:gd name="T25" fmla="*/ 231775 h 264"/>
                <a:gd name="T26" fmla="*/ 444500 w 364"/>
                <a:gd name="T27" fmla="*/ 238125 h 264"/>
                <a:gd name="T28" fmla="*/ 460375 w 364"/>
                <a:gd name="T29" fmla="*/ 254000 h 264"/>
                <a:gd name="T30" fmla="*/ 466725 w 364"/>
                <a:gd name="T31" fmla="*/ 269875 h 264"/>
                <a:gd name="T32" fmla="*/ 482600 w 364"/>
                <a:gd name="T33" fmla="*/ 269875 h 264"/>
                <a:gd name="T34" fmla="*/ 482600 w 364"/>
                <a:gd name="T35" fmla="*/ 292100 h 264"/>
                <a:gd name="T36" fmla="*/ 498475 w 364"/>
                <a:gd name="T37" fmla="*/ 279400 h 264"/>
                <a:gd name="T38" fmla="*/ 508000 w 364"/>
                <a:gd name="T39" fmla="*/ 301625 h 264"/>
                <a:gd name="T40" fmla="*/ 523875 w 364"/>
                <a:gd name="T41" fmla="*/ 317500 h 264"/>
                <a:gd name="T42" fmla="*/ 539750 w 364"/>
                <a:gd name="T43" fmla="*/ 317500 h 264"/>
                <a:gd name="T44" fmla="*/ 555625 w 364"/>
                <a:gd name="T45" fmla="*/ 317500 h 264"/>
                <a:gd name="T46" fmla="*/ 539750 w 364"/>
                <a:gd name="T47" fmla="*/ 333375 h 264"/>
                <a:gd name="T48" fmla="*/ 555625 w 364"/>
                <a:gd name="T49" fmla="*/ 349250 h 264"/>
                <a:gd name="T50" fmla="*/ 571500 w 364"/>
                <a:gd name="T51" fmla="*/ 365125 h 264"/>
                <a:gd name="T52" fmla="*/ 571500 w 364"/>
                <a:gd name="T53" fmla="*/ 371475 h 264"/>
                <a:gd name="T54" fmla="*/ 555625 w 364"/>
                <a:gd name="T55" fmla="*/ 371475 h 264"/>
                <a:gd name="T56" fmla="*/ 555625 w 364"/>
                <a:gd name="T57" fmla="*/ 387350 h 264"/>
                <a:gd name="T58" fmla="*/ 530225 w 364"/>
                <a:gd name="T59" fmla="*/ 387350 h 264"/>
                <a:gd name="T60" fmla="*/ 514350 w 364"/>
                <a:gd name="T61" fmla="*/ 371475 h 264"/>
                <a:gd name="T62" fmla="*/ 492125 w 364"/>
                <a:gd name="T63" fmla="*/ 381000 h 264"/>
                <a:gd name="T64" fmla="*/ 466725 w 364"/>
                <a:gd name="T65" fmla="*/ 387350 h 264"/>
                <a:gd name="T66" fmla="*/ 450850 w 364"/>
                <a:gd name="T67" fmla="*/ 396875 h 264"/>
                <a:gd name="T68" fmla="*/ 428625 w 364"/>
                <a:gd name="T69" fmla="*/ 412750 h 264"/>
                <a:gd name="T70" fmla="*/ 412750 w 364"/>
                <a:gd name="T71" fmla="*/ 419100 h 264"/>
                <a:gd name="T72" fmla="*/ 387350 w 364"/>
                <a:gd name="T73" fmla="*/ 412750 h 264"/>
                <a:gd name="T74" fmla="*/ 355600 w 364"/>
                <a:gd name="T75" fmla="*/ 419100 h 264"/>
                <a:gd name="T76" fmla="*/ 333375 w 364"/>
                <a:gd name="T77" fmla="*/ 412750 h 264"/>
                <a:gd name="T78" fmla="*/ 307975 w 364"/>
                <a:gd name="T79" fmla="*/ 403225 h 264"/>
                <a:gd name="T80" fmla="*/ 285750 w 364"/>
                <a:gd name="T81" fmla="*/ 419100 h 264"/>
                <a:gd name="T82" fmla="*/ 269875 w 364"/>
                <a:gd name="T83" fmla="*/ 403225 h 264"/>
                <a:gd name="T84" fmla="*/ 254000 w 364"/>
                <a:gd name="T85" fmla="*/ 387350 h 264"/>
                <a:gd name="T86" fmla="*/ 244475 w 364"/>
                <a:gd name="T87" fmla="*/ 365125 h 264"/>
                <a:gd name="T88" fmla="*/ 212725 w 364"/>
                <a:gd name="T89" fmla="*/ 349250 h 264"/>
                <a:gd name="T90" fmla="*/ 111125 w 364"/>
                <a:gd name="T91" fmla="*/ 365125 h 264"/>
                <a:gd name="T92" fmla="*/ 79375 w 364"/>
                <a:gd name="T93" fmla="*/ 365125 h 264"/>
                <a:gd name="T94" fmla="*/ 63500 w 364"/>
                <a:gd name="T95" fmla="*/ 349250 h 264"/>
                <a:gd name="T96" fmla="*/ 47625 w 364"/>
                <a:gd name="T97" fmla="*/ 333375 h 264"/>
                <a:gd name="T98" fmla="*/ 22225 w 364"/>
                <a:gd name="T99" fmla="*/ 317500 h 264"/>
                <a:gd name="T100" fmla="*/ 0 w 364"/>
                <a:gd name="T101" fmla="*/ 307975 h 2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4"/>
                <a:gd name="T154" fmla="*/ 0 h 264"/>
                <a:gd name="T155" fmla="*/ 364 w 364"/>
                <a:gd name="T156" fmla="*/ 264 h 2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4" h="264">
                  <a:moveTo>
                    <a:pt x="0" y="194"/>
                  </a:moveTo>
                  <a:lnTo>
                    <a:pt x="40" y="160"/>
                  </a:lnTo>
                  <a:lnTo>
                    <a:pt x="70" y="136"/>
                  </a:lnTo>
                  <a:lnTo>
                    <a:pt x="80" y="126"/>
                  </a:lnTo>
                  <a:lnTo>
                    <a:pt x="120" y="90"/>
                  </a:lnTo>
                  <a:lnTo>
                    <a:pt x="180" y="40"/>
                  </a:lnTo>
                  <a:lnTo>
                    <a:pt x="220" y="0"/>
                  </a:lnTo>
                  <a:lnTo>
                    <a:pt x="224" y="0"/>
                  </a:lnTo>
                  <a:lnTo>
                    <a:pt x="224" y="6"/>
                  </a:lnTo>
                  <a:lnTo>
                    <a:pt x="230" y="10"/>
                  </a:lnTo>
                  <a:lnTo>
                    <a:pt x="234" y="10"/>
                  </a:lnTo>
                  <a:lnTo>
                    <a:pt x="234" y="16"/>
                  </a:lnTo>
                  <a:lnTo>
                    <a:pt x="240" y="20"/>
                  </a:lnTo>
                  <a:lnTo>
                    <a:pt x="240" y="26"/>
                  </a:lnTo>
                  <a:lnTo>
                    <a:pt x="244" y="26"/>
                  </a:lnTo>
                  <a:lnTo>
                    <a:pt x="244" y="30"/>
                  </a:lnTo>
                  <a:lnTo>
                    <a:pt x="250" y="36"/>
                  </a:lnTo>
                  <a:lnTo>
                    <a:pt x="250" y="40"/>
                  </a:lnTo>
                  <a:lnTo>
                    <a:pt x="250" y="46"/>
                  </a:lnTo>
                  <a:lnTo>
                    <a:pt x="250" y="50"/>
                  </a:lnTo>
                  <a:lnTo>
                    <a:pt x="254" y="50"/>
                  </a:lnTo>
                  <a:lnTo>
                    <a:pt x="260" y="50"/>
                  </a:lnTo>
                  <a:lnTo>
                    <a:pt x="264" y="50"/>
                  </a:lnTo>
                  <a:lnTo>
                    <a:pt x="264" y="56"/>
                  </a:lnTo>
                  <a:lnTo>
                    <a:pt x="270" y="56"/>
                  </a:lnTo>
                  <a:lnTo>
                    <a:pt x="274" y="56"/>
                  </a:lnTo>
                  <a:lnTo>
                    <a:pt x="274" y="60"/>
                  </a:lnTo>
                  <a:lnTo>
                    <a:pt x="280" y="60"/>
                  </a:lnTo>
                  <a:lnTo>
                    <a:pt x="284" y="60"/>
                  </a:lnTo>
                  <a:lnTo>
                    <a:pt x="290" y="66"/>
                  </a:lnTo>
                  <a:lnTo>
                    <a:pt x="294" y="70"/>
                  </a:lnTo>
                  <a:lnTo>
                    <a:pt x="300" y="76"/>
                  </a:lnTo>
                  <a:lnTo>
                    <a:pt x="300" y="80"/>
                  </a:lnTo>
                  <a:lnTo>
                    <a:pt x="304" y="86"/>
                  </a:lnTo>
                  <a:lnTo>
                    <a:pt x="304" y="90"/>
                  </a:lnTo>
                  <a:lnTo>
                    <a:pt x="300" y="90"/>
                  </a:lnTo>
                  <a:lnTo>
                    <a:pt x="300" y="96"/>
                  </a:lnTo>
                  <a:lnTo>
                    <a:pt x="294" y="96"/>
                  </a:lnTo>
                  <a:lnTo>
                    <a:pt x="290" y="96"/>
                  </a:lnTo>
                  <a:lnTo>
                    <a:pt x="290" y="100"/>
                  </a:lnTo>
                  <a:lnTo>
                    <a:pt x="294" y="106"/>
                  </a:lnTo>
                  <a:lnTo>
                    <a:pt x="294" y="110"/>
                  </a:lnTo>
                  <a:lnTo>
                    <a:pt x="290" y="116"/>
                  </a:lnTo>
                  <a:lnTo>
                    <a:pt x="284" y="116"/>
                  </a:lnTo>
                  <a:lnTo>
                    <a:pt x="280" y="116"/>
                  </a:lnTo>
                  <a:lnTo>
                    <a:pt x="280" y="120"/>
                  </a:lnTo>
                  <a:lnTo>
                    <a:pt x="284" y="120"/>
                  </a:lnTo>
                  <a:lnTo>
                    <a:pt x="290" y="126"/>
                  </a:lnTo>
                  <a:lnTo>
                    <a:pt x="290" y="130"/>
                  </a:lnTo>
                  <a:lnTo>
                    <a:pt x="290" y="136"/>
                  </a:lnTo>
                  <a:lnTo>
                    <a:pt x="294" y="140"/>
                  </a:lnTo>
                  <a:lnTo>
                    <a:pt x="294" y="146"/>
                  </a:lnTo>
                  <a:lnTo>
                    <a:pt x="290" y="146"/>
                  </a:lnTo>
                  <a:lnTo>
                    <a:pt x="284" y="146"/>
                  </a:lnTo>
                  <a:lnTo>
                    <a:pt x="280" y="146"/>
                  </a:lnTo>
                  <a:lnTo>
                    <a:pt x="280" y="150"/>
                  </a:lnTo>
                  <a:lnTo>
                    <a:pt x="284" y="150"/>
                  </a:lnTo>
                  <a:lnTo>
                    <a:pt x="284" y="156"/>
                  </a:lnTo>
                  <a:lnTo>
                    <a:pt x="290" y="156"/>
                  </a:lnTo>
                  <a:lnTo>
                    <a:pt x="290" y="160"/>
                  </a:lnTo>
                  <a:lnTo>
                    <a:pt x="284" y="166"/>
                  </a:lnTo>
                  <a:lnTo>
                    <a:pt x="290" y="170"/>
                  </a:lnTo>
                  <a:lnTo>
                    <a:pt x="294" y="166"/>
                  </a:lnTo>
                  <a:lnTo>
                    <a:pt x="294" y="170"/>
                  </a:lnTo>
                  <a:lnTo>
                    <a:pt x="300" y="170"/>
                  </a:lnTo>
                  <a:lnTo>
                    <a:pt x="300" y="166"/>
                  </a:lnTo>
                  <a:lnTo>
                    <a:pt x="304" y="166"/>
                  </a:lnTo>
                  <a:lnTo>
                    <a:pt x="304" y="170"/>
                  </a:lnTo>
                  <a:lnTo>
                    <a:pt x="300" y="170"/>
                  </a:lnTo>
                  <a:lnTo>
                    <a:pt x="300" y="176"/>
                  </a:lnTo>
                  <a:lnTo>
                    <a:pt x="304" y="180"/>
                  </a:lnTo>
                  <a:lnTo>
                    <a:pt x="304" y="184"/>
                  </a:lnTo>
                  <a:lnTo>
                    <a:pt x="310" y="184"/>
                  </a:lnTo>
                  <a:lnTo>
                    <a:pt x="310" y="180"/>
                  </a:lnTo>
                  <a:lnTo>
                    <a:pt x="310" y="176"/>
                  </a:lnTo>
                  <a:lnTo>
                    <a:pt x="314" y="176"/>
                  </a:lnTo>
                  <a:lnTo>
                    <a:pt x="314" y="180"/>
                  </a:lnTo>
                  <a:lnTo>
                    <a:pt x="314" y="184"/>
                  </a:lnTo>
                  <a:lnTo>
                    <a:pt x="320" y="184"/>
                  </a:lnTo>
                  <a:lnTo>
                    <a:pt x="320" y="190"/>
                  </a:lnTo>
                  <a:lnTo>
                    <a:pt x="324" y="190"/>
                  </a:lnTo>
                  <a:lnTo>
                    <a:pt x="324" y="194"/>
                  </a:lnTo>
                  <a:lnTo>
                    <a:pt x="324" y="200"/>
                  </a:lnTo>
                  <a:lnTo>
                    <a:pt x="330" y="200"/>
                  </a:lnTo>
                  <a:lnTo>
                    <a:pt x="330" y="194"/>
                  </a:lnTo>
                  <a:lnTo>
                    <a:pt x="334" y="194"/>
                  </a:lnTo>
                  <a:lnTo>
                    <a:pt x="340" y="194"/>
                  </a:lnTo>
                  <a:lnTo>
                    <a:pt x="340" y="200"/>
                  </a:lnTo>
                  <a:lnTo>
                    <a:pt x="344" y="200"/>
                  </a:lnTo>
                  <a:lnTo>
                    <a:pt x="344" y="194"/>
                  </a:lnTo>
                  <a:lnTo>
                    <a:pt x="350" y="194"/>
                  </a:lnTo>
                  <a:lnTo>
                    <a:pt x="350" y="200"/>
                  </a:lnTo>
                  <a:lnTo>
                    <a:pt x="350" y="204"/>
                  </a:lnTo>
                  <a:lnTo>
                    <a:pt x="344" y="204"/>
                  </a:lnTo>
                  <a:lnTo>
                    <a:pt x="340" y="204"/>
                  </a:lnTo>
                  <a:lnTo>
                    <a:pt x="340" y="210"/>
                  </a:lnTo>
                  <a:lnTo>
                    <a:pt x="340" y="214"/>
                  </a:lnTo>
                  <a:lnTo>
                    <a:pt x="344" y="214"/>
                  </a:lnTo>
                  <a:lnTo>
                    <a:pt x="350" y="214"/>
                  </a:lnTo>
                  <a:lnTo>
                    <a:pt x="350" y="220"/>
                  </a:lnTo>
                  <a:lnTo>
                    <a:pt x="354" y="220"/>
                  </a:lnTo>
                  <a:lnTo>
                    <a:pt x="354" y="224"/>
                  </a:lnTo>
                  <a:lnTo>
                    <a:pt x="360" y="224"/>
                  </a:lnTo>
                  <a:lnTo>
                    <a:pt x="360" y="230"/>
                  </a:lnTo>
                  <a:lnTo>
                    <a:pt x="360" y="234"/>
                  </a:lnTo>
                  <a:lnTo>
                    <a:pt x="364" y="234"/>
                  </a:lnTo>
                  <a:lnTo>
                    <a:pt x="360" y="240"/>
                  </a:lnTo>
                  <a:lnTo>
                    <a:pt x="360" y="234"/>
                  </a:lnTo>
                  <a:lnTo>
                    <a:pt x="354" y="234"/>
                  </a:lnTo>
                  <a:lnTo>
                    <a:pt x="354" y="230"/>
                  </a:lnTo>
                  <a:lnTo>
                    <a:pt x="350" y="230"/>
                  </a:lnTo>
                  <a:lnTo>
                    <a:pt x="350" y="234"/>
                  </a:lnTo>
                  <a:lnTo>
                    <a:pt x="350" y="240"/>
                  </a:lnTo>
                  <a:lnTo>
                    <a:pt x="354" y="240"/>
                  </a:lnTo>
                  <a:lnTo>
                    <a:pt x="354" y="244"/>
                  </a:lnTo>
                  <a:lnTo>
                    <a:pt x="350" y="244"/>
                  </a:lnTo>
                  <a:lnTo>
                    <a:pt x="344" y="250"/>
                  </a:lnTo>
                  <a:lnTo>
                    <a:pt x="340" y="250"/>
                  </a:lnTo>
                  <a:lnTo>
                    <a:pt x="340" y="244"/>
                  </a:lnTo>
                  <a:lnTo>
                    <a:pt x="334" y="244"/>
                  </a:lnTo>
                  <a:lnTo>
                    <a:pt x="334" y="240"/>
                  </a:lnTo>
                  <a:lnTo>
                    <a:pt x="330" y="240"/>
                  </a:lnTo>
                  <a:lnTo>
                    <a:pt x="324" y="240"/>
                  </a:lnTo>
                  <a:lnTo>
                    <a:pt x="324" y="234"/>
                  </a:lnTo>
                  <a:lnTo>
                    <a:pt x="320" y="240"/>
                  </a:lnTo>
                  <a:lnTo>
                    <a:pt x="314" y="234"/>
                  </a:lnTo>
                  <a:lnTo>
                    <a:pt x="310" y="234"/>
                  </a:lnTo>
                  <a:lnTo>
                    <a:pt x="310" y="240"/>
                  </a:lnTo>
                  <a:lnTo>
                    <a:pt x="304" y="240"/>
                  </a:lnTo>
                  <a:lnTo>
                    <a:pt x="300" y="240"/>
                  </a:lnTo>
                  <a:lnTo>
                    <a:pt x="294" y="240"/>
                  </a:lnTo>
                  <a:lnTo>
                    <a:pt x="294" y="244"/>
                  </a:lnTo>
                  <a:lnTo>
                    <a:pt x="290" y="244"/>
                  </a:lnTo>
                  <a:lnTo>
                    <a:pt x="284" y="244"/>
                  </a:lnTo>
                  <a:lnTo>
                    <a:pt x="290" y="250"/>
                  </a:lnTo>
                  <a:lnTo>
                    <a:pt x="284" y="250"/>
                  </a:lnTo>
                  <a:lnTo>
                    <a:pt x="280" y="254"/>
                  </a:lnTo>
                  <a:lnTo>
                    <a:pt x="274" y="254"/>
                  </a:lnTo>
                  <a:lnTo>
                    <a:pt x="274" y="260"/>
                  </a:lnTo>
                  <a:lnTo>
                    <a:pt x="270" y="260"/>
                  </a:lnTo>
                  <a:lnTo>
                    <a:pt x="264" y="264"/>
                  </a:lnTo>
                  <a:lnTo>
                    <a:pt x="264" y="260"/>
                  </a:lnTo>
                  <a:lnTo>
                    <a:pt x="264" y="264"/>
                  </a:lnTo>
                  <a:lnTo>
                    <a:pt x="260" y="264"/>
                  </a:lnTo>
                  <a:lnTo>
                    <a:pt x="254" y="264"/>
                  </a:lnTo>
                  <a:lnTo>
                    <a:pt x="250" y="264"/>
                  </a:lnTo>
                  <a:lnTo>
                    <a:pt x="244" y="264"/>
                  </a:lnTo>
                  <a:lnTo>
                    <a:pt x="244" y="260"/>
                  </a:lnTo>
                  <a:lnTo>
                    <a:pt x="240" y="260"/>
                  </a:lnTo>
                  <a:lnTo>
                    <a:pt x="234" y="260"/>
                  </a:lnTo>
                  <a:lnTo>
                    <a:pt x="230" y="260"/>
                  </a:lnTo>
                  <a:lnTo>
                    <a:pt x="224" y="264"/>
                  </a:lnTo>
                  <a:lnTo>
                    <a:pt x="224" y="260"/>
                  </a:lnTo>
                  <a:lnTo>
                    <a:pt x="220" y="260"/>
                  </a:lnTo>
                  <a:lnTo>
                    <a:pt x="214" y="260"/>
                  </a:lnTo>
                  <a:lnTo>
                    <a:pt x="210" y="260"/>
                  </a:lnTo>
                  <a:lnTo>
                    <a:pt x="210" y="254"/>
                  </a:lnTo>
                  <a:lnTo>
                    <a:pt x="204" y="254"/>
                  </a:lnTo>
                  <a:lnTo>
                    <a:pt x="200" y="254"/>
                  </a:lnTo>
                  <a:lnTo>
                    <a:pt x="194" y="254"/>
                  </a:lnTo>
                  <a:lnTo>
                    <a:pt x="194" y="260"/>
                  </a:lnTo>
                  <a:lnTo>
                    <a:pt x="190" y="260"/>
                  </a:lnTo>
                  <a:lnTo>
                    <a:pt x="184" y="264"/>
                  </a:lnTo>
                  <a:lnTo>
                    <a:pt x="180" y="264"/>
                  </a:lnTo>
                  <a:lnTo>
                    <a:pt x="174" y="264"/>
                  </a:lnTo>
                  <a:lnTo>
                    <a:pt x="174" y="260"/>
                  </a:lnTo>
                  <a:lnTo>
                    <a:pt x="170" y="260"/>
                  </a:lnTo>
                  <a:lnTo>
                    <a:pt x="170" y="254"/>
                  </a:lnTo>
                  <a:lnTo>
                    <a:pt x="164" y="254"/>
                  </a:lnTo>
                  <a:lnTo>
                    <a:pt x="164" y="250"/>
                  </a:lnTo>
                  <a:lnTo>
                    <a:pt x="160" y="250"/>
                  </a:lnTo>
                  <a:lnTo>
                    <a:pt x="160" y="244"/>
                  </a:lnTo>
                  <a:lnTo>
                    <a:pt x="154" y="244"/>
                  </a:lnTo>
                  <a:lnTo>
                    <a:pt x="154" y="240"/>
                  </a:lnTo>
                  <a:lnTo>
                    <a:pt x="154" y="234"/>
                  </a:lnTo>
                  <a:lnTo>
                    <a:pt x="154" y="230"/>
                  </a:lnTo>
                  <a:lnTo>
                    <a:pt x="150" y="224"/>
                  </a:lnTo>
                  <a:lnTo>
                    <a:pt x="144" y="220"/>
                  </a:lnTo>
                  <a:lnTo>
                    <a:pt x="140" y="220"/>
                  </a:lnTo>
                  <a:lnTo>
                    <a:pt x="134" y="220"/>
                  </a:lnTo>
                  <a:lnTo>
                    <a:pt x="134" y="214"/>
                  </a:lnTo>
                  <a:lnTo>
                    <a:pt x="130" y="210"/>
                  </a:lnTo>
                  <a:lnTo>
                    <a:pt x="124" y="210"/>
                  </a:lnTo>
                  <a:lnTo>
                    <a:pt x="70" y="230"/>
                  </a:lnTo>
                  <a:lnTo>
                    <a:pt x="60" y="234"/>
                  </a:lnTo>
                  <a:lnTo>
                    <a:pt x="54" y="234"/>
                  </a:lnTo>
                  <a:lnTo>
                    <a:pt x="50" y="234"/>
                  </a:lnTo>
                  <a:lnTo>
                    <a:pt x="50" y="230"/>
                  </a:lnTo>
                  <a:lnTo>
                    <a:pt x="44" y="230"/>
                  </a:lnTo>
                  <a:lnTo>
                    <a:pt x="44" y="224"/>
                  </a:lnTo>
                  <a:lnTo>
                    <a:pt x="40" y="224"/>
                  </a:lnTo>
                  <a:lnTo>
                    <a:pt x="40" y="220"/>
                  </a:lnTo>
                  <a:lnTo>
                    <a:pt x="34" y="220"/>
                  </a:lnTo>
                  <a:lnTo>
                    <a:pt x="34" y="214"/>
                  </a:lnTo>
                  <a:lnTo>
                    <a:pt x="30" y="214"/>
                  </a:lnTo>
                  <a:lnTo>
                    <a:pt x="30" y="210"/>
                  </a:lnTo>
                  <a:lnTo>
                    <a:pt x="24" y="210"/>
                  </a:lnTo>
                  <a:lnTo>
                    <a:pt x="20" y="204"/>
                  </a:lnTo>
                  <a:lnTo>
                    <a:pt x="14" y="204"/>
                  </a:lnTo>
                  <a:lnTo>
                    <a:pt x="14" y="200"/>
                  </a:lnTo>
                  <a:lnTo>
                    <a:pt x="10" y="200"/>
                  </a:lnTo>
                  <a:lnTo>
                    <a:pt x="4" y="200"/>
                  </a:lnTo>
                  <a:lnTo>
                    <a:pt x="4" y="194"/>
                  </a:lnTo>
                  <a:lnTo>
                    <a:pt x="0" y="19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7" name="Freeform 15">
              <a:extLst>
                <a:ext uri="{FF2B5EF4-FFF2-40B4-BE49-F238E27FC236}">
                  <a16:creationId xmlns:a16="http://schemas.microsoft.com/office/drawing/2014/main" id="{BB2ED830-CF12-7DEB-AAB4-B7F76380458C}"/>
                </a:ext>
              </a:extLst>
            </p:cNvPr>
            <p:cNvSpPr>
              <a:spLocks/>
            </p:cNvSpPr>
            <p:nvPr/>
          </p:nvSpPr>
          <p:spPr bwMode="auto">
            <a:xfrm>
              <a:off x="4616450" y="6026150"/>
              <a:ext cx="635000" cy="371475"/>
            </a:xfrm>
            <a:custGeom>
              <a:avLst/>
              <a:gdLst>
                <a:gd name="T0" fmla="*/ 6350 w 400"/>
                <a:gd name="T1" fmla="*/ 111125 h 234"/>
                <a:gd name="T2" fmla="*/ 15875 w 400"/>
                <a:gd name="T3" fmla="*/ 95250 h 234"/>
                <a:gd name="T4" fmla="*/ 53975 w 400"/>
                <a:gd name="T5" fmla="*/ 53975 h 234"/>
                <a:gd name="T6" fmla="*/ 95250 w 400"/>
                <a:gd name="T7" fmla="*/ 31750 h 234"/>
                <a:gd name="T8" fmla="*/ 142875 w 400"/>
                <a:gd name="T9" fmla="*/ 22225 h 234"/>
                <a:gd name="T10" fmla="*/ 165100 w 400"/>
                <a:gd name="T11" fmla="*/ 15875 h 234"/>
                <a:gd name="T12" fmla="*/ 174625 w 400"/>
                <a:gd name="T13" fmla="*/ 0 h 234"/>
                <a:gd name="T14" fmla="*/ 190500 w 400"/>
                <a:gd name="T15" fmla="*/ 6350 h 234"/>
                <a:gd name="T16" fmla="*/ 323850 w 400"/>
                <a:gd name="T17" fmla="*/ 53975 h 234"/>
                <a:gd name="T18" fmla="*/ 339725 w 400"/>
                <a:gd name="T19" fmla="*/ 63500 h 234"/>
                <a:gd name="T20" fmla="*/ 349250 w 400"/>
                <a:gd name="T21" fmla="*/ 79375 h 234"/>
                <a:gd name="T22" fmla="*/ 339725 w 400"/>
                <a:gd name="T23" fmla="*/ 101600 h 234"/>
                <a:gd name="T24" fmla="*/ 355600 w 400"/>
                <a:gd name="T25" fmla="*/ 117475 h 234"/>
                <a:gd name="T26" fmla="*/ 365125 w 400"/>
                <a:gd name="T27" fmla="*/ 133350 h 234"/>
                <a:gd name="T28" fmla="*/ 371475 w 400"/>
                <a:gd name="T29" fmla="*/ 149225 h 234"/>
                <a:gd name="T30" fmla="*/ 381000 w 400"/>
                <a:gd name="T31" fmla="*/ 165100 h 234"/>
                <a:gd name="T32" fmla="*/ 396875 w 400"/>
                <a:gd name="T33" fmla="*/ 174625 h 234"/>
                <a:gd name="T34" fmla="*/ 403225 w 400"/>
                <a:gd name="T35" fmla="*/ 174625 h 234"/>
                <a:gd name="T36" fmla="*/ 419100 w 400"/>
                <a:gd name="T37" fmla="*/ 180975 h 234"/>
                <a:gd name="T38" fmla="*/ 444500 w 400"/>
                <a:gd name="T39" fmla="*/ 180975 h 234"/>
                <a:gd name="T40" fmla="*/ 460375 w 400"/>
                <a:gd name="T41" fmla="*/ 190500 h 234"/>
                <a:gd name="T42" fmla="*/ 482600 w 400"/>
                <a:gd name="T43" fmla="*/ 190500 h 234"/>
                <a:gd name="T44" fmla="*/ 498475 w 400"/>
                <a:gd name="T45" fmla="*/ 180975 h 234"/>
                <a:gd name="T46" fmla="*/ 514350 w 400"/>
                <a:gd name="T47" fmla="*/ 190500 h 234"/>
                <a:gd name="T48" fmla="*/ 530225 w 400"/>
                <a:gd name="T49" fmla="*/ 190500 h 234"/>
                <a:gd name="T50" fmla="*/ 546100 w 400"/>
                <a:gd name="T51" fmla="*/ 196850 h 234"/>
                <a:gd name="T52" fmla="*/ 561975 w 400"/>
                <a:gd name="T53" fmla="*/ 206375 h 234"/>
                <a:gd name="T54" fmla="*/ 587375 w 400"/>
                <a:gd name="T55" fmla="*/ 206375 h 234"/>
                <a:gd name="T56" fmla="*/ 609600 w 400"/>
                <a:gd name="T57" fmla="*/ 212725 h 234"/>
                <a:gd name="T58" fmla="*/ 625475 w 400"/>
                <a:gd name="T59" fmla="*/ 222250 h 234"/>
                <a:gd name="T60" fmla="*/ 635000 w 400"/>
                <a:gd name="T61" fmla="*/ 238125 h 234"/>
                <a:gd name="T62" fmla="*/ 625475 w 400"/>
                <a:gd name="T63" fmla="*/ 254000 h 234"/>
                <a:gd name="T64" fmla="*/ 625475 w 400"/>
                <a:gd name="T65" fmla="*/ 276225 h 234"/>
                <a:gd name="T66" fmla="*/ 635000 w 400"/>
                <a:gd name="T67" fmla="*/ 276225 h 234"/>
                <a:gd name="T68" fmla="*/ 625475 w 400"/>
                <a:gd name="T69" fmla="*/ 292100 h 234"/>
                <a:gd name="T70" fmla="*/ 625475 w 400"/>
                <a:gd name="T71" fmla="*/ 323850 h 234"/>
                <a:gd name="T72" fmla="*/ 625475 w 400"/>
                <a:gd name="T73" fmla="*/ 371475 h 234"/>
                <a:gd name="T74" fmla="*/ 0 w 400"/>
                <a:gd name="T75" fmla="*/ 333375 h 234"/>
                <a:gd name="T76" fmla="*/ 22225 w 400"/>
                <a:gd name="T77" fmla="*/ 285750 h 234"/>
                <a:gd name="T78" fmla="*/ 0 w 400"/>
                <a:gd name="T79" fmla="*/ 244475 h 234"/>
                <a:gd name="T80" fmla="*/ 0 w 400"/>
                <a:gd name="T81" fmla="*/ 196850 h 234"/>
                <a:gd name="T82" fmla="*/ 0 w 400"/>
                <a:gd name="T83" fmla="*/ 190500 h 234"/>
                <a:gd name="T84" fmla="*/ 6350 w 400"/>
                <a:gd name="T85" fmla="*/ 180975 h 234"/>
                <a:gd name="T86" fmla="*/ 6350 w 400"/>
                <a:gd name="T87" fmla="*/ 165100 h 234"/>
                <a:gd name="T88" fmla="*/ 6350 w 400"/>
                <a:gd name="T89" fmla="*/ 158750 h 234"/>
                <a:gd name="T90" fmla="*/ 0 w 400"/>
                <a:gd name="T91" fmla="*/ 142875 h 2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00"/>
                <a:gd name="T139" fmla="*/ 0 h 234"/>
                <a:gd name="T140" fmla="*/ 400 w 400"/>
                <a:gd name="T141" fmla="*/ 234 h 2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00" h="234">
                  <a:moveTo>
                    <a:pt x="0" y="80"/>
                  </a:moveTo>
                  <a:lnTo>
                    <a:pt x="4" y="74"/>
                  </a:lnTo>
                  <a:lnTo>
                    <a:pt x="4" y="70"/>
                  </a:lnTo>
                  <a:lnTo>
                    <a:pt x="4" y="64"/>
                  </a:lnTo>
                  <a:lnTo>
                    <a:pt x="4" y="60"/>
                  </a:lnTo>
                  <a:lnTo>
                    <a:pt x="10" y="60"/>
                  </a:lnTo>
                  <a:lnTo>
                    <a:pt x="24" y="60"/>
                  </a:lnTo>
                  <a:lnTo>
                    <a:pt x="24" y="34"/>
                  </a:lnTo>
                  <a:lnTo>
                    <a:pt x="34" y="34"/>
                  </a:lnTo>
                  <a:lnTo>
                    <a:pt x="34" y="20"/>
                  </a:lnTo>
                  <a:lnTo>
                    <a:pt x="50" y="20"/>
                  </a:lnTo>
                  <a:lnTo>
                    <a:pt x="60" y="20"/>
                  </a:lnTo>
                  <a:lnTo>
                    <a:pt x="80" y="20"/>
                  </a:lnTo>
                  <a:lnTo>
                    <a:pt x="90" y="20"/>
                  </a:lnTo>
                  <a:lnTo>
                    <a:pt x="90" y="14"/>
                  </a:lnTo>
                  <a:lnTo>
                    <a:pt x="94" y="10"/>
                  </a:lnTo>
                  <a:lnTo>
                    <a:pt x="100" y="10"/>
                  </a:lnTo>
                  <a:lnTo>
                    <a:pt x="104" y="10"/>
                  </a:lnTo>
                  <a:lnTo>
                    <a:pt x="104" y="4"/>
                  </a:lnTo>
                  <a:lnTo>
                    <a:pt x="110" y="4"/>
                  </a:lnTo>
                  <a:lnTo>
                    <a:pt x="110" y="0"/>
                  </a:lnTo>
                  <a:lnTo>
                    <a:pt x="114" y="0"/>
                  </a:lnTo>
                  <a:lnTo>
                    <a:pt x="120" y="0"/>
                  </a:lnTo>
                  <a:lnTo>
                    <a:pt x="120" y="4"/>
                  </a:lnTo>
                  <a:lnTo>
                    <a:pt x="164" y="20"/>
                  </a:lnTo>
                  <a:lnTo>
                    <a:pt x="210" y="30"/>
                  </a:lnTo>
                  <a:lnTo>
                    <a:pt x="204" y="34"/>
                  </a:lnTo>
                  <a:lnTo>
                    <a:pt x="210" y="34"/>
                  </a:lnTo>
                  <a:lnTo>
                    <a:pt x="210" y="40"/>
                  </a:lnTo>
                  <a:lnTo>
                    <a:pt x="214" y="40"/>
                  </a:lnTo>
                  <a:lnTo>
                    <a:pt x="214" y="44"/>
                  </a:lnTo>
                  <a:lnTo>
                    <a:pt x="214" y="50"/>
                  </a:lnTo>
                  <a:lnTo>
                    <a:pt x="220" y="50"/>
                  </a:lnTo>
                  <a:lnTo>
                    <a:pt x="220" y="54"/>
                  </a:lnTo>
                  <a:lnTo>
                    <a:pt x="214" y="60"/>
                  </a:lnTo>
                  <a:lnTo>
                    <a:pt x="214" y="64"/>
                  </a:lnTo>
                  <a:lnTo>
                    <a:pt x="220" y="70"/>
                  </a:lnTo>
                  <a:lnTo>
                    <a:pt x="220" y="74"/>
                  </a:lnTo>
                  <a:lnTo>
                    <a:pt x="224" y="74"/>
                  </a:lnTo>
                  <a:lnTo>
                    <a:pt x="224" y="80"/>
                  </a:lnTo>
                  <a:lnTo>
                    <a:pt x="230" y="80"/>
                  </a:lnTo>
                  <a:lnTo>
                    <a:pt x="230" y="84"/>
                  </a:lnTo>
                  <a:lnTo>
                    <a:pt x="234" y="84"/>
                  </a:lnTo>
                  <a:lnTo>
                    <a:pt x="234" y="90"/>
                  </a:lnTo>
                  <a:lnTo>
                    <a:pt x="234" y="94"/>
                  </a:lnTo>
                  <a:lnTo>
                    <a:pt x="234" y="100"/>
                  </a:lnTo>
                  <a:lnTo>
                    <a:pt x="240" y="100"/>
                  </a:lnTo>
                  <a:lnTo>
                    <a:pt x="240" y="104"/>
                  </a:lnTo>
                  <a:lnTo>
                    <a:pt x="244" y="104"/>
                  </a:lnTo>
                  <a:lnTo>
                    <a:pt x="244" y="110"/>
                  </a:lnTo>
                  <a:lnTo>
                    <a:pt x="250" y="110"/>
                  </a:lnTo>
                  <a:lnTo>
                    <a:pt x="254" y="110"/>
                  </a:lnTo>
                  <a:lnTo>
                    <a:pt x="254" y="114"/>
                  </a:lnTo>
                  <a:lnTo>
                    <a:pt x="254" y="110"/>
                  </a:lnTo>
                  <a:lnTo>
                    <a:pt x="254" y="114"/>
                  </a:lnTo>
                  <a:lnTo>
                    <a:pt x="260" y="114"/>
                  </a:lnTo>
                  <a:lnTo>
                    <a:pt x="264" y="114"/>
                  </a:lnTo>
                  <a:lnTo>
                    <a:pt x="270" y="114"/>
                  </a:lnTo>
                  <a:lnTo>
                    <a:pt x="274" y="114"/>
                  </a:lnTo>
                  <a:lnTo>
                    <a:pt x="280" y="114"/>
                  </a:lnTo>
                  <a:lnTo>
                    <a:pt x="284" y="114"/>
                  </a:lnTo>
                  <a:lnTo>
                    <a:pt x="290" y="114"/>
                  </a:lnTo>
                  <a:lnTo>
                    <a:pt x="290" y="120"/>
                  </a:lnTo>
                  <a:lnTo>
                    <a:pt x="294" y="120"/>
                  </a:lnTo>
                  <a:lnTo>
                    <a:pt x="300" y="120"/>
                  </a:lnTo>
                  <a:lnTo>
                    <a:pt x="304" y="120"/>
                  </a:lnTo>
                  <a:lnTo>
                    <a:pt x="310" y="120"/>
                  </a:lnTo>
                  <a:lnTo>
                    <a:pt x="310" y="114"/>
                  </a:lnTo>
                  <a:lnTo>
                    <a:pt x="314" y="114"/>
                  </a:lnTo>
                  <a:lnTo>
                    <a:pt x="320" y="114"/>
                  </a:lnTo>
                  <a:lnTo>
                    <a:pt x="324" y="114"/>
                  </a:lnTo>
                  <a:lnTo>
                    <a:pt x="324" y="120"/>
                  </a:lnTo>
                  <a:lnTo>
                    <a:pt x="330" y="120"/>
                  </a:lnTo>
                  <a:lnTo>
                    <a:pt x="330" y="124"/>
                  </a:lnTo>
                  <a:lnTo>
                    <a:pt x="334" y="120"/>
                  </a:lnTo>
                  <a:lnTo>
                    <a:pt x="334" y="124"/>
                  </a:lnTo>
                  <a:lnTo>
                    <a:pt x="340" y="124"/>
                  </a:lnTo>
                  <a:lnTo>
                    <a:pt x="344" y="124"/>
                  </a:lnTo>
                  <a:lnTo>
                    <a:pt x="350" y="124"/>
                  </a:lnTo>
                  <a:lnTo>
                    <a:pt x="350" y="130"/>
                  </a:lnTo>
                  <a:lnTo>
                    <a:pt x="354" y="130"/>
                  </a:lnTo>
                  <a:lnTo>
                    <a:pt x="360" y="130"/>
                  </a:lnTo>
                  <a:lnTo>
                    <a:pt x="364" y="130"/>
                  </a:lnTo>
                  <a:lnTo>
                    <a:pt x="370" y="130"/>
                  </a:lnTo>
                  <a:lnTo>
                    <a:pt x="374" y="130"/>
                  </a:lnTo>
                  <a:lnTo>
                    <a:pt x="380" y="130"/>
                  </a:lnTo>
                  <a:lnTo>
                    <a:pt x="384" y="134"/>
                  </a:lnTo>
                  <a:lnTo>
                    <a:pt x="390" y="134"/>
                  </a:lnTo>
                  <a:lnTo>
                    <a:pt x="390" y="140"/>
                  </a:lnTo>
                  <a:lnTo>
                    <a:pt x="394" y="140"/>
                  </a:lnTo>
                  <a:lnTo>
                    <a:pt x="394" y="144"/>
                  </a:lnTo>
                  <a:lnTo>
                    <a:pt x="400" y="144"/>
                  </a:lnTo>
                  <a:lnTo>
                    <a:pt x="400" y="150"/>
                  </a:lnTo>
                  <a:lnTo>
                    <a:pt x="400" y="154"/>
                  </a:lnTo>
                  <a:lnTo>
                    <a:pt x="394" y="154"/>
                  </a:lnTo>
                  <a:lnTo>
                    <a:pt x="394" y="160"/>
                  </a:lnTo>
                  <a:lnTo>
                    <a:pt x="394" y="164"/>
                  </a:lnTo>
                  <a:lnTo>
                    <a:pt x="394" y="170"/>
                  </a:lnTo>
                  <a:lnTo>
                    <a:pt x="394" y="174"/>
                  </a:lnTo>
                  <a:lnTo>
                    <a:pt x="400" y="174"/>
                  </a:lnTo>
                  <a:lnTo>
                    <a:pt x="400" y="180"/>
                  </a:lnTo>
                  <a:lnTo>
                    <a:pt x="400" y="174"/>
                  </a:lnTo>
                  <a:lnTo>
                    <a:pt x="394" y="174"/>
                  </a:lnTo>
                  <a:lnTo>
                    <a:pt x="394" y="180"/>
                  </a:lnTo>
                  <a:lnTo>
                    <a:pt x="394" y="184"/>
                  </a:lnTo>
                  <a:lnTo>
                    <a:pt x="394" y="190"/>
                  </a:lnTo>
                  <a:lnTo>
                    <a:pt x="394" y="200"/>
                  </a:lnTo>
                  <a:lnTo>
                    <a:pt x="394" y="204"/>
                  </a:lnTo>
                  <a:lnTo>
                    <a:pt x="394" y="210"/>
                  </a:lnTo>
                  <a:lnTo>
                    <a:pt x="394" y="214"/>
                  </a:lnTo>
                  <a:lnTo>
                    <a:pt x="394" y="234"/>
                  </a:lnTo>
                  <a:lnTo>
                    <a:pt x="320" y="228"/>
                  </a:lnTo>
                  <a:lnTo>
                    <a:pt x="104" y="214"/>
                  </a:lnTo>
                  <a:lnTo>
                    <a:pt x="0" y="210"/>
                  </a:lnTo>
                  <a:lnTo>
                    <a:pt x="0" y="190"/>
                  </a:lnTo>
                  <a:lnTo>
                    <a:pt x="14" y="190"/>
                  </a:lnTo>
                  <a:lnTo>
                    <a:pt x="14" y="180"/>
                  </a:lnTo>
                  <a:lnTo>
                    <a:pt x="0" y="180"/>
                  </a:lnTo>
                  <a:lnTo>
                    <a:pt x="0" y="160"/>
                  </a:lnTo>
                  <a:lnTo>
                    <a:pt x="0" y="154"/>
                  </a:lnTo>
                  <a:lnTo>
                    <a:pt x="0" y="140"/>
                  </a:lnTo>
                  <a:lnTo>
                    <a:pt x="4" y="134"/>
                  </a:lnTo>
                  <a:lnTo>
                    <a:pt x="0" y="124"/>
                  </a:lnTo>
                  <a:lnTo>
                    <a:pt x="4" y="124"/>
                  </a:lnTo>
                  <a:lnTo>
                    <a:pt x="0" y="124"/>
                  </a:lnTo>
                  <a:lnTo>
                    <a:pt x="0" y="120"/>
                  </a:lnTo>
                  <a:lnTo>
                    <a:pt x="4" y="120"/>
                  </a:lnTo>
                  <a:lnTo>
                    <a:pt x="0" y="120"/>
                  </a:lnTo>
                  <a:lnTo>
                    <a:pt x="4" y="114"/>
                  </a:lnTo>
                  <a:lnTo>
                    <a:pt x="0" y="114"/>
                  </a:lnTo>
                  <a:lnTo>
                    <a:pt x="0" y="110"/>
                  </a:lnTo>
                  <a:lnTo>
                    <a:pt x="4" y="104"/>
                  </a:lnTo>
                  <a:lnTo>
                    <a:pt x="4" y="100"/>
                  </a:lnTo>
                  <a:lnTo>
                    <a:pt x="0" y="100"/>
                  </a:lnTo>
                  <a:lnTo>
                    <a:pt x="4" y="100"/>
                  </a:lnTo>
                  <a:lnTo>
                    <a:pt x="4" y="94"/>
                  </a:lnTo>
                  <a:lnTo>
                    <a:pt x="0" y="94"/>
                  </a:lnTo>
                  <a:lnTo>
                    <a:pt x="0" y="90"/>
                  </a:lnTo>
                  <a:lnTo>
                    <a:pt x="0" y="84"/>
                  </a:lnTo>
                  <a:lnTo>
                    <a:pt x="0" y="8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8" name="Freeform 25">
              <a:extLst>
                <a:ext uri="{FF2B5EF4-FFF2-40B4-BE49-F238E27FC236}">
                  <a16:creationId xmlns:a16="http://schemas.microsoft.com/office/drawing/2014/main" id="{CF6EDA94-C5AC-8059-C3A4-A6BE4292CCA0}"/>
                </a:ext>
              </a:extLst>
            </p:cNvPr>
            <p:cNvSpPr>
              <a:spLocks/>
            </p:cNvSpPr>
            <p:nvPr/>
          </p:nvSpPr>
          <p:spPr bwMode="auto">
            <a:xfrm>
              <a:off x="4219575" y="5810250"/>
              <a:ext cx="530225" cy="549275"/>
            </a:xfrm>
            <a:custGeom>
              <a:avLst/>
              <a:gdLst>
                <a:gd name="T0" fmla="*/ 63500 w 334"/>
                <a:gd name="T1" fmla="*/ 9525 h 346"/>
                <a:gd name="T2" fmla="*/ 120650 w 334"/>
                <a:gd name="T3" fmla="*/ 9525 h 346"/>
                <a:gd name="T4" fmla="*/ 215900 w 334"/>
                <a:gd name="T5" fmla="*/ 9525 h 346"/>
                <a:gd name="T6" fmla="*/ 263525 w 334"/>
                <a:gd name="T7" fmla="*/ 9525 h 346"/>
                <a:gd name="T8" fmla="*/ 323850 w 334"/>
                <a:gd name="T9" fmla="*/ 15875 h 346"/>
                <a:gd name="T10" fmla="*/ 349250 w 334"/>
                <a:gd name="T11" fmla="*/ 63500 h 346"/>
                <a:gd name="T12" fmla="*/ 396875 w 334"/>
                <a:gd name="T13" fmla="*/ 111125 h 346"/>
                <a:gd name="T14" fmla="*/ 498475 w 334"/>
                <a:gd name="T15" fmla="*/ 127000 h 346"/>
                <a:gd name="T16" fmla="*/ 508000 w 334"/>
                <a:gd name="T17" fmla="*/ 152400 h 346"/>
                <a:gd name="T18" fmla="*/ 523875 w 334"/>
                <a:gd name="T19" fmla="*/ 158750 h 346"/>
                <a:gd name="T20" fmla="*/ 530225 w 334"/>
                <a:gd name="T21" fmla="*/ 174625 h 346"/>
                <a:gd name="T22" fmla="*/ 530225 w 334"/>
                <a:gd name="T23" fmla="*/ 190500 h 346"/>
                <a:gd name="T24" fmla="*/ 523875 w 334"/>
                <a:gd name="T25" fmla="*/ 206375 h 346"/>
                <a:gd name="T26" fmla="*/ 523875 w 334"/>
                <a:gd name="T27" fmla="*/ 238125 h 346"/>
                <a:gd name="T28" fmla="*/ 450850 w 334"/>
                <a:gd name="T29" fmla="*/ 247650 h 346"/>
                <a:gd name="T30" fmla="*/ 412750 w 334"/>
                <a:gd name="T31" fmla="*/ 311150 h 346"/>
                <a:gd name="T32" fmla="*/ 403225 w 334"/>
                <a:gd name="T33" fmla="*/ 333375 h 346"/>
                <a:gd name="T34" fmla="*/ 396875 w 334"/>
                <a:gd name="T35" fmla="*/ 365125 h 346"/>
                <a:gd name="T36" fmla="*/ 403225 w 334"/>
                <a:gd name="T37" fmla="*/ 374650 h 346"/>
                <a:gd name="T38" fmla="*/ 403225 w 334"/>
                <a:gd name="T39" fmla="*/ 396875 h 346"/>
                <a:gd name="T40" fmla="*/ 396875 w 334"/>
                <a:gd name="T41" fmla="*/ 412750 h 346"/>
                <a:gd name="T42" fmla="*/ 396875 w 334"/>
                <a:gd name="T43" fmla="*/ 438150 h 346"/>
                <a:gd name="T44" fmla="*/ 419100 w 334"/>
                <a:gd name="T45" fmla="*/ 501650 h 346"/>
                <a:gd name="T46" fmla="*/ 222250 w 334"/>
                <a:gd name="T47" fmla="*/ 533400 h 346"/>
                <a:gd name="T48" fmla="*/ 142875 w 334"/>
                <a:gd name="T49" fmla="*/ 523875 h 346"/>
                <a:gd name="T50" fmla="*/ 136525 w 334"/>
                <a:gd name="T51" fmla="*/ 501650 h 346"/>
                <a:gd name="T52" fmla="*/ 120650 w 334"/>
                <a:gd name="T53" fmla="*/ 485775 h 346"/>
                <a:gd name="T54" fmla="*/ 111125 w 334"/>
                <a:gd name="T55" fmla="*/ 476250 h 346"/>
                <a:gd name="T56" fmla="*/ 88900 w 334"/>
                <a:gd name="T57" fmla="*/ 476250 h 346"/>
                <a:gd name="T58" fmla="*/ 73025 w 334"/>
                <a:gd name="T59" fmla="*/ 460375 h 346"/>
                <a:gd name="T60" fmla="*/ 47625 w 334"/>
                <a:gd name="T61" fmla="*/ 454025 h 346"/>
                <a:gd name="T62" fmla="*/ 41275 w 334"/>
                <a:gd name="T63" fmla="*/ 428625 h 346"/>
                <a:gd name="T64" fmla="*/ 25400 w 334"/>
                <a:gd name="T65" fmla="*/ 412750 h 346"/>
                <a:gd name="T66" fmla="*/ 15875 w 334"/>
                <a:gd name="T67" fmla="*/ 390525 h 346"/>
                <a:gd name="T68" fmla="*/ 0 w 334"/>
                <a:gd name="T69" fmla="*/ 374650 h 346"/>
                <a:gd name="T70" fmla="*/ 15875 w 334"/>
                <a:gd name="T71" fmla="*/ 358775 h 346"/>
                <a:gd name="T72" fmla="*/ 31750 w 334"/>
                <a:gd name="T73" fmla="*/ 349250 h 346"/>
                <a:gd name="T74" fmla="*/ 41275 w 334"/>
                <a:gd name="T75" fmla="*/ 327025 h 346"/>
                <a:gd name="T76" fmla="*/ 47625 w 334"/>
                <a:gd name="T77" fmla="*/ 301625 h 346"/>
                <a:gd name="T78" fmla="*/ 57150 w 334"/>
                <a:gd name="T79" fmla="*/ 285750 h 346"/>
                <a:gd name="T80" fmla="*/ 73025 w 334"/>
                <a:gd name="T81" fmla="*/ 285750 h 346"/>
                <a:gd name="T82" fmla="*/ 88900 w 334"/>
                <a:gd name="T83" fmla="*/ 269875 h 346"/>
                <a:gd name="T84" fmla="*/ 111125 w 334"/>
                <a:gd name="T85" fmla="*/ 279400 h 346"/>
                <a:gd name="T86" fmla="*/ 127000 w 334"/>
                <a:gd name="T87" fmla="*/ 263525 h 346"/>
                <a:gd name="T88" fmla="*/ 152400 w 334"/>
                <a:gd name="T89" fmla="*/ 254000 h 346"/>
                <a:gd name="T90" fmla="*/ 158750 w 334"/>
                <a:gd name="T91" fmla="*/ 231775 h 346"/>
                <a:gd name="T92" fmla="*/ 142875 w 334"/>
                <a:gd name="T93" fmla="*/ 215900 h 346"/>
                <a:gd name="T94" fmla="*/ 127000 w 334"/>
                <a:gd name="T95" fmla="*/ 200025 h 346"/>
                <a:gd name="T96" fmla="*/ 95250 w 334"/>
                <a:gd name="T97" fmla="*/ 200025 h 346"/>
                <a:gd name="T98" fmla="*/ 73025 w 334"/>
                <a:gd name="T99" fmla="*/ 190500 h 346"/>
                <a:gd name="T100" fmla="*/ 57150 w 334"/>
                <a:gd name="T101" fmla="*/ 174625 h 346"/>
                <a:gd name="T102" fmla="*/ 57150 w 334"/>
                <a:gd name="T103" fmla="*/ 142875 h 346"/>
                <a:gd name="T104" fmla="*/ 63500 w 334"/>
                <a:gd name="T105" fmla="*/ 120650 h 346"/>
                <a:gd name="T106" fmla="*/ 57150 w 334"/>
                <a:gd name="T107" fmla="*/ 95250 h 346"/>
                <a:gd name="T108" fmla="*/ 57150 w 334"/>
                <a:gd name="T109" fmla="*/ 73025 h 346"/>
                <a:gd name="T110" fmla="*/ 41275 w 334"/>
                <a:gd name="T111" fmla="*/ 47625 h 346"/>
                <a:gd name="T112" fmla="*/ 25400 w 334"/>
                <a:gd name="T113" fmla="*/ 31750 h 346"/>
                <a:gd name="T114" fmla="*/ 15875 w 334"/>
                <a:gd name="T115" fmla="*/ 9525 h 3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4"/>
                <a:gd name="T175" fmla="*/ 0 h 346"/>
                <a:gd name="T176" fmla="*/ 334 w 334"/>
                <a:gd name="T177" fmla="*/ 346 h 3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4" h="346">
                  <a:moveTo>
                    <a:pt x="10" y="0"/>
                  </a:moveTo>
                  <a:lnTo>
                    <a:pt x="30" y="6"/>
                  </a:lnTo>
                  <a:lnTo>
                    <a:pt x="36" y="6"/>
                  </a:lnTo>
                  <a:lnTo>
                    <a:pt x="40" y="6"/>
                  </a:lnTo>
                  <a:lnTo>
                    <a:pt x="46" y="6"/>
                  </a:lnTo>
                  <a:lnTo>
                    <a:pt x="50" y="6"/>
                  </a:lnTo>
                  <a:lnTo>
                    <a:pt x="60" y="6"/>
                  </a:lnTo>
                  <a:lnTo>
                    <a:pt x="76" y="6"/>
                  </a:lnTo>
                  <a:lnTo>
                    <a:pt x="100" y="6"/>
                  </a:lnTo>
                  <a:lnTo>
                    <a:pt x="126" y="6"/>
                  </a:lnTo>
                  <a:lnTo>
                    <a:pt x="130" y="6"/>
                  </a:lnTo>
                  <a:lnTo>
                    <a:pt x="136" y="6"/>
                  </a:lnTo>
                  <a:lnTo>
                    <a:pt x="140" y="6"/>
                  </a:lnTo>
                  <a:lnTo>
                    <a:pt x="146" y="6"/>
                  </a:lnTo>
                  <a:lnTo>
                    <a:pt x="150" y="6"/>
                  </a:lnTo>
                  <a:lnTo>
                    <a:pt x="166" y="6"/>
                  </a:lnTo>
                  <a:lnTo>
                    <a:pt x="170" y="6"/>
                  </a:lnTo>
                  <a:lnTo>
                    <a:pt x="186" y="6"/>
                  </a:lnTo>
                  <a:lnTo>
                    <a:pt x="200" y="6"/>
                  </a:lnTo>
                  <a:lnTo>
                    <a:pt x="204" y="10"/>
                  </a:lnTo>
                  <a:lnTo>
                    <a:pt x="214" y="10"/>
                  </a:lnTo>
                  <a:lnTo>
                    <a:pt x="214" y="30"/>
                  </a:lnTo>
                  <a:lnTo>
                    <a:pt x="220" y="30"/>
                  </a:lnTo>
                  <a:lnTo>
                    <a:pt x="220" y="40"/>
                  </a:lnTo>
                  <a:lnTo>
                    <a:pt x="220" y="66"/>
                  </a:lnTo>
                  <a:lnTo>
                    <a:pt x="220" y="70"/>
                  </a:lnTo>
                  <a:lnTo>
                    <a:pt x="230" y="70"/>
                  </a:lnTo>
                  <a:lnTo>
                    <a:pt x="250" y="70"/>
                  </a:lnTo>
                  <a:lnTo>
                    <a:pt x="320" y="76"/>
                  </a:lnTo>
                  <a:lnTo>
                    <a:pt x="314" y="76"/>
                  </a:lnTo>
                  <a:lnTo>
                    <a:pt x="320" y="76"/>
                  </a:lnTo>
                  <a:lnTo>
                    <a:pt x="314" y="80"/>
                  </a:lnTo>
                  <a:lnTo>
                    <a:pt x="320" y="80"/>
                  </a:lnTo>
                  <a:lnTo>
                    <a:pt x="320" y="86"/>
                  </a:lnTo>
                  <a:lnTo>
                    <a:pt x="320" y="90"/>
                  </a:lnTo>
                  <a:lnTo>
                    <a:pt x="320" y="96"/>
                  </a:lnTo>
                  <a:lnTo>
                    <a:pt x="324" y="96"/>
                  </a:lnTo>
                  <a:lnTo>
                    <a:pt x="320" y="100"/>
                  </a:lnTo>
                  <a:lnTo>
                    <a:pt x="324" y="100"/>
                  </a:lnTo>
                  <a:lnTo>
                    <a:pt x="330" y="100"/>
                  </a:lnTo>
                  <a:lnTo>
                    <a:pt x="324" y="106"/>
                  </a:lnTo>
                  <a:lnTo>
                    <a:pt x="330" y="106"/>
                  </a:lnTo>
                  <a:lnTo>
                    <a:pt x="330" y="110"/>
                  </a:lnTo>
                  <a:lnTo>
                    <a:pt x="334" y="110"/>
                  </a:lnTo>
                  <a:lnTo>
                    <a:pt x="334" y="116"/>
                  </a:lnTo>
                  <a:lnTo>
                    <a:pt x="330" y="116"/>
                  </a:lnTo>
                  <a:lnTo>
                    <a:pt x="334" y="116"/>
                  </a:lnTo>
                  <a:lnTo>
                    <a:pt x="334" y="120"/>
                  </a:lnTo>
                  <a:lnTo>
                    <a:pt x="330" y="120"/>
                  </a:lnTo>
                  <a:lnTo>
                    <a:pt x="330" y="126"/>
                  </a:lnTo>
                  <a:lnTo>
                    <a:pt x="334" y="130"/>
                  </a:lnTo>
                  <a:lnTo>
                    <a:pt x="330" y="130"/>
                  </a:lnTo>
                  <a:lnTo>
                    <a:pt x="330" y="136"/>
                  </a:lnTo>
                  <a:lnTo>
                    <a:pt x="330" y="140"/>
                  </a:lnTo>
                  <a:lnTo>
                    <a:pt x="330" y="146"/>
                  </a:lnTo>
                  <a:lnTo>
                    <a:pt x="330" y="150"/>
                  </a:lnTo>
                  <a:lnTo>
                    <a:pt x="330" y="156"/>
                  </a:lnTo>
                  <a:lnTo>
                    <a:pt x="310" y="156"/>
                  </a:lnTo>
                  <a:lnTo>
                    <a:pt x="300" y="156"/>
                  </a:lnTo>
                  <a:lnTo>
                    <a:pt x="284" y="156"/>
                  </a:lnTo>
                  <a:lnTo>
                    <a:pt x="284" y="170"/>
                  </a:lnTo>
                  <a:lnTo>
                    <a:pt x="274" y="170"/>
                  </a:lnTo>
                  <a:lnTo>
                    <a:pt x="274" y="196"/>
                  </a:lnTo>
                  <a:lnTo>
                    <a:pt x="260" y="196"/>
                  </a:lnTo>
                  <a:lnTo>
                    <a:pt x="254" y="196"/>
                  </a:lnTo>
                  <a:lnTo>
                    <a:pt x="254" y="200"/>
                  </a:lnTo>
                  <a:lnTo>
                    <a:pt x="254" y="206"/>
                  </a:lnTo>
                  <a:lnTo>
                    <a:pt x="254" y="210"/>
                  </a:lnTo>
                  <a:lnTo>
                    <a:pt x="250" y="216"/>
                  </a:lnTo>
                  <a:lnTo>
                    <a:pt x="250" y="220"/>
                  </a:lnTo>
                  <a:lnTo>
                    <a:pt x="250" y="226"/>
                  </a:lnTo>
                  <a:lnTo>
                    <a:pt x="250" y="230"/>
                  </a:lnTo>
                  <a:lnTo>
                    <a:pt x="254" y="230"/>
                  </a:lnTo>
                  <a:lnTo>
                    <a:pt x="254" y="236"/>
                  </a:lnTo>
                  <a:lnTo>
                    <a:pt x="250" y="236"/>
                  </a:lnTo>
                  <a:lnTo>
                    <a:pt x="254" y="236"/>
                  </a:lnTo>
                  <a:lnTo>
                    <a:pt x="254" y="240"/>
                  </a:lnTo>
                  <a:lnTo>
                    <a:pt x="250" y="246"/>
                  </a:lnTo>
                  <a:lnTo>
                    <a:pt x="250" y="250"/>
                  </a:lnTo>
                  <a:lnTo>
                    <a:pt x="254" y="250"/>
                  </a:lnTo>
                  <a:lnTo>
                    <a:pt x="250" y="256"/>
                  </a:lnTo>
                  <a:lnTo>
                    <a:pt x="254" y="256"/>
                  </a:lnTo>
                  <a:lnTo>
                    <a:pt x="250" y="256"/>
                  </a:lnTo>
                  <a:lnTo>
                    <a:pt x="250" y="260"/>
                  </a:lnTo>
                  <a:lnTo>
                    <a:pt x="254" y="260"/>
                  </a:lnTo>
                  <a:lnTo>
                    <a:pt x="250" y="260"/>
                  </a:lnTo>
                  <a:lnTo>
                    <a:pt x="254" y="270"/>
                  </a:lnTo>
                  <a:lnTo>
                    <a:pt x="250" y="276"/>
                  </a:lnTo>
                  <a:lnTo>
                    <a:pt x="250" y="290"/>
                  </a:lnTo>
                  <a:lnTo>
                    <a:pt x="250" y="296"/>
                  </a:lnTo>
                  <a:lnTo>
                    <a:pt x="250" y="316"/>
                  </a:lnTo>
                  <a:lnTo>
                    <a:pt x="264" y="316"/>
                  </a:lnTo>
                  <a:lnTo>
                    <a:pt x="264" y="326"/>
                  </a:lnTo>
                  <a:lnTo>
                    <a:pt x="250" y="326"/>
                  </a:lnTo>
                  <a:lnTo>
                    <a:pt x="250" y="346"/>
                  </a:lnTo>
                  <a:lnTo>
                    <a:pt x="140" y="336"/>
                  </a:lnTo>
                  <a:lnTo>
                    <a:pt x="136" y="336"/>
                  </a:lnTo>
                  <a:lnTo>
                    <a:pt x="130" y="336"/>
                  </a:lnTo>
                  <a:lnTo>
                    <a:pt x="96" y="330"/>
                  </a:lnTo>
                  <a:lnTo>
                    <a:pt x="90" y="330"/>
                  </a:lnTo>
                  <a:lnTo>
                    <a:pt x="90" y="326"/>
                  </a:lnTo>
                  <a:lnTo>
                    <a:pt x="90" y="320"/>
                  </a:lnTo>
                  <a:lnTo>
                    <a:pt x="90" y="316"/>
                  </a:lnTo>
                  <a:lnTo>
                    <a:pt x="86" y="316"/>
                  </a:lnTo>
                  <a:lnTo>
                    <a:pt x="80" y="316"/>
                  </a:lnTo>
                  <a:lnTo>
                    <a:pt x="80" y="310"/>
                  </a:lnTo>
                  <a:lnTo>
                    <a:pt x="76" y="310"/>
                  </a:lnTo>
                  <a:lnTo>
                    <a:pt x="76" y="306"/>
                  </a:lnTo>
                  <a:lnTo>
                    <a:pt x="70" y="306"/>
                  </a:lnTo>
                  <a:lnTo>
                    <a:pt x="66" y="306"/>
                  </a:lnTo>
                  <a:lnTo>
                    <a:pt x="70" y="306"/>
                  </a:lnTo>
                  <a:lnTo>
                    <a:pt x="70" y="300"/>
                  </a:lnTo>
                  <a:lnTo>
                    <a:pt x="66" y="300"/>
                  </a:lnTo>
                  <a:lnTo>
                    <a:pt x="66" y="296"/>
                  </a:lnTo>
                  <a:lnTo>
                    <a:pt x="60" y="300"/>
                  </a:lnTo>
                  <a:lnTo>
                    <a:pt x="56" y="300"/>
                  </a:lnTo>
                  <a:lnTo>
                    <a:pt x="50" y="300"/>
                  </a:lnTo>
                  <a:lnTo>
                    <a:pt x="50" y="296"/>
                  </a:lnTo>
                  <a:lnTo>
                    <a:pt x="50" y="290"/>
                  </a:lnTo>
                  <a:lnTo>
                    <a:pt x="46" y="290"/>
                  </a:lnTo>
                  <a:lnTo>
                    <a:pt x="40" y="290"/>
                  </a:lnTo>
                  <a:lnTo>
                    <a:pt x="36" y="290"/>
                  </a:lnTo>
                  <a:lnTo>
                    <a:pt x="36" y="286"/>
                  </a:lnTo>
                  <a:lnTo>
                    <a:pt x="30" y="286"/>
                  </a:lnTo>
                  <a:lnTo>
                    <a:pt x="30" y="280"/>
                  </a:lnTo>
                  <a:lnTo>
                    <a:pt x="26" y="280"/>
                  </a:lnTo>
                  <a:lnTo>
                    <a:pt x="26" y="276"/>
                  </a:lnTo>
                  <a:lnTo>
                    <a:pt x="26" y="270"/>
                  </a:lnTo>
                  <a:lnTo>
                    <a:pt x="20" y="270"/>
                  </a:lnTo>
                  <a:lnTo>
                    <a:pt x="20" y="266"/>
                  </a:lnTo>
                  <a:lnTo>
                    <a:pt x="16" y="266"/>
                  </a:lnTo>
                  <a:lnTo>
                    <a:pt x="16" y="260"/>
                  </a:lnTo>
                  <a:lnTo>
                    <a:pt x="16" y="256"/>
                  </a:lnTo>
                  <a:lnTo>
                    <a:pt x="16" y="250"/>
                  </a:lnTo>
                  <a:lnTo>
                    <a:pt x="10" y="250"/>
                  </a:lnTo>
                  <a:lnTo>
                    <a:pt x="10" y="246"/>
                  </a:lnTo>
                  <a:lnTo>
                    <a:pt x="6" y="246"/>
                  </a:lnTo>
                  <a:lnTo>
                    <a:pt x="6" y="240"/>
                  </a:lnTo>
                  <a:lnTo>
                    <a:pt x="6" y="236"/>
                  </a:lnTo>
                  <a:lnTo>
                    <a:pt x="0" y="236"/>
                  </a:lnTo>
                  <a:lnTo>
                    <a:pt x="6" y="236"/>
                  </a:lnTo>
                  <a:lnTo>
                    <a:pt x="6" y="230"/>
                  </a:lnTo>
                  <a:lnTo>
                    <a:pt x="10" y="230"/>
                  </a:lnTo>
                  <a:lnTo>
                    <a:pt x="10" y="226"/>
                  </a:lnTo>
                  <a:lnTo>
                    <a:pt x="16" y="226"/>
                  </a:lnTo>
                  <a:lnTo>
                    <a:pt x="20" y="226"/>
                  </a:lnTo>
                  <a:lnTo>
                    <a:pt x="26" y="220"/>
                  </a:lnTo>
                  <a:lnTo>
                    <a:pt x="20" y="220"/>
                  </a:lnTo>
                  <a:lnTo>
                    <a:pt x="20" y="216"/>
                  </a:lnTo>
                  <a:lnTo>
                    <a:pt x="20" y="210"/>
                  </a:lnTo>
                  <a:lnTo>
                    <a:pt x="20" y="206"/>
                  </a:lnTo>
                  <a:lnTo>
                    <a:pt x="26" y="206"/>
                  </a:lnTo>
                  <a:lnTo>
                    <a:pt x="26" y="200"/>
                  </a:lnTo>
                  <a:lnTo>
                    <a:pt x="30" y="200"/>
                  </a:lnTo>
                  <a:lnTo>
                    <a:pt x="30" y="196"/>
                  </a:lnTo>
                  <a:lnTo>
                    <a:pt x="30" y="190"/>
                  </a:lnTo>
                  <a:lnTo>
                    <a:pt x="26" y="186"/>
                  </a:lnTo>
                  <a:lnTo>
                    <a:pt x="26" y="180"/>
                  </a:lnTo>
                  <a:lnTo>
                    <a:pt x="30" y="180"/>
                  </a:lnTo>
                  <a:lnTo>
                    <a:pt x="36" y="180"/>
                  </a:lnTo>
                  <a:lnTo>
                    <a:pt x="36" y="186"/>
                  </a:lnTo>
                  <a:lnTo>
                    <a:pt x="40" y="186"/>
                  </a:lnTo>
                  <a:lnTo>
                    <a:pt x="40" y="180"/>
                  </a:lnTo>
                  <a:lnTo>
                    <a:pt x="46" y="180"/>
                  </a:lnTo>
                  <a:lnTo>
                    <a:pt x="50" y="180"/>
                  </a:lnTo>
                  <a:lnTo>
                    <a:pt x="50" y="176"/>
                  </a:lnTo>
                  <a:lnTo>
                    <a:pt x="50" y="170"/>
                  </a:lnTo>
                  <a:lnTo>
                    <a:pt x="56" y="170"/>
                  </a:lnTo>
                  <a:lnTo>
                    <a:pt x="60" y="170"/>
                  </a:lnTo>
                  <a:lnTo>
                    <a:pt x="60" y="176"/>
                  </a:lnTo>
                  <a:lnTo>
                    <a:pt x="66" y="176"/>
                  </a:lnTo>
                  <a:lnTo>
                    <a:pt x="70" y="176"/>
                  </a:lnTo>
                  <a:lnTo>
                    <a:pt x="70" y="170"/>
                  </a:lnTo>
                  <a:lnTo>
                    <a:pt x="76" y="170"/>
                  </a:lnTo>
                  <a:lnTo>
                    <a:pt x="80" y="170"/>
                  </a:lnTo>
                  <a:lnTo>
                    <a:pt x="80" y="166"/>
                  </a:lnTo>
                  <a:lnTo>
                    <a:pt x="86" y="166"/>
                  </a:lnTo>
                  <a:lnTo>
                    <a:pt x="90" y="166"/>
                  </a:lnTo>
                  <a:lnTo>
                    <a:pt x="96" y="166"/>
                  </a:lnTo>
                  <a:lnTo>
                    <a:pt x="96" y="160"/>
                  </a:lnTo>
                  <a:lnTo>
                    <a:pt x="100" y="160"/>
                  </a:lnTo>
                  <a:lnTo>
                    <a:pt x="100" y="156"/>
                  </a:lnTo>
                  <a:lnTo>
                    <a:pt x="100" y="150"/>
                  </a:lnTo>
                  <a:lnTo>
                    <a:pt x="100" y="146"/>
                  </a:lnTo>
                  <a:lnTo>
                    <a:pt x="96" y="146"/>
                  </a:lnTo>
                  <a:lnTo>
                    <a:pt x="96" y="140"/>
                  </a:lnTo>
                  <a:lnTo>
                    <a:pt x="96" y="136"/>
                  </a:lnTo>
                  <a:lnTo>
                    <a:pt x="90" y="136"/>
                  </a:lnTo>
                  <a:lnTo>
                    <a:pt x="90" y="130"/>
                  </a:lnTo>
                  <a:lnTo>
                    <a:pt x="86" y="130"/>
                  </a:lnTo>
                  <a:lnTo>
                    <a:pt x="86" y="126"/>
                  </a:lnTo>
                  <a:lnTo>
                    <a:pt x="80" y="126"/>
                  </a:lnTo>
                  <a:lnTo>
                    <a:pt x="76" y="126"/>
                  </a:lnTo>
                  <a:lnTo>
                    <a:pt x="70" y="126"/>
                  </a:lnTo>
                  <a:lnTo>
                    <a:pt x="66" y="126"/>
                  </a:lnTo>
                  <a:lnTo>
                    <a:pt x="60" y="126"/>
                  </a:lnTo>
                  <a:lnTo>
                    <a:pt x="60" y="120"/>
                  </a:lnTo>
                  <a:lnTo>
                    <a:pt x="56" y="120"/>
                  </a:lnTo>
                  <a:lnTo>
                    <a:pt x="50" y="120"/>
                  </a:lnTo>
                  <a:lnTo>
                    <a:pt x="46" y="120"/>
                  </a:lnTo>
                  <a:lnTo>
                    <a:pt x="46" y="116"/>
                  </a:lnTo>
                  <a:lnTo>
                    <a:pt x="40" y="116"/>
                  </a:lnTo>
                  <a:lnTo>
                    <a:pt x="40" y="110"/>
                  </a:lnTo>
                  <a:lnTo>
                    <a:pt x="36" y="110"/>
                  </a:lnTo>
                  <a:lnTo>
                    <a:pt x="36" y="106"/>
                  </a:lnTo>
                  <a:lnTo>
                    <a:pt x="36" y="100"/>
                  </a:lnTo>
                  <a:lnTo>
                    <a:pt x="36" y="96"/>
                  </a:lnTo>
                  <a:lnTo>
                    <a:pt x="36" y="90"/>
                  </a:lnTo>
                  <a:lnTo>
                    <a:pt x="36" y="86"/>
                  </a:lnTo>
                  <a:lnTo>
                    <a:pt x="40" y="86"/>
                  </a:lnTo>
                  <a:lnTo>
                    <a:pt x="36" y="80"/>
                  </a:lnTo>
                  <a:lnTo>
                    <a:pt x="40" y="76"/>
                  </a:lnTo>
                  <a:lnTo>
                    <a:pt x="40" y="70"/>
                  </a:lnTo>
                  <a:lnTo>
                    <a:pt x="40" y="66"/>
                  </a:lnTo>
                  <a:lnTo>
                    <a:pt x="40" y="60"/>
                  </a:lnTo>
                  <a:lnTo>
                    <a:pt x="36" y="60"/>
                  </a:lnTo>
                  <a:lnTo>
                    <a:pt x="36" y="56"/>
                  </a:lnTo>
                  <a:lnTo>
                    <a:pt x="36" y="50"/>
                  </a:lnTo>
                  <a:lnTo>
                    <a:pt x="30" y="50"/>
                  </a:lnTo>
                  <a:lnTo>
                    <a:pt x="36" y="46"/>
                  </a:lnTo>
                  <a:lnTo>
                    <a:pt x="30" y="46"/>
                  </a:lnTo>
                  <a:lnTo>
                    <a:pt x="30" y="40"/>
                  </a:lnTo>
                  <a:lnTo>
                    <a:pt x="26" y="36"/>
                  </a:lnTo>
                  <a:lnTo>
                    <a:pt x="26" y="30"/>
                  </a:lnTo>
                  <a:lnTo>
                    <a:pt x="20" y="30"/>
                  </a:lnTo>
                  <a:lnTo>
                    <a:pt x="20" y="26"/>
                  </a:lnTo>
                  <a:lnTo>
                    <a:pt x="20" y="20"/>
                  </a:lnTo>
                  <a:lnTo>
                    <a:pt x="16" y="20"/>
                  </a:lnTo>
                  <a:lnTo>
                    <a:pt x="16" y="16"/>
                  </a:lnTo>
                  <a:lnTo>
                    <a:pt x="16" y="10"/>
                  </a:lnTo>
                  <a:lnTo>
                    <a:pt x="16" y="6"/>
                  </a:lnTo>
                  <a:lnTo>
                    <a:pt x="10" y="6"/>
                  </a:lnTo>
                  <a:lnTo>
                    <a:pt x="10" y="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9" name="Freeform 27">
              <a:extLst>
                <a:ext uri="{FF2B5EF4-FFF2-40B4-BE49-F238E27FC236}">
                  <a16:creationId xmlns:a16="http://schemas.microsoft.com/office/drawing/2014/main" id="{45561BBD-393F-31A1-9635-E750E01AF169}"/>
                </a:ext>
              </a:extLst>
            </p:cNvPr>
            <p:cNvSpPr>
              <a:spLocks/>
            </p:cNvSpPr>
            <p:nvPr/>
          </p:nvSpPr>
          <p:spPr bwMode="auto">
            <a:xfrm>
              <a:off x="5422900" y="5746750"/>
              <a:ext cx="603250" cy="952500"/>
            </a:xfrm>
            <a:custGeom>
              <a:avLst/>
              <a:gdLst>
                <a:gd name="T0" fmla="*/ 73025 w 380"/>
                <a:gd name="T1" fmla="*/ 88900 h 600"/>
                <a:gd name="T2" fmla="*/ 158750 w 380"/>
                <a:gd name="T3" fmla="*/ 88900 h 600"/>
                <a:gd name="T4" fmla="*/ 295275 w 380"/>
                <a:gd name="T5" fmla="*/ 88900 h 600"/>
                <a:gd name="T6" fmla="*/ 390525 w 380"/>
                <a:gd name="T7" fmla="*/ 88900 h 600"/>
                <a:gd name="T8" fmla="*/ 460375 w 380"/>
                <a:gd name="T9" fmla="*/ 15875 h 600"/>
                <a:gd name="T10" fmla="*/ 555625 w 380"/>
                <a:gd name="T11" fmla="*/ 41275 h 600"/>
                <a:gd name="T12" fmla="*/ 587375 w 380"/>
                <a:gd name="T13" fmla="*/ 47625 h 600"/>
                <a:gd name="T14" fmla="*/ 587375 w 380"/>
                <a:gd name="T15" fmla="*/ 73025 h 600"/>
                <a:gd name="T16" fmla="*/ 581025 w 380"/>
                <a:gd name="T17" fmla="*/ 104775 h 600"/>
                <a:gd name="T18" fmla="*/ 571500 w 380"/>
                <a:gd name="T19" fmla="*/ 120650 h 600"/>
                <a:gd name="T20" fmla="*/ 587375 w 380"/>
                <a:gd name="T21" fmla="*/ 142875 h 600"/>
                <a:gd name="T22" fmla="*/ 596900 w 380"/>
                <a:gd name="T23" fmla="*/ 168275 h 600"/>
                <a:gd name="T24" fmla="*/ 587375 w 380"/>
                <a:gd name="T25" fmla="*/ 200025 h 600"/>
                <a:gd name="T26" fmla="*/ 581025 w 380"/>
                <a:gd name="T27" fmla="*/ 215900 h 600"/>
                <a:gd name="T28" fmla="*/ 596900 w 380"/>
                <a:gd name="T29" fmla="*/ 222250 h 600"/>
                <a:gd name="T30" fmla="*/ 596900 w 380"/>
                <a:gd name="T31" fmla="*/ 269875 h 600"/>
                <a:gd name="T32" fmla="*/ 587375 w 380"/>
                <a:gd name="T33" fmla="*/ 333375 h 600"/>
                <a:gd name="T34" fmla="*/ 555625 w 380"/>
                <a:gd name="T35" fmla="*/ 342900 h 600"/>
                <a:gd name="T36" fmla="*/ 539750 w 380"/>
                <a:gd name="T37" fmla="*/ 333375 h 600"/>
                <a:gd name="T38" fmla="*/ 523875 w 380"/>
                <a:gd name="T39" fmla="*/ 365125 h 600"/>
                <a:gd name="T40" fmla="*/ 501650 w 380"/>
                <a:gd name="T41" fmla="*/ 396875 h 600"/>
                <a:gd name="T42" fmla="*/ 469900 w 380"/>
                <a:gd name="T43" fmla="*/ 381000 h 600"/>
                <a:gd name="T44" fmla="*/ 460375 w 380"/>
                <a:gd name="T45" fmla="*/ 396875 h 600"/>
                <a:gd name="T46" fmla="*/ 460375 w 380"/>
                <a:gd name="T47" fmla="*/ 428625 h 600"/>
                <a:gd name="T48" fmla="*/ 428625 w 380"/>
                <a:gd name="T49" fmla="*/ 454025 h 600"/>
                <a:gd name="T50" fmla="*/ 438150 w 380"/>
                <a:gd name="T51" fmla="*/ 501650 h 600"/>
                <a:gd name="T52" fmla="*/ 422275 w 380"/>
                <a:gd name="T53" fmla="*/ 533400 h 600"/>
                <a:gd name="T54" fmla="*/ 438150 w 380"/>
                <a:gd name="T55" fmla="*/ 571500 h 600"/>
                <a:gd name="T56" fmla="*/ 454025 w 380"/>
                <a:gd name="T57" fmla="*/ 612775 h 600"/>
                <a:gd name="T58" fmla="*/ 469900 w 380"/>
                <a:gd name="T59" fmla="*/ 641350 h 600"/>
                <a:gd name="T60" fmla="*/ 469900 w 380"/>
                <a:gd name="T61" fmla="*/ 698500 h 600"/>
                <a:gd name="T62" fmla="*/ 469900 w 380"/>
                <a:gd name="T63" fmla="*/ 736600 h 600"/>
                <a:gd name="T64" fmla="*/ 469900 w 380"/>
                <a:gd name="T65" fmla="*/ 777875 h 600"/>
                <a:gd name="T66" fmla="*/ 460375 w 380"/>
                <a:gd name="T67" fmla="*/ 800100 h 600"/>
                <a:gd name="T68" fmla="*/ 454025 w 380"/>
                <a:gd name="T69" fmla="*/ 831850 h 600"/>
                <a:gd name="T70" fmla="*/ 444500 w 380"/>
                <a:gd name="T71" fmla="*/ 873125 h 600"/>
                <a:gd name="T72" fmla="*/ 444500 w 380"/>
                <a:gd name="T73" fmla="*/ 904875 h 600"/>
                <a:gd name="T74" fmla="*/ 438150 w 380"/>
                <a:gd name="T75" fmla="*/ 936625 h 600"/>
                <a:gd name="T76" fmla="*/ 406400 w 380"/>
                <a:gd name="T77" fmla="*/ 942975 h 600"/>
                <a:gd name="T78" fmla="*/ 365125 w 380"/>
                <a:gd name="T79" fmla="*/ 942975 h 600"/>
                <a:gd name="T80" fmla="*/ 342900 w 380"/>
                <a:gd name="T81" fmla="*/ 942975 h 600"/>
                <a:gd name="T82" fmla="*/ 301625 w 380"/>
                <a:gd name="T83" fmla="*/ 952500 h 600"/>
                <a:gd name="T84" fmla="*/ 279400 w 380"/>
                <a:gd name="T85" fmla="*/ 936625 h 600"/>
                <a:gd name="T86" fmla="*/ 263525 w 380"/>
                <a:gd name="T87" fmla="*/ 911225 h 600"/>
                <a:gd name="T88" fmla="*/ 254000 w 380"/>
                <a:gd name="T89" fmla="*/ 873125 h 600"/>
                <a:gd name="T90" fmla="*/ 254000 w 380"/>
                <a:gd name="T91" fmla="*/ 831850 h 600"/>
                <a:gd name="T92" fmla="*/ 254000 w 380"/>
                <a:gd name="T93" fmla="*/ 793750 h 600"/>
                <a:gd name="T94" fmla="*/ 231775 w 380"/>
                <a:gd name="T95" fmla="*/ 752475 h 600"/>
                <a:gd name="T96" fmla="*/ 215900 w 380"/>
                <a:gd name="T97" fmla="*/ 720725 h 600"/>
                <a:gd name="T98" fmla="*/ 222250 w 380"/>
                <a:gd name="T99" fmla="*/ 682625 h 600"/>
                <a:gd name="T100" fmla="*/ 279400 w 380"/>
                <a:gd name="T101" fmla="*/ 517525 h 600"/>
                <a:gd name="T102" fmla="*/ 279400 w 380"/>
                <a:gd name="T103" fmla="*/ 381000 h 600"/>
                <a:gd name="T104" fmla="*/ 127000 w 380"/>
                <a:gd name="T105" fmla="*/ 381000 h 600"/>
                <a:gd name="T106" fmla="*/ 9525 w 380"/>
                <a:gd name="T107" fmla="*/ 168275 h 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80"/>
                <a:gd name="T163" fmla="*/ 0 h 600"/>
                <a:gd name="T164" fmla="*/ 380 w 380"/>
                <a:gd name="T165" fmla="*/ 600 h 6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80" h="600">
                  <a:moveTo>
                    <a:pt x="6" y="56"/>
                  </a:moveTo>
                  <a:lnTo>
                    <a:pt x="16" y="56"/>
                  </a:lnTo>
                  <a:lnTo>
                    <a:pt x="36" y="56"/>
                  </a:lnTo>
                  <a:lnTo>
                    <a:pt x="40" y="56"/>
                  </a:lnTo>
                  <a:lnTo>
                    <a:pt x="46" y="56"/>
                  </a:lnTo>
                  <a:lnTo>
                    <a:pt x="50" y="56"/>
                  </a:lnTo>
                  <a:lnTo>
                    <a:pt x="56" y="56"/>
                  </a:lnTo>
                  <a:lnTo>
                    <a:pt x="76" y="56"/>
                  </a:lnTo>
                  <a:lnTo>
                    <a:pt x="86" y="56"/>
                  </a:lnTo>
                  <a:lnTo>
                    <a:pt x="100" y="56"/>
                  </a:lnTo>
                  <a:lnTo>
                    <a:pt x="126" y="56"/>
                  </a:lnTo>
                  <a:lnTo>
                    <a:pt x="140" y="56"/>
                  </a:lnTo>
                  <a:lnTo>
                    <a:pt x="160" y="56"/>
                  </a:lnTo>
                  <a:lnTo>
                    <a:pt x="176" y="56"/>
                  </a:lnTo>
                  <a:lnTo>
                    <a:pt x="186" y="56"/>
                  </a:lnTo>
                  <a:lnTo>
                    <a:pt x="190" y="56"/>
                  </a:lnTo>
                  <a:lnTo>
                    <a:pt x="206" y="56"/>
                  </a:lnTo>
                  <a:lnTo>
                    <a:pt x="210" y="56"/>
                  </a:lnTo>
                  <a:lnTo>
                    <a:pt x="230" y="56"/>
                  </a:lnTo>
                  <a:lnTo>
                    <a:pt x="246" y="56"/>
                  </a:lnTo>
                  <a:lnTo>
                    <a:pt x="250" y="30"/>
                  </a:lnTo>
                  <a:lnTo>
                    <a:pt x="256" y="16"/>
                  </a:lnTo>
                  <a:lnTo>
                    <a:pt x="256" y="0"/>
                  </a:lnTo>
                  <a:lnTo>
                    <a:pt x="270" y="6"/>
                  </a:lnTo>
                  <a:lnTo>
                    <a:pt x="290" y="10"/>
                  </a:lnTo>
                  <a:lnTo>
                    <a:pt x="300" y="16"/>
                  </a:lnTo>
                  <a:lnTo>
                    <a:pt x="326" y="20"/>
                  </a:lnTo>
                  <a:lnTo>
                    <a:pt x="330" y="20"/>
                  </a:lnTo>
                  <a:lnTo>
                    <a:pt x="346" y="26"/>
                  </a:lnTo>
                  <a:lnTo>
                    <a:pt x="350" y="26"/>
                  </a:lnTo>
                  <a:lnTo>
                    <a:pt x="356" y="26"/>
                  </a:lnTo>
                  <a:lnTo>
                    <a:pt x="356" y="30"/>
                  </a:lnTo>
                  <a:lnTo>
                    <a:pt x="360" y="30"/>
                  </a:lnTo>
                  <a:lnTo>
                    <a:pt x="366" y="30"/>
                  </a:lnTo>
                  <a:lnTo>
                    <a:pt x="370" y="30"/>
                  </a:lnTo>
                  <a:lnTo>
                    <a:pt x="370" y="36"/>
                  </a:lnTo>
                  <a:lnTo>
                    <a:pt x="370" y="40"/>
                  </a:lnTo>
                  <a:lnTo>
                    <a:pt x="366" y="40"/>
                  </a:lnTo>
                  <a:lnTo>
                    <a:pt x="366" y="46"/>
                  </a:lnTo>
                  <a:lnTo>
                    <a:pt x="370" y="46"/>
                  </a:lnTo>
                  <a:lnTo>
                    <a:pt x="370" y="50"/>
                  </a:lnTo>
                  <a:lnTo>
                    <a:pt x="366" y="50"/>
                  </a:lnTo>
                  <a:lnTo>
                    <a:pt x="366" y="56"/>
                  </a:lnTo>
                  <a:lnTo>
                    <a:pt x="366" y="60"/>
                  </a:lnTo>
                  <a:lnTo>
                    <a:pt x="366" y="66"/>
                  </a:lnTo>
                  <a:lnTo>
                    <a:pt x="370" y="66"/>
                  </a:lnTo>
                  <a:lnTo>
                    <a:pt x="366" y="66"/>
                  </a:lnTo>
                  <a:lnTo>
                    <a:pt x="366" y="70"/>
                  </a:lnTo>
                  <a:lnTo>
                    <a:pt x="366" y="76"/>
                  </a:lnTo>
                  <a:lnTo>
                    <a:pt x="360" y="76"/>
                  </a:lnTo>
                  <a:lnTo>
                    <a:pt x="360" y="80"/>
                  </a:lnTo>
                  <a:lnTo>
                    <a:pt x="360" y="86"/>
                  </a:lnTo>
                  <a:lnTo>
                    <a:pt x="366" y="86"/>
                  </a:lnTo>
                  <a:lnTo>
                    <a:pt x="370" y="86"/>
                  </a:lnTo>
                  <a:lnTo>
                    <a:pt x="370" y="90"/>
                  </a:lnTo>
                  <a:lnTo>
                    <a:pt x="376" y="96"/>
                  </a:lnTo>
                  <a:lnTo>
                    <a:pt x="380" y="96"/>
                  </a:lnTo>
                  <a:lnTo>
                    <a:pt x="380" y="100"/>
                  </a:lnTo>
                  <a:lnTo>
                    <a:pt x="380" y="106"/>
                  </a:lnTo>
                  <a:lnTo>
                    <a:pt x="376" y="106"/>
                  </a:lnTo>
                  <a:lnTo>
                    <a:pt x="376" y="110"/>
                  </a:lnTo>
                  <a:lnTo>
                    <a:pt x="376" y="116"/>
                  </a:lnTo>
                  <a:lnTo>
                    <a:pt x="370" y="116"/>
                  </a:lnTo>
                  <a:lnTo>
                    <a:pt x="370" y="120"/>
                  </a:lnTo>
                  <a:lnTo>
                    <a:pt x="370" y="126"/>
                  </a:lnTo>
                  <a:lnTo>
                    <a:pt x="366" y="126"/>
                  </a:lnTo>
                  <a:lnTo>
                    <a:pt x="366" y="130"/>
                  </a:lnTo>
                  <a:lnTo>
                    <a:pt x="366" y="136"/>
                  </a:lnTo>
                  <a:lnTo>
                    <a:pt x="360" y="136"/>
                  </a:lnTo>
                  <a:lnTo>
                    <a:pt x="366" y="136"/>
                  </a:lnTo>
                  <a:lnTo>
                    <a:pt x="366" y="140"/>
                  </a:lnTo>
                  <a:lnTo>
                    <a:pt x="366" y="136"/>
                  </a:lnTo>
                  <a:lnTo>
                    <a:pt x="370" y="136"/>
                  </a:lnTo>
                  <a:lnTo>
                    <a:pt x="370" y="140"/>
                  </a:lnTo>
                  <a:lnTo>
                    <a:pt x="376" y="140"/>
                  </a:lnTo>
                  <a:lnTo>
                    <a:pt x="380" y="140"/>
                  </a:lnTo>
                  <a:lnTo>
                    <a:pt x="380" y="150"/>
                  </a:lnTo>
                  <a:lnTo>
                    <a:pt x="380" y="156"/>
                  </a:lnTo>
                  <a:lnTo>
                    <a:pt x="376" y="160"/>
                  </a:lnTo>
                  <a:lnTo>
                    <a:pt x="376" y="170"/>
                  </a:lnTo>
                  <a:lnTo>
                    <a:pt x="376" y="186"/>
                  </a:lnTo>
                  <a:lnTo>
                    <a:pt x="376" y="190"/>
                  </a:lnTo>
                  <a:lnTo>
                    <a:pt x="370" y="196"/>
                  </a:lnTo>
                  <a:lnTo>
                    <a:pt x="370" y="206"/>
                  </a:lnTo>
                  <a:lnTo>
                    <a:pt x="370" y="210"/>
                  </a:lnTo>
                  <a:lnTo>
                    <a:pt x="370" y="216"/>
                  </a:lnTo>
                  <a:lnTo>
                    <a:pt x="366" y="216"/>
                  </a:lnTo>
                  <a:lnTo>
                    <a:pt x="360" y="216"/>
                  </a:lnTo>
                  <a:lnTo>
                    <a:pt x="356" y="216"/>
                  </a:lnTo>
                  <a:lnTo>
                    <a:pt x="350" y="216"/>
                  </a:lnTo>
                  <a:lnTo>
                    <a:pt x="350" y="210"/>
                  </a:lnTo>
                  <a:lnTo>
                    <a:pt x="350" y="206"/>
                  </a:lnTo>
                  <a:lnTo>
                    <a:pt x="346" y="206"/>
                  </a:lnTo>
                  <a:lnTo>
                    <a:pt x="346" y="210"/>
                  </a:lnTo>
                  <a:lnTo>
                    <a:pt x="340" y="210"/>
                  </a:lnTo>
                  <a:lnTo>
                    <a:pt x="336" y="210"/>
                  </a:lnTo>
                  <a:lnTo>
                    <a:pt x="330" y="216"/>
                  </a:lnTo>
                  <a:lnTo>
                    <a:pt x="330" y="220"/>
                  </a:lnTo>
                  <a:lnTo>
                    <a:pt x="330" y="226"/>
                  </a:lnTo>
                  <a:lnTo>
                    <a:pt x="330" y="230"/>
                  </a:lnTo>
                  <a:lnTo>
                    <a:pt x="330" y="236"/>
                  </a:lnTo>
                  <a:lnTo>
                    <a:pt x="326" y="240"/>
                  </a:lnTo>
                  <a:lnTo>
                    <a:pt x="326" y="246"/>
                  </a:lnTo>
                  <a:lnTo>
                    <a:pt x="320" y="250"/>
                  </a:lnTo>
                  <a:lnTo>
                    <a:pt x="316" y="250"/>
                  </a:lnTo>
                  <a:lnTo>
                    <a:pt x="310" y="250"/>
                  </a:lnTo>
                  <a:lnTo>
                    <a:pt x="310" y="246"/>
                  </a:lnTo>
                  <a:lnTo>
                    <a:pt x="306" y="240"/>
                  </a:lnTo>
                  <a:lnTo>
                    <a:pt x="300" y="240"/>
                  </a:lnTo>
                  <a:lnTo>
                    <a:pt x="296" y="240"/>
                  </a:lnTo>
                  <a:lnTo>
                    <a:pt x="290" y="240"/>
                  </a:lnTo>
                  <a:lnTo>
                    <a:pt x="286" y="240"/>
                  </a:lnTo>
                  <a:lnTo>
                    <a:pt x="286" y="246"/>
                  </a:lnTo>
                  <a:lnTo>
                    <a:pt x="286" y="250"/>
                  </a:lnTo>
                  <a:lnTo>
                    <a:pt x="290" y="250"/>
                  </a:lnTo>
                  <a:lnTo>
                    <a:pt x="290" y="256"/>
                  </a:lnTo>
                  <a:lnTo>
                    <a:pt x="296" y="260"/>
                  </a:lnTo>
                  <a:lnTo>
                    <a:pt x="290" y="260"/>
                  </a:lnTo>
                  <a:lnTo>
                    <a:pt x="290" y="266"/>
                  </a:lnTo>
                  <a:lnTo>
                    <a:pt x="290" y="270"/>
                  </a:lnTo>
                  <a:lnTo>
                    <a:pt x="286" y="270"/>
                  </a:lnTo>
                  <a:lnTo>
                    <a:pt x="280" y="270"/>
                  </a:lnTo>
                  <a:lnTo>
                    <a:pt x="276" y="270"/>
                  </a:lnTo>
                  <a:lnTo>
                    <a:pt x="276" y="280"/>
                  </a:lnTo>
                  <a:lnTo>
                    <a:pt x="270" y="286"/>
                  </a:lnTo>
                  <a:lnTo>
                    <a:pt x="270" y="290"/>
                  </a:lnTo>
                  <a:lnTo>
                    <a:pt x="276" y="296"/>
                  </a:lnTo>
                  <a:lnTo>
                    <a:pt x="276" y="300"/>
                  </a:lnTo>
                  <a:lnTo>
                    <a:pt x="276" y="310"/>
                  </a:lnTo>
                  <a:lnTo>
                    <a:pt x="276" y="316"/>
                  </a:lnTo>
                  <a:lnTo>
                    <a:pt x="270" y="316"/>
                  </a:lnTo>
                  <a:lnTo>
                    <a:pt x="270" y="320"/>
                  </a:lnTo>
                  <a:lnTo>
                    <a:pt x="276" y="320"/>
                  </a:lnTo>
                  <a:lnTo>
                    <a:pt x="270" y="330"/>
                  </a:lnTo>
                  <a:lnTo>
                    <a:pt x="266" y="336"/>
                  </a:lnTo>
                  <a:lnTo>
                    <a:pt x="270" y="340"/>
                  </a:lnTo>
                  <a:lnTo>
                    <a:pt x="270" y="346"/>
                  </a:lnTo>
                  <a:lnTo>
                    <a:pt x="270" y="350"/>
                  </a:lnTo>
                  <a:lnTo>
                    <a:pt x="270" y="356"/>
                  </a:lnTo>
                  <a:lnTo>
                    <a:pt x="276" y="360"/>
                  </a:lnTo>
                  <a:lnTo>
                    <a:pt x="276" y="366"/>
                  </a:lnTo>
                  <a:lnTo>
                    <a:pt x="276" y="370"/>
                  </a:lnTo>
                  <a:lnTo>
                    <a:pt x="280" y="376"/>
                  </a:lnTo>
                  <a:lnTo>
                    <a:pt x="280" y="380"/>
                  </a:lnTo>
                  <a:lnTo>
                    <a:pt x="286" y="386"/>
                  </a:lnTo>
                  <a:lnTo>
                    <a:pt x="286" y="390"/>
                  </a:lnTo>
                  <a:lnTo>
                    <a:pt x="286" y="396"/>
                  </a:lnTo>
                  <a:lnTo>
                    <a:pt x="290" y="396"/>
                  </a:lnTo>
                  <a:lnTo>
                    <a:pt x="296" y="400"/>
                  </a:lnTo>
                  <a:lnTo>
                    <a:pt x="296" y="404"/>
                  </a:lnTo>
                  <a:lnTo>
                    <a:pt x="300" y="410"/>
                  </a:lnTo>
                  <a:lnTo>
                    <a:pt x="300" y="420"/>
                  </a:lnTo>
                  <a:lnTo>
                    <a:pt x="300" y="430"/>
                  </a:lnTo>
                  <a:lnTo>
                    <a:pt x="296" y="434"/>
                  </a:lnTo>
                  <a:lnTo>
                    <a:pt x="296" y="440"/>
                  </a:lnTo>
                  <a:lnTo>
                    <a:pt x="296" y="444"/>
                  </a:lnTo>
                  <a:lnTo>
                    <a:pt x="290" y="454"/>
                  </a:lnTo>
                  <a:lnTo>
                    <a:pt x="290" y="460"/>
                  </a:lnTo>
                  <a:lnTo>
                    <a:pt x="290" y="464"/>
                  </a:lnTo>
                  <a:lnTo>
                    <a:pt x="296" y="464"/>
                  </a:lnTo>
                  <a:lnTo>
                    <a:pt x="296" y="470"/>
                  </a:lnTo>
                  <a:lnTo>
                    <a:pt x="296" y="474"/>
                  </a:lnTo>
                  <a:lnTo>
                    <a:pt x="296" y="480"/>
                  </a:lnTo>
                  <a:lnTo>
                    <a:pt x="296" y="484"/>
                  </a:lnTo>
                  <a:lnTo>
                    <a:pt x="296" y="490"/>
                  </a:lnTo>
                  <a:lnTo>
                    <a:pt x="296" y="494"/>
                  </a:lnTo>
                  <a:lnTo>
                    <a:pt x="290" y="494"/>
                  </a:lnTo>
                  <a:lnTo>
                    <a:pt x="296" y="500"/>
                  </a:lnTo>
                  <a:lnTo>
                    <a:pt x="290" y="500"/>
                  </a:lnTo>
                  <a:lnTo>
                    <a:pt x="290" y="504"/>
                  </a:lnTo>
                  <a:lnTo>
                    <a:pt x="290" y="510"/>
                  </a:lnTo>
                  <a:lnTo>
                    <a:pt x="290" y="514"/>
                  </a:lnTo>
                  <a:lnTo>
                    <a:pt x="286" y="514"/>
                  </a:lnTo>
                  <a:lnTo>
                    <a:pt x="286" y="520"/>
                  </a:lnTo>
                  <a:lnTo>
                    <a:pt x="286" y="524"/>
                  </a:lnTo>
                  <a:lnTo>
                    <a:pt x="280" y="530"/>
                  </a:lnTo>
                  <a:lnTo>
                    <a:pt x="280" y="534"/>
                  </a:lnTo>
                  <a:lnTo>
                    <a:pt x="280" y="540"/>
                  </a:lnTo>
                  <a:lnTo>
                    <a:pt x="280" y="544"/>
                  </a:lnTo>
                  <a:lnTo>
                    <a:pt x="280" y="550"/>
                  </a:lnTo>
                  <a:lnTo>
                    <a:pt x="276" y="550"/>
                  </a:lnTo>
                  <a:lnTo>
                    <a:pt x="276" y="554"/>
                  </a:lnTo>
                  <a:lnTo>
                    <a:pt x="276" y="560"/>
                  </a:lnTo>
                  <a:lnTo>
                    <a:pt x="276" y="564"/>
                  </a:lnTo>
                  <a:lnTo>
                    <a:pt x="280" y="570"/>
                  </a:lnTo>
                  <a:lnTo>
                    <a:pt x="280" y="574"/>
                  </a:lnTo>
                  <a:lnTo>
                    <a:pt x="280" y="580"/>
                  </a:lnTo>
                  <a:lnTo>
                    <a:pt x="280" y="584"/>
                  </a:lnTo>
                  <a:lnTo>
                    <a:pt x="280" y="590"/>
                  </a:lnTo>
                  <a:lnTo>
                    <a:pt x="276" y="590"/>
                  </a:lnTo>
                  <a:lnTo>
                    <a:pt x="276" y="594"/>
                  </a:lnTo>
                  <a:lnTo>
                    <a:pt x="270" y="594"/>
                  </a:lnTo>
                  <a:lnTo>
                    <a:pt x="266" y="600"/>
                  </a:lnTo>
                  <a:lnTo>
                    <a:pt x="260" y="600"/>
                  </a:lnTo>
                  <a:lnTo>
                    <a:pt x="256" y="594"/>
                  </a:lnTo>
                  <a:lnTo>
                    <a:pt x="250" y="600"/>
                  </a:lnTo>
                  <a:lnTo>
                    <a:pt x="240" y="594"/>
                  </a:lnTo>
                  <a:lnTo>
                    <a:pt x="236" y="594"/>
                  </a:lnTo>
                  <a:lnTo>
                    <a:pt x="230" y="590"/>
                  </a:lnTo>
                  <a:lnTo>
                    <a:pt x="230" y="594"/>
                  </a:lnTo>
                  <a:lnTo>
                    <a:pt x="230" y="590"/>
                  </a:lnTo>
                  <a:lnTo>
                    <a:pt x="226" y="590"/>
                  </a:lnTo>
                  <a:lnTo>
                    <a:pt x="226" y="594"/>
                  </a:lnTo>
                  <a:lnTo>
                    <a:pt x="220" y="594"/>
                  </a:lnTo>
                  <a:lnTo>
                    <a:pt x="216" y="594"/>
                  </a:lnTo>
                  <a:lnTo>
                    <a:pt x="210" y="594"/>
                  </a:lnTo>
                  <a:lnTo>
                    <a:pt x="206" y="594"/>
                  </a:lnTo>
                  <a:lnTo>
                    <a:pt x="200" y="594"/>
                  </a:lnTo>
                  <a:lnTo>
                    <a:pt x="196" y="600"/>
                  </a:lnTo>
                  <a:lnTo>
                    <a:pt x="190" y="600"/>
                  </a:lnTo>
                  <a:lnTo>
                    <a:pt x="186" y="600"/>
                  </a:lnTo>
                  <a:lnTo>
                    <a:pt x="186" y="594"/>
                  </a:lnTo>
                  <a:lnTo>
                    <a:pt x="180" y="594"/>
                  </a:lnTo>
                  <a:lnTo>
                    <a:pt x="180" y="590"/>
                  </a:lnTo>
                  <a:lnTo>
                    <a:pt x="176" y="590"/>
                  </a:lnTo>
                  <a:lnTo>
                    <a:pt x="176" y="584"/>
                  </a:lnTo>
                  <a:lnTo>
                    <a:pt x="170" y="584"/>
                  </a:lnTo>
                  <a:lnTo>
                    <a:pt x="170" y="580"/>
                  </a:lnTo>
                  <a:lnTo>
                    <a:pt x="170" y="574"/>
                  </a:lnTo>
                  <a:lnTo>
                    <a:pt x="166" y="574"/>
                  </a:lnTo>
                  <a:lnTo>
                    <a:pt x="166" y="570"/>
                  </a:lnTo>
                  <a:lnTo>
                    <a:pt x="160" y="564"/>
                  </a:lnTo>
                  <a:lnTo>
                    <a:pt x="160" y="560"/>
                  </a:lnTo>
                  <a:lnTo>
                    <a:pt x="160" y="554"/>
                  </a:lnTo>
                  <a:lnTo>
                    <a:pt x="160" y="550"/>
                  </a:lnTo>
                  <a:lnTo>
                    <a:pt x="156" y="544"/>
                  </a:lnTo>
                  <a:lnTo>
                    <a:pt x="160" y="540"/>
                  </a:lnTo>
                  <a:lnTo>
                    <a:pt x="160" y="534"/>
                  </a:lnTo>
                  <a:lnTo>
                    <a:pt x="160" y="530"/>
                  </a:lnTo>
                  <a:lnTo>
                    <a:pt x="160" y="524"/>
                  </a:lnTo>
                  <a:lnTo>
                    <a:pt x="160" y="520"/>
                  </a:lnTo>
                  <a:lnTo>
                    <a:pt x="160" y="514"/>
                  </a:lnTo>
                  <a:lnTo>
                    <a:pt x="160" y="510"/>
                  </a:lnTo>
                  <a:lnTo>
                    <a:pt x="160" y="504"/>
                  </a:lnTo>
                  <a:lnTo>
                    <a:pt x="160" y="500"/>
                  </a:lnTo>
                  <a:lnTo>
                    <a:pt x="160" y="494"/>
                  </a:lnTo>
                  <a:lnTo>
                    <a:pt x="160" y="484"/>
                  </a:lnTo>
                  <a:lnTo>
                    <a:pt x="156" y="484"/>
                  </a:lnTo>
                  <a:lnTo>
                    <a:pt x="150" y="480"/>
                  </a:lnTo>
                  <a:lnTo>
                    <a:pt x="146" y="474"/>
                  </a:lnTo>
                  <a:lnTo>
                    <a:pt x="146" y="470"/>
                  </a:lnTo>
                  <a:lnTo>
                    <a:pt x="140" y="470"/>
                  </a:lnTo>
                  <a:lnTo>
                    <a:pt x="140" y="464"/>
                  </a:lnTo>
                  <a:lnTo>
                    <a:pt x="140" y="460"/>
                  </a:lnTo>
                  <a:lnTo>
                    <a:pt x="136" y="454"/>
                  </a:lnTo>
                  <a:lnTo>
                    <a:pt x="136" y="450"/>
                  </a:lnTo>
                  <a:lnTo>
                    <a:pt x="136" y="444"/>
                  </a:lnTo>
                  <a:lnTo>
                    <a:pt x="136" y="440"/>
                  </a:lnTo>
                  <a:lnTo>
                    <a:pt x="140" y="434"/>
                  </a:lnTo>
                  <a:lnTo>
                    <a:pt x="140" y="430"/>
                  </a:lnTo>
                  <a:lnTo>
                    <a:pt x="146" y="424"/>
                  </a:lnTo>
                  <a:lnTo>
                    <a:pt x="150" y="424"/>
                  </a:lnTo>
                  <a:lnTo>
                    <a:pt x="166" y="366"/>
                  </a:lnTo>
                  <a:lnTo>
                    <a:pt x="170" y="356"/>
                  </a:lnTo>
                  <a:lnTo>
                    <a:pt x="176" y="326"/>
                  </a:lnTo>
                  <a:lnTo>
                    <a:pt x="186" y="296"/>
                  </a:lnTo>
                  <a:lnTo>
                    <a:pt x="186" y="286"/>
                  </a:lnTo>
                  <a:lnTo>
                    <a:pt x="190" y="276"/>
                  </a:lnTo>
                  <a:lnTo>
                    <a:pt x="196" y="246"/>
                  </a:lnTo>
                  <a:lnTo>
                    <a:pt x="176" y="240"/>
                  </a:lnTo>
                  <a:lnTo>
                    <a:pt x="160" y="240"/>
                  </a:lnTo>
                  <a:lnTo>
                    <a:pt x="126" y="240"/>
                  </a:lnTo>
                  <a:lnTo>
                    <a:pt x="116" y="240"/>
                  </a:lnTo>
                  <a:lnTo>
                    <a:pt x="96" y="240"/>
                  </a:lnTo>
                  <a:lnTo>
                    <a:pt x="80" y="240"/>
                  </a:lnTo>
                  <a:lnTo>
                    <a:pt x="30" y="240"/>
                  </a:lnTo>
                  <a:lnTo>
                    <a:pt x="0" y="240"/>
                  </a:lnTo>
                  <a:lnTo>
                    <a:pt x="6" y="196"/>
                  </a:lnTo>
                  <a:lnTo>
                    <a:pt x="6" y="110"/>
                  </a:lnTo>
                  <a:lnTo>
                    <a:pt x="6" y="106"/>
                  </a:lnTo>
                  <a:lnTo>
                    <a:pt x="6" y="90"/>
                  </a:lnTo>
                  <a:lnTo>
                    <a:pt x="6" y="66"/>
                  </a:lnTo>
                  <a:lnTo>
                    <a:pt x="6" y="56"/>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0" name="Freeform 29">
              <a:extLst>
                <a:ext uri="{FF2B5EF4-FFF2-40B4-BE49-F238E27FC236}">
                  <a16:creationId xmlns:a16="http://schemas.microsoft.com/office/drawing/2014/main" id="{4D2D7851-B42D-C0B1-3240-2651B47EA257}"/>
                </a:ext>
              </a:extLst>
            </p:cNvPr>
            <p:cNvSpPr>
              <a:spLocks/>
            </p:cNvSpPr>
            <p:nvPr/>
          </p:nvSpPr>
          <p:spPr bwMode="auto">
            <a:xfrm>
              <a:off x="2486025" y="5730875"/>
              <a:ext cx="330200" cy="485775"/>
            </a:xfrm>
            <a:custGeom>
              <a:avLst/>
              <a:gdLst>
                <a:gd name="T0" fmla="*/ 31750 w 208"/>
                <a:gd name="T1" fmla="*/ 9525 h 306"/>
                <a:gd name="T2" fmla="*/ 79375 w 208"/>
                <a:gd name="T3" fmla="*/ 9525 h 306"/>
                <a:gd name="T4" fmla="*/ 117475 w 208"/>
                <a:gd name="T5" fmla="*/ 9525 h 306"/>
                <a:gd name="T6" fmla="*/ 142875 w 208"/>
                <a:gd name="T7" fmla="*/ 9525 h 306"/>
                <a:gd name="T8" fmla="*/ 174625 w 208"/>
                <a:gd name="T9" fmla="*/ 15875 h 306"/>
                <a:gd name="T10" fmla="*/ 222250 w 208"/>
                <a:gd name="T11" fmla="*/ 15875 h 306"/>
                <a:gd name="T12" fmla="*/ 266700 w 208"/>
                <a:gd name="T13" fmla="*/ 15875 h 306"/>
                <a:gd name="T14" fmla="*/ 323850 w 208"/>
                <a:gd name="T15" fmla="*/ 15875 h 306"/>
                <a:gd name="T16" fmla="*/ 314325 w 208"/>
                <a:gd name="T17" fmla="*/ 41275 h 306"/>
                <a:gd name="T18" fmla="*/ 307975 w 208"/>
                <a:gd name="T19" fmla="*/ 111125 h 306"/>
                <a:gd name="T20" fmla="*/ 298450 w 208"/>
                <a:gd name="T21" fmla="*/ 174625 h 306"/>
                <a:gd name="T22" fmla="*/ 298450 w 208"/>
                <a:gd name="T23" fmla="*/ 215900 h 306"/>
                <a:gd name="T24" fmla="*/ 282575 w 208"/>
                <a:gd name="T25" fmla="*/ 269875 h 306"/>
                <a:gd name="T26" fmla="*/ 282575 w 208"/>
                <a:gd name="T27" fmla="*/ 327025 h 306"/>
                <a:gd name="T28" fmla="*/ 266700 w 208"/>
                <a:gd name="T29" fmla="*/ 349250 h 306"/>
                <a:gd name="T30" fmla="*/ 260350 w 208"/>
                <a:gd name="T31" fmla="*/ 374650 h 306"/>
                <a:gd name="T32" fmla="*/ 244475 w 208"/>
                <a:gd name="T33" fmla="*/ 381000 h 306"/>
                <a:gd name="T34" fmla="*/ 238125 w 208"/>
                <a:gd name="T35" fmla="*/ 396875 h 306"/>
                <a:gd name="T36" fmla="*/ 212725 w 208"/>
                <a:gd name="T37" fmla="*/ 396875 h 306"/>
                <a:gd name="T38" fmla="*/ 206375 w 208"/>
                <a:gd name="T39" fmla="*/ 396875 h 306"/>
                <a:gd name="T40" fmla="*/ 190500 w 208"/>
                <a:gd name="T41" fmla="*/ 406400 h 306"/>
                <a:gd name="T42" fmla="*/ 180975 w 208"/>
                <a:gd name="T43" fmla="*/ 422275 h 306"/>
                <a:gd name="T44" fmla="*/ 174625 w 208"/>
                <a:gd name="T45" fmla="*/ 438150 h 306"/>
                <a:gd name="T46" fmla="*/ 165100 w 208"/>
                <a:gd name="T47" fmla="*/ 454025 h 306"/>
                <a:gd name="T48" fmla="*/ 174625 w 208"/>
                <a:gd name="T49" fmla="*/ 469900 h 306"/>
                <a:gd name="T50" fmla="*/ 165100 w 208"/>
                <a:gd name="T51" fmla="*/ 476250 h 306"/>
                <a:gd name="T52" fmla="*/ 149225 w 208"/>
                <a:gd name="T53" fmla="*/ 454025 h 306"/>
                <a:gd name="T54" fmla="*/ 142875 w 208"/>
                <a:gd name="T55" fmla="*/ 438150 h 306"/>
                <a:gd name="T56" fmla="*/ 117475 w 208"/>
                <a:gd name="T57" fmla="*/ 438150 h 306"/>
                <a:gd name="T58" fmla="*/ 111125 w 208"/>
                <a:gd name="T59" fmla="*/ 406400 h 306"/>
                <a:gd name="T60" fmla="*/ 101600 w 208"/>
                <a:gd name="T61" fmla="*/ 381000 h 306"/>
                <a:gd name="T62" fmla="*/ 101600 w 208"/>
                <a:gd name="T63" fmla="*/ 358775 h 306"/>
                <a:gd name="T64" fmla="*/ 95250 w 208"/>
                <a:gd name="T65" fmla="*/ 333375 h 306"/>
                <a:gd name="T66" fmla="*/ 101600 w 208"/>
                <a:gd name="T67" fmla="*/ 311150 h 306"/>
                <a:gd name="T68" fmla="*/ 95250 w 208"/>
                <a:gd name="T69" fmla="*/ 295275 h 306"/>
                <a:gd name="T70" fmla="*/ 95250 w 208"/>
                <a:gd name="T71" fmla="*/ 269875 h 306"/>
                <a:gd name="T72" fmla="*/ 85725 w 208"/>
                <a:gd name="T73" fmla="*/ 247650 h 306"/>
                <a:gd name="T74" fmla="*/ 63500 w 208"/>
                <a:gd name="T75" fmla="*/ 215900 h 306"/>
                <a:gd name="T76" fmla="*/ 53975 w 208"/>
                <a:gd name="T77" fmla="*/ 200025 h 306"/>
                <a:gd name="T78" fmla="*/ 47625 w 208"/>
                <a:gd name="T79" fmla="*/ 184150 h 306"/>
                <a:gd name="T80" fmla="*/ 47625 w 208"/>
                <a:gd name="T81" fmla="*/ 158750 h 306"/>
                <a:gd name="T82" fmla="*/ 38100 w 208"/>
                <a:gd name="T83" fmla="*/ 142875 h 306"/>
                <a:gd name="T84" fmla="*/ 22225 w 208"/>
                <a:gd name="T85" fmla="*/ 127000 h 306"/>
                <a:gd name="T86" fmla="*/ 22225 w 208"/>
                <a:gd name="T87" fmla="*/ 104775 h 306"/>
                <a:gd name="T88" fmla="*/ 15875 w 208"/>
                <a:gd name="T89" fmla="*/ 63500 h 306"/>
                <a:gd name="T90" fmla="*/ 15875 w 208"/>
                <a:gd name="T91" fmla="*/ 41275 h 306"/>
                <a:gd name="T92" fmla="*/ 6350 w 208"/>
                <a:gd name="T93" fmla="*/ 15875 h 30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8"/>
                <a:gd name="T142" fmla="*/ 0 h 306"/>
                <a:gd name="T143" fmla="*/ 208 w 208"/>
                <a:gd name="T144" fmla="*/ 306 h 30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8" h="306">
                  <a:moveTo>
                    <a:pt x="0" y="0"/>
                  </a:moveTo>
                  <a:lnTo>
                    <a:pt x="14" y="6"/>
                  </a:lnTo>
                  <a:lnTo>
                    <a:pt x="20" y="6"/>
                  </a:lnTo>
                  <a:lnTo>
                    <a:pt x="30" y="6"/>
                  </a:lnTo>
                  <a:lnTo>
                    <a:pt x="44" y="6"/>
                  </a:lnTo>
                  <a:lnTo>
                    <a:pt x="50" y="6"/>
                  </a:lnTo>
                  <a:lnTo>
                    <a:pt x="54" y="6"/>
                  </a:lnTo>
                  <a:lnTo>
                    <a:pt x="64" y="6"/>
                  </a:lnTo>
                  <a:lnTo>
                    <a:pt x="74" y="6"/>
                  </a:lnTo>
                  <a:lnTo>
                    <a:pt x="80" y="6"/>
                  </a:lnTo>
                  <a:lnTo>
                    <a:pt x="84" y="6"/>
                  </a:lnTo>
                  <a:lnTo>
                    <a:pt x="90" y="6"/>
                  </a:lnTo>
                  <a:lnTo>
                    <a:pt x="104" y="6"/>
                  </a:lnTo>
                  <a:lnTo>
                    <a:pt x="110" y="6"/>
                  </a:lnTo>
                  <a:lnTo>
                    <a:pt x="110" y="10"/>
                  </a:lnTo>
                  <a:lnTo>
                    <a:pt x="114" y="10"/>
                  </a:lnTo>
                  <a:lnTo>
                    <a:pt x="130" y="10"/>
                  </a:lnTo>
                  <a:lnTo>
                    <a:pt x="140" y="10"/>
                  </a:lnTo>
                  <a:lnTo>
                    <a:pt x="150" y="10"/>
                  </a:lnTo>
                  <a:lnTo>
                    <a:pt x="158" y="10"/>
                  </a:lnTo>
                  <a:lnTo>
                    <a:pt x="168" y="10"/>
                  </a:lnTo>
                  <a:lnTo>
                    <a:pt x="188" y="10"/>
                  </a:lnTo>
                  <a:lnTo>
                    <a:pt x="194" y="10"/>
                  </a:lnTo>
                  <a:lnTo>
                    <a:pt x="204" y="10"/>
                  </a:lnTo>
                  <a:lnTo>
                    <a:pt x="208" y="10"/>
                  </a:lnTo>
                  <a:lnTo>
                    <a:pt x="208" y="26"/>
                  </a:lnTo>
                  <a:lnTo>
                    <a:pt x="198" y="26"/>
                  </a:lnTo>
                  <a:lnTo>
                    <a:pt x="198" y="36"/>
                  </a:lnTo>
                  <a:lnTo>
                    <a:pt x="194" y="36"/>
                  </a:lnTo>
                  <a:lnTo>
                    <a:pt x="194" y="70"/>
                  </a:lnTo>
                  <a:lnTo>
                    <a:pt x="188" y="86"/>
                  </a:lnTo>
                  <a:lnTo>
                    <a:pt x="188" y="96"/>
                  </a:lnTo>
                  <a:lnTo>
                    <a:pt x="188" y="110"/>
                  </a:lnTo>
                  <a:lnTo>
                    <a:pt x="188" y="120"/>
                  </a:lnTo>
                  <a:lnTo>
                    <a:pt x="188" y="130"/>
                  </a:lnTo>
                  <a:lnTo>
                    <a:pt x="188" y="136"/>
                  </a:lnTo>
                  <a:lnTo>
                    <a:pt x="188" y="166"/>
                  </a:lnTo>
                  <a:lnTo>
                    <a:pt x="178" y="166"/>
                  </a:lnTo>
                  <a:lnTo>
                    <a:pt x="178" y="170"/>
                  </a:lnTo>
                  <a:lnTo>
                    <a:pt x="178" y="196"/>
                  </a:lnTo>
                  <a:lnTo>
                    <a:pt x="178" y="200"/>
                  </a:lnTo>
                  <a:lnTo>
                    <a:pt x="178" y="206"/>
                  </a:lnTo>
                  <a:lnTo>
                    <a:pt x="174" y="206"/>
                  </a:lnTo>
                  <a:lnTo>
                    <a:pt x="174" y="210"/>
                  </a:lnTo>
                  <a:lnTo>
                    <a:pt x="168" y="220"/>
                  </a:lnTo>
                  <a:lnTo>
                    <a:pt x="164" y="226"/>
                  </a:lnTo>
                  <a:lnTo>
                    <a:pt x="164" y="230"/>
                  </a:lnTo>
                  <a:lnTo>
                    <a:pt x="164" y="236"/>
                  </a:lnTo>
                  <a:lnTo>
                    <a:pt x="158" y="236"/>
                  </a:lnTo>
                  <a:lnTo>
                    <a:pt x="154" y="236"/>
                  </a:lnTo>
                  <a:lnTo>
                    <a:pt x="154" y="240"/>
                  </a:lnTo>
                  <a:lnTo>
                    <a:pt x="150" y="240"/>
                  </a:lnTo>
                  <a:lnTo>
                    <a:pt x="150" y="246"/>
                  </a:lnTo>
                  <a:lnTo>
                    <a:pt x="150" y="250"/>
                  </a:lnTo>
                  <a:lnTo>
                    <a:pt x="144" y="250"/>
                  </a:lnTo>
                  <a:lnTo>
                    <a:pt x="140" y="250"/>
                  </a:lnTo>
                  <a:lnTo>
                    <a:pt x="134" y="250"/>
                  </a:lnTo>
                  <a:lnTo>
                    <a:pt x="134" y="256"/>
                  </a:lnTo>
                  <a:lnTo>
                    <a:pt x="134" y="250"/>
                  </a:lnTo>
                  <a:lnTo>
                    <a:pt x="130" y="250"/>
                  </a:lnTo>
                  <a:lnTo>
                    <a:pt x="130" y="256"/>
                  </a:lnTo>
                  <a:lnTo>
                    <a:pt x="124" y="256"/>
                  </a:lnTo>
                  <a:lnTo>
                    <a:pt x="120" y="256"/>
                  </a:lnTo>
                  <a:lnTo>
                    <a:pt x="120" y="260"/>
                  </a:lnTo>
                  <a:lnTo>
                    <a:pt x="120" y="266"/>
                  </a:lnTo>
                  <a:lnTo>
                    <a:pt x="114" y="266"/>
                  </a:lnTo>
                  <a:lnTo>
                    <a:pt x="114" y="270"/>
                  </a:lnTo>
                  <a:lnTo>
                    <a:pt x="114" y="276"/>
                  </a:lnTo>
                  <a:lnTo>
                    <a:pt x="110" y="276"/>
                  </a:lnTo>
                  <a:lnTo>
                    <a:pt x="110" y="280"/>
                  </a:lnTo>
                  <a:lnTo>
                    <a:pt x="104" y="280"/>
                  </a:lnTo>
                  <a:lnTo>
                    <a:pt x="104" y="286"/>
                  </a:lnTo>
                  <a:lnTo>
                    <a:pt x="104" y="290"/>
                  </a:lnTo>
                  <a:lnTo>
                    <a:pt x="104" y="296"/>
                  </a:lnTo>
                  <a:lnTo>
                    <a:pt x="110" y="296"/>
                  </a:lnTo>
                  <a:lnTo>
                    <a:pt x="110" y="300"/>
                  </a:lnTo>
                  <a:lnTo>
                    <a:pt x="110" y="306"/>
                  </a:lnTo>
                  <a:lnTo>
                    <a:pt x="104" y="300"/>
                  </a:lnTo>
                  <a:lnTo>
                    <a:pt x="100" y="296"/>
                  </a:lnTo>
                  <a:lnTo>
                    <a:pt x="94" y="290"/>
                  </a:lnTo>
                  <a:lnTo>
                    <a:pt x="94" y="286"/>
                  </a:lnTo>
                  <a:lnTo>
                    <a:pt x="90" y="286"/>
                  </a:lnTo>
                  <a:lnTo>
                    <a:pt x="90" y="280"/>
                  </a:lnTo>
                  <a:lnTo>
                    <a:pt x="90" y="276"/>
                  </a:lnTo>
                  <a:lnTo>
                    <a:pt x="84" y="276"/>
                  </a:lnTo>
                  <a:lnTo>
                    <a:pt x="80" y="276"/>
                  </a:lnTo>
                  <a:lnTo>
                    <a:pt x="74" y="276"/>
                  </a:lnTo>
                  <a:lnTo>
                    <a:pt x="74" y="270"/>
                  </a:lnTo>
                  <a:lnTo>
                    <a:pt x="70" y="260"/>
                  </a:lnTo>
                  <a:lnTo>
                    <a:pt x="70" y="256"/>
                  </a:lnTo>
                  <a:lnTo>
                    <a:pt x="70" y="250"/>
                  </a:lnTo>
                  <a:lnTo>
                    <a:pt x="70" y="246"/>
                  </a:lnTo>
                  <a:lnTo>
                    <a:pt x="64" y="240"/>
                  </a:lnTo>
                  <a:lnTo>
                    <a:pt x="64" y="236"/>
                  </a:lnTo>
                  <a:lnTo>
                    <a:pt x="64" y="230"/>
                  </a:lnTo>
                  <a:lnTo>
                    <a:pt x="64" y="226"/>
                  </a:lnTo>
                  <a:lnTo>
                    <a:pt x="60" y="220"/>
                  </a:lnTo>
                  <a:lnTo>
                    <a:pt x="60" y="216"/>
                  </a:lnTo>
                  <a:lnTo>
                    <a:pt x="60" y="210"/>
                  </a:lnTo>
                  <a:lnTo>
                    <a:pt x="60" y="206"/>
                  </a:lnTo>
                  <a:lnTo>
                    <a:pt x="64" y="200"/>
                  </a:lnTo>
                  <a:lnTo>
                    <a:pt x="64" y="196"/>
                  </a:lnTo>
                  <a:lnTo>
                    <a:pt x="64" y="190"/>
                  </a:lnTo>
                  <a:lnTo>
                    <a:pt x="60" y="190"/>
                  </a:lnTo>
                  <a:lnTo>
                    <a:pt x="60" y="186"/>
                  </a:lnTo>
                  <a:lnTo>
                    <a:pt x="60" y="180"/>
                  </a:lnTo>
                  <a:lnTo>
                    <a:pt x="60" y="176"/>
                  </a:lnTo>
                  <a:lnTo>
                    <a:pt x="60" y="170"/>
                  </a:lnTo>
                  <a:lnTo>
                    <a:pt x="60" y="166"/>
                  </a:lnTo>
                  <a:lnTo>
                    <a:pt x="60" y="160"/>
                  </a:lnTo>
                  <a:lnTo>
                    <a:pt x="54" y="156"/>
                  </a:lnTo>
                  <a:lnTo>
                    <a:pt x="50" y="150"/>
                  </a:lnTo>
                  <a:lnTo>
                    <a:pt x="44" y="146"/>
                  </a:lnTo>
                  <a:lnTo>
                    <a:pt x="40" y="136"/>
                  </a:lnTo>
                  <a:lnTo>
                    <a:pt x="40" y="130"/>
                  </a:lnTo>
                  <a:lnTo>
                    <a:pt x="40" y="126"/>
                  </a:lnTo>
                  <a:lnTo>
                    <a:pt x="34" y="126"/>
                  </a:lnTo>
                  <a:lnTo>
                    <a:pt x="34" y="120"/>
                  </a:lnTo>
                  <a:lnTo>
                    <a:pt x="30" y="120"/>
                  </a:lnTo>
                  <a:lnTo>
                    <a:pt x="30" y="116"/>
                  </a:lnTo>
                  <a:lnTo>
                    <a:pt x="30" y="110"/>
                  </a:lnTo>
                  <a:lnTo>
                    <a:pt x="30" y="106"/>
                  </a:lnTo>
                  <a:lnTo>
                    <a:pt x="30" y="100"/>
                  </a:lnTo>
                  <a:lnTo>
                    <a:pt x="30" y="96"/>
                  </a:lnTo>
                  <a:lnTo>
                    <a:pt x="30" y="90"/>
                  </a:lnTo>
                  <a:lnTo>
                    <a:pt x="24" y="90"/>
                  </a:lnTo>
                  <a:lnTo>
                    <a:pt x="14" y="90"/>
                  </a:lnTo>
                  <a:lnTo>
                    <a:pt x="14" y="86"/>
                  </a:lnTo>
                  <a:lnTo>
                    <a:pt x="14" y="80"/>
                  </a:lnTo>
                  <a:lnTo>
                    <a:pt x="14" y="76"/>
                  </a:lnTo>
                  <a:lnTo>
                    <a:pt x="14" y="70"/>
                  </a:lnTo>
                  <a:lnTo>
                    <a:pt x="14" y="66"/>
                  </a:lnTo>
                  <a:lnTo>
                    <a:pt x="14" y="56"/>
                  </a:lnTo>
                  <a:lnTo>
                    <a:pt x="10" y="46"/>
                  </a:lnTo>
                  <a:lnTo>
                    <a:pt x="10" y="40"/>
                  </a:lnTo>
                  <a:lnTo>
                    <a:pt x="10" y="36"/>
                  </a:lnTo>
                  <a:lnTo>
                    <a:pt x="10" y="30"/>
                  </a:lnTo>
                  <a:lnTo>
                    <a:pt x="10" y="26"/>
                  </a:lnTo>
                  <a:lnTo>
                    <a:pt x="10" y="20"/>
                  </a:lnTo>
                  <a:lnTo>
                    <a:pt x="4" y="16"/>
                  </a:lnTo>
                  <a:lnTo>
                    <a:pt x="4" y="10"/>
                  </a:lnTo>
                  <a:lnTo>
                    <a:pt x="0" y="6"/>
                  </a:lnTo>
                  <a:lnTo>
                    <a:pt x="0" y="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1" name="Freeform 31">
              <a:extLst>
                <a:ext uri="{FF2B5EF4-FFF2-40B4-BE49-F238E27FC236}">
                  <a16:creationId xmlns:a16="http://schemas.microsoft.com/office/drawing/2014/main" id="{1AD7DA3F-2FEB-375D-62BD-7BA06E833C25}"/>
                </a:ext>
              </a:extLst>
            </p:cNvPr>
            <p:cNvSpPr>
              <a:spLocks/>
            </p:cNvSpPr>
            <p:nvPr/>
          </p:nvSpPr>
          <p:spPr bwMode="auto">
            <a:xfrm>
              <a:off x="3508375" y="5746750"/>
              <a:ext cx="434975" cy="555625"/>
            </a:xfrm>
            <a:custGeom>
              <a:avLst/>
              <a:gdLst>
                <a:gd name="T0" fmla="*/ 22225 w 274"/>
                <a:gd name="T1" fmla="*/ 0 h 350"/>
                <a:gd name="T2" fmla="*/ 47625 w 274"/>
                <a:gd name="T3" fmla="*/ 0 h 350"/>
                <a:gd name="T4" fmla="*/ 63500 w 274"/>
                <a:gd name="T5" fmla="*/ 0 h 350"/>
                <a:gd name="T6" fmla="*/ 133350 w 274"/>
                <a:gd name="T7" fmla="*/ 31750 h 350"/>
                <a:gd name="T8" fmla="*/ 165100 w 274"/>
                <a:gd name="T9" fmla="*/ 47625 h 350"/>
                <a:gd name="T10" fmla="*/ 244475 w 274"/>
                <a:gd name="T11" fmla="*/ 57150 h 350"/>
                <a:gd name="T12" fmla="*/ 298450 w 274"/>
                <a:gd name="T13" fmla="*/ 57150 h 350"/>
                <a:gd name="T14" fmla="*/ 361950 w 274"/>
                <a:gd name="T15" fmla="*/ 57150 h 350"/>
                <a:gd name="T16" fmla="*/ 377825 w 274"/>
                <a:gd name="T17" fmla="*/ 73025 h 350"/>
                <a:gd name="T18" fmla="*/ 393700 w 274"/>
                <a:gd name="T19" fmla="*/ 57150 h 350"/>
                <a:gd name="T20" fmla="*/ 419100 w 274"/>
                <a:gd name="T21" fmla="*/ 57150 h 350"/>
                <a:gd name="T22" fmla="*/ 434975 w 274"/>
                <a:gd name="T23" fmla="*/ 63500 h 350"/>
                <a:gd name="T24" fmla="*/ 434975 w 274"/>
                <a:gd name="T25" fmla="*/ 104775 h 350"/>
                <a:gd name="T26" fmla="*/ 425450 w 274"/>
                <a:gd name="T27" fmla="*/ 111125 h 350"/>
                <a:gd name="T28" fmla="*/ 425450 w 274"/>
                <a:gd name="T29" fmla="*/ 152400 h 350"/>
                <a:gd name="T30" fmla="*/ 425450 w 274"/>
                <a:gd name="T31" fmla="*/ 190500 h 350"/>
                <a:gd name="T32" fmla="*/ 425450 w 274"/>
                <a:gd name="T33" fmla="*/ 215900 h 350"/>
                <a:gd name="T34" fmla="*/ 425450 w 274"/>
                <a:gd name="T35" fmla="*/ 247650 h 350"/>
                <a:gd name="T36" fmla="*/ 425450 w 274"/>
                <a:gd name="T37" fmla="*/ 301625 h 350"/>
                <a:gd name="T38" fmla="*/ 425450 w 274"/>
                <a:gd name="T39" fmla="*/ 317500 h 350"/>
                <a:gd name="T40" fmla="*/ 425450 w 274"/>
                <a:gd name="T41" fmla="*/ 381000 h 350"/>
                <a:gd name="T42" fmla="*/ 425450 w 274"/>
                <a:gd name="T43" fmla="*/ 428625 h 350"/>
                <a:gd name="T44" fmla="*/ 425450 w 274"/>
                <a:gd name="T45" fmla="*/ 444500 h 350"/>
                <a:gd name="T46" fmla="*/ 419100 w 274"/>
                <a:gd name="T47" fmla="*/ 501650 h 350"/>
                <a:gd name="T48" fmla="*/ 196850 w 274"/>
                <a:gd name="T49" fmla="*/ 539750 h 350"/>
                <a:gd name="T50" fmla="*/ 123825 w 274"/>
                <a:gd name="T51" fmla="*/ 539750 h 350"/>
                <a:gd name="T52" fmla="*/ 38100 w 274"/>
                <a:gd name="T53" fmla="*/ 523875 h 350"/>
                <a:gd name="T54" fmla="*/ 38100 w 274"/>
                <a:gd name="T55" fmla="*/ 501650 h 350"/>
                <a:gd name="T56" fmla="*/ 38100 w 274"/>
                <a:gd name="T57" fmla="*/ 469900 h 350"/>
                <a:gd name="T58" fmla="*/ 38100 w 274"/>
                <a:gd name="T59" fmla="*/ 438150 h 350"/>
                <a:gd name="T60" fmla="*/ 38100 w 274"/>
                <a:gd name="T61" fmla="*/ 390525 h 350"/>
                <a:gd name="T62" fmla="*/ 38100 w 274"/>
                <a:gd name="T63" fmla="*/ 327025 h 350"/>
                <a:gd name="T64" fmla="*/ 38100 w 274"/>
                <a:gd name="T65" fmla="*/ 311150 h 350"/>
                <a:gd name="T66" fmla="*/ 38100 w 274"/>
                <a:gd name="T67" fmla="*/ 311150 h 350"/>
                <a:gd name="T68" fmla="*/ 38100 w 274"/>
                <a:gd name="T69" fmla="*/ 295275 h 350"/>
                <a:gd name="T70" fmla="*/ 47625 w 274"/>
                <a:gd name="T71" fmla="*/ 285750 h 350"/>
                <a:gd name="T72" fmla="*/ 47625 w 274"/>
                <a:gd name="T73" fmla="*/ 269875 h 350"/>
                <a:gd name="T74" fmla="*/ 47625 w 274"/>
                <a:gd name="T75" fmla="*/ 263525 h 350"/>
                <a:gd name="T76" fmla="*/ 47625 w 274"/>
                <a:gd name="T77" fmla="*/ 247650 h 350"/>
                <a:gd name="T78" fmla="*/ 47625 w 274"/>
                <a:gd name="T79" fmla="*/ 231775 h 350"/>
                <a:gd name="T80" fmla="*/ 47625 w 274"/>
                <a:gd name="T81" fmla="*/ 215900 h 350"/>
                <a:gd name="T82" fmla="*/ 38100 w 274"/>
                <a:gd name="T83" fmla="*/ 206375 h 350"/>
                <a:gd name="T84" fmla="*/ 31750 w 274"/>
                <a:gd name="T85" fmla="*/ 200025 h 350"/>
                <a:gd name="T86" fmla="*/ 22225 w 274"/>
                <a:gd name="T87" fmla="*/ 190500 h 350"/>
                <a:gd name="T88" fmla="*/ 15875 w 274"/>
                <a:gd name="T89" fmla="*/ 184150 h 350"/>
                <a:gd name="T90" fmla="*/ 15875 w 274"/>
                <a:gd name="T91" fmla="*/ 168275 h 350"/>
                <a:gd name="T92" fmla="*/ 6350 w 274"/>
                <a:gd name="T93" fmla="*/ 158750 h 350"/>
                <a:gd name="T94" fmla="*/ 6350 w 274"/>
                <a:gd name="T95" fmla="*/ 142875 h 350"/>
                <a:gd name="T96" fmla="*/ 0 w 274"/>
                <a:gd name="T97" fmla="*/ 136525 h 350"/>
                <a:gd name="T98" fmla="*/ 0 w 274"/>
                <a:gd name="T99" fmla="*/ 120650 h 350"/>
                <a:gd name="T100" fmla="*/ 0 w 274"/>
                <a:gd name="T101" fmla="*/ 79375 h 350"/>
                <a:gd name="T102" fmla="*/ 0 w 274"/>
                <a:gd name="T103" fmla="*/ 63500 h 350"/>
                <a:gd name="T104" fmla="*/ 6350 w 274"/>
                <a:gd name="T105" fmla="*/ 0 h 3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4"/>
                <a:gd name="T160" fmla="*/ 0 h 350"/>
                <a:gd name="T161" fmla="*/ 274 w 274"/>
                <a:gd name="T162" fmla="*/ 350 h 3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4" h="350">
                  <a:moveTo>
                    <a:pt x="4" y="0"/>
                  </a:moveTo>
                  <a:lnTo>
                    <a:pt x="14" y="0"/>
                  </a:lnTo>
                  <a:lnTo>
                    <a:pt x="20" y="0"/>
                  </a:lnTo>
                  <a:lnTo>
                    <a:pt x="30" y="0"/>
                  </a:lnTo>
                  <a:lnTo>
                    <a:pt x="34" y="0"/>
                  </a:lnTo>
                  <a:lnTo>
                    <a:pt x="40" y="0"/>
                  </a:lnTo>
                  <a:lnTo>
                    <a:pt x="84" y="0"/>
                  </a:lnTo>
                  <a:lnTo>
                    <a:pt x="84" y="20"/>
                  </a:lnTo>
                  <a:lnTo>
                    <a:pt x="84" y="30"/>
                  </a:lnTo>
                  <a:lnTo>
                    <a:pt x="104" y="30"/>
                  </a:lnTo>
                  <a:lnTo>
                    <a:pt x="124" y="30"/>
                  </a:lnTo>
                  <a:lnTo>
                    <a:pt x="154" y="36"/>
                  </a:lnTo>
                  <a:lnTo>
                    <a:pt x="174" y="36"/>
                  </a:lnTo>
                  <a:lnTo>
                    <a:pt x="188" y="36"/>
                  </a:lnTo>
                  <a:lnTo>
                    <a:pt x="214" y="36"/>
                  </a:lnTo>
                  <a:lnTo>
                    <a:pt x="228" y="36"/>
                  </a:lnTo>
                  <a:lnTo>
                    <a:pt x="228" y="46"/>
                  </a:lnTo>
                  <a:lnTo>
                    <a:pt x="238" y="46"/>
                  </a:lnTo>
                  <a:lnTo>
                    <a:pt x="238" y="36"/>
                  </a:lnTo>
                  <a:lnTo>
                    <a:pt x="248" y="36"/>
                  </a:lnTo>
                  <a:lnTo>
                    <a:pt x="254" y="36"/>
                  </a:lnTo>
                  <a:lnTo>
                    <a:pt x="264" y="36"/>
                  </a:lnTo>
                  <a:lnTo>
                    <a:pt x="274" y="36"/>
                  </a:lnTo>
                  <a:lnTo>
                    <a:pt x="274" y="40"/>
                  </a:lnTo>
                  <a:lnTo>
                    <a:pt x="274" y="60"/>
                  </a:lnTo>
                  <a:lnTo>
                    <a:pt x="274" y="66"/>
                  </a:lnTo>
                  <a:lnTo>
                    <a:pt x="274" y="70"/>
                  </a:lnTo>
                  <a:lnTo>
                    <a:pt x="268" y="70"/>
                  </a:lnTo>
                  <a:lnTo>
                    <a:pt x="268" y="80"/>
                  </a:lnTo>
                  <a:lnTo>
                    <a:pt x="268" y="96"/>
                  </a:lnTo>
                  <a:lnTo>
                    <a:pt x="268" y="110"/>
                  </a:lnTo>
                  <a:lnTo>
                    <a:pt x="268" y="120"/>
                  </a:lnTo>
                  <a:lnTo>
                    <a:pt x="268" y="130"/>
                  </a:lnTo>
                  <a:lnTo>
                    <a:pt x="268" y="136"/>
                  </a:lnTo>
                  <a:lnTo>
                    <a:pt x="268" y="146"/>
                  </a:lnTo>
                  <a:lnTo>
                    <a:pt x="268" y="156"/>
                  </a:lnTo>
                  <a:lnTo>
                    <a:pt x="268" y="160"/>
                  </a:lnTo>
                  <a:lnTo>
                    <a:pt x="268" y="190"/>
                  </a:lnTo>
                  <a:lnTo>
                    <a:pt x="268" y="196"/>
                  </a:lnTo>
                  <a:lnTo>
                    <a:pt x="268" y="200"/>
                  </a:lnTo>
                  <a:lnTo>
                    <a:pt x="268" y="220"/>
                  </a:lnTo>
                  <a:lnTo>
                    <a:pt x="268" y="240"/>
                  </a:lnTo>
                  <a:lnTo>
                    <a:pt x="268" y="266"/>
                  </a:lnTo>
                  <a:lnTo>
                    <a:pt x="268" y="270"/>
                  </a:lnTo>
                  <a:lnTo>
                    <a:pt x="268" y="276"/>
                  </a:lnTo>
                  <a:lnTo>
                    <a:pt x="268" y="280"/>
                  </a:lnTo>
                  <a:lnTo>
                    <a:pt x="268" y="290"/>
                  </a:lnTo>
                  <a:lnTo>
                    <a:pt x="264" y="316"/>
                  </a:lnTo>
                  <a:lnTo>
                    <a:pt x="264" y="350"/>
                  </a:lnTo>
                  <a:lnTo>
                    <a:pt x="124" y="340"/>
                  </a:lnTo>
                  <a:lnTo>
                    <a:pt x="114" y="340"/>
                  </a:lnTo>
                  <a:lnTo>
                    <a:pt x="78" y="340"/>
                  </a:lnTo>
                  <a:lnTo>
                    <a:pt x="24" y="336"/>
                  </a:lnTo>
                  <a:lnTo>
                    <a:pt x="24" y="330"/>
                  </a:lnTo>
                  <a:lnTo>
                    <a:pt x="24" y="326"/>
                  </a:lnTo>
                  <a:lnTo>
                    <a:pt x="24" y="316"/>
                  </a:lnTo>
                  <a:lnTo>
                    <a:pt x="24" y="306"/>
                  </a:lnTo>
                  <a:lnTo>
                    <a:pt x="24" y="296"/>
                  </a:lnTo>
                  <a:lnTo>
                    <a:pt x="24" y="280"/>
                  </a:lnTo>
                  <a:lnTo>
                    <a:pt x="24" y="276"/>
                  </a:lnTo>
                  <a:lnTo>
                    <a:pt x="24" y="260"/>
                  </a:lnTo>
                  <a:lnTo>
                    <a:pt x="24" y="246"/>
                  </a:lnTo>
                  <a:lnTo>
                    <a:pt x="24" y="236"/>
                  </a:lnTo>
                  <a:lnTo>
                    <a:pt x="24" y="206"/>
                  </a:lnTo>
                  <a:lnTo>
                    <a:pt x="24" y="200"/>
                  </a:lnTo>
                  <a:lnTo>
                    <a:pt x="24" y="196"/>
                  </a:lnTo>
                  <a:lnTo>
                    <a:pt x="30" y="196"/>
                  </a:lnTo>
                  <a:lnTo>
                    <a:pt x="24" y="196"/>
                  </a:lnTo>
                  <a:lnTo>
                    <a:pt x="24" y="190"/>
                  </a:lnTo>
                  <a:lnTo>
                    <a:pt x="24" y="186"/>
                  </a:lnTo>
                  <a:lnTo>
                    <a:pt x="30" y="186"/>
                  </a:lnTo>
                  <a:lnTo>
                    <a:pt x="30" y="180"/>
                  </a:lnTo>
                  <a:lnTo>
                    <a:pt x="30" y="176"/>
                  </a:lnTo>
                  <a:lnTo>
                    <a:pt x="30" y="170"/>
                  </a:lnTo>
                  <a:lnTo>
                    <a:pt x="24" y="170"/>
                  </a:lnTo>
                  <a:lnTo>
                    <a:pt x="30" y="166"/>
                  </a:lnTo>
                  <a:lnTo>
                    <a:pt x="30" y="160"/>
                  </a:lnTo>
                  <a:lnTo>
                    <a:pt x="30" y="156"/>
                  </a:lnTo>
                  <a:lnTo>
                    <a:pt x="30" y="150"/>
                  </a:lnTo>
                  <a:lnTo>
                    <a:pt x="30" y="146"/>
                  </a:lnTo>
                  <a:lnTo>
                    <a:pt x="30" y="140"/>
                  </a:lnTo>
                  <a:lnTo>
                    <a:pt x="30" y="136"/>
                  </a:lnTo>
                  <a:lnTo>
                    <a:pt x="24" y="136"/>
                  </a:lnTo>
                  <a:lnTo>
                    <a:pt x="24" y="130"/>
                  </a:lnTo>
                  <a:lnTo>
                    <a:pt x="24" y="126"/>
                  </a:lnTo>
                  <a:lnTo>
                    <a:pt x="20" y="126"/>
                  </a:lnTo>
                  <a:lnTo>
                    <a:pt x="20" y="120"/>
                  </a:lnTo>
                  <a:lnTo>
                    <a:pt x="14" y="120"/>
                  </a:lnTo>
                  <a:lnTo>
                    <a:pt x="14" y="116"/>
                  </a:lnTo>
                  <a:lnTo>
                    <a:pt x="10" y="116"/>
                  </a:lnTo>
                  <a:lnTo>
                    <a:pt x="10" y="110"/>
                  </a:lnTo>
                  <a:lnTo>
                    <a:pt x="10" y="106"/>
                  </a:lnTo>
                  <a:lnTo>
                    <a:pt x="4" y="106"/>
                  </a:lnTo>
                  <a:lnTo>
                    <a:pt x="4" y="100"/>
                  </a:lnTo>
                  <a:lnTo>
                    <a:pt x="4" y="96"/>
                  </a:lnTo>
                  <a:lnTo>
                    <a:pt x="4" y="90"/>
                  </a:lnTo>
                  <a:lnTo>
                    <a:pt x="0" y="90"/>
                  </a:lnTo>
                  <a:lnTo>
                    <a:pt x="0" y="86"/>
                  </a:lnTo>
                  <a:lnTo>
                    <a:pt x="0" y="80"/>
                  </a:lnTo>
                  <a:lnTo>
                    <a:pt x="0" y="76"/>
                  </a:lnTo>
                  <a:lnTo>
                    <a:pt x="0" y="66"/>
                  </a:lnTo>
                  <a:lnTo>
                    <a:pt x="0" y="50"/>
                  </a:lnTo>
                  <a:lnTo>
                    <a:pt x="0" y="46"/>
                  </a:lnTo>
                  <a:lnTo>
                    <a:pt x="0" y="40"/>
                  </a:lnTo>
                  <a:lnTo>
                    <a:pt x="0" y="20"/>
                  </a:lnTo>
                  <a:lnTo>
                    <a:pt x="4" y="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2" name="Freeform 33">
              <a:extLst>
                <a:ext uri="{FF2B5EF4-FFF2-40B4-BE49-F238E27FC236}">
                  <a16:creationId xmlns:a16="http://schemas.microsoft.com/office/drawing/2014/main" id="{7D3B8390-E9C0-225E-2E74-650B15CFDA13}"/>
                </a:ext>
              </a:extLst>
            </p:cNvPr>
            <p:cNvSpPr>
              <a:spLocks/>
            </p:cNvSpPr>
            <p:nvPr/>
          </p:nvSpPr>
          <p:spPr bwMode="auto">
            <a:xfrm>
              <a:off x="3927475" y="5756275"/>
              <a:ext cx="450850" cy="577850"/>
            </a:xfrm>
            <a:custGeom>
              <a:avLst/>
              <a:gdLst>
                <a:gd name="T0" fmla="*/ 53975 w 284"/>
                <a:gd name="T1" fmla="*/ 47625 h 364"/>
                <a:gd name="T2" fmla="*/ 117475 w 284"/>
                <a:gd name="T3" fmla="*/ 53975 h 364"/>
                <a:gd name="T4" fmla="*/ 196850 w 284"/>
                <a:gd name="T5" fmla="*/ 53975 h 364"/>
                <a:gd name="T6" fmla="*/ 196850 w 284"/>
                <a:gd name="T7" fmla="*/ 0 h 364"/>
                <a:gd name="T8" fmla="*/ 212725 w 284"/>
                <a:gd name="T9" fmla="*/ 15875 h 364"/>
                <a:gd name="T10" fmla="*/ 228600 w 284"/>
                <a:gd name="T11" fmla="*/ 31750 h 364"/>
                <a:gd name="T12" fmla="*/ 260350 w 284"/>
                <a:gd name="T13" fmla="*/ 31750 h 364"/>
                <a:gd name="T14" fmla="*/ 285750 w 284"/>
                <a:gd name="T15" fmla="*/ 31750 h 364"/>
                <a:gd name="T16" fmla="*/ 292100 w 284"/>
                <a:gd name="T17" fmla="*/ 53975 h 364"/>
                <a:gd name="T18" fmla="*/ 317500 w 284"/>
                <a:gd name="T19" fmla="*/ 63500 h 364"/>
                <a:gd name="T20" fmla="*/ 323850 w 284"/>
                <a:gd name="T21" fmla="*/ 85725 h 364"/>
                <a:gd name="T22" fmla="*/ 333375 w 284"/>
                <a:gd name="T23" fmla="*/ 111125 h 364"/>
                <a:gd name="T24" fmla="*/ 339725 w 284"/>
                <a:gd name="T25" fmla="*/ 133350 h 364"/>
                <a:gd name="T26" fmla="*/ 355600 w 284"/>
                <a:gd name="T27" fmla="*/ 149225 h 364"/>
                <a:gd name="T28" fmla="*/ 349250 w 284"/>
                <a:gd name="T29" fmla="*/ 180975 h 364"/>
                <a:gd name="T30" fmla="*/ 349250 w 284"/>
                <a:gd name="T31" fmla="*/ 206375 h 364"/>
                <a:gd name="T32" fmla="*/ 355600 w 284"/>
                <a:gd name="T33" fmla="*/ 228600 h 364"/>
                <a:gd name="T34" fmla="*/ 371475 w 284"/>
                <a:gd name="T35" fmla="*/ 244475 h 364"/>
                <a:gd name="T36" fmla="*/ 396875 w 284"/>
                <a:gd name="T37" fmla="*/ 254000 h 364"/>
                <a:gd name="T38" fmla="*/ 428625 w 284"/>
                <a:gd name="T39" fmla="*/ 254000 h 364"/>
                <a:gd name="T40" fmla="*/ 444500 w 284"/>
                <a:gd name="T41" fmla="*/ 269875 h 364"/>
                <a:gd name="T42" fmla="*/ 450850 w 284"/>
                <a:gd name="T43" fmla="*/ 292100 h 364"/>
                <a:gd name="T44" fmla="*/ 444500 w 284"/>
                <a:gd name="T45" fmla="*/ 317500 h 364"/>
                <a:gd name="T46" fmla="*/ 419100 w 284"/>
                <a:gd name="T47" fmla="*/ 323850 h 364"/>
                <a:gd name="T48" fmla="*/ 396875 w 284"/>
                <a:gd name="T49" fmla="*/ 333375 h 364"/>
                <a:gd name="T50" fmla="*/ 371475 w 284"/>
                <a:gd name="T51" fmla="*/ 323850 h 364"/>
                <a:gd name="T52" fmla="*/ 355600 w 284"/>
                <a:gd name="T53" fmla="*/ 339725 h 364"/>
                <a:gd name="T54" fmla="*/ 339725 w 284"/>
                <a:gd name="T55" fmla="*/ 339725 h 364"/>
                <a:gd name="T56" fmla="*/ 339725 w 284"/>
                <a:gd name="T57" fmla="*/ 365125 h 364"/>
                <a:gd name="T58" fmla="*/ 323850 w 284"/>
                <a:gd name="T59" fmla="*/ 381000 h 364"/>
                <a:gd name="T60" fmla="*/ 333375 w 284"/>
                <a:gd name="T61" fmla="*/ 403225 h 364"/>
                <a:gd name="T62" fmla="*/ 307975 w 284"/>
                <a:gd name="T63" fmla="*/ 419100 h 364"/>
                <a:gd name="T64" fmla="*/ 301625 w 284"/>
                <a:gd name="T65" fmla="*/ 428625 h 364"/>
                <a:gd name="T66" fmla="*/ 307975 w 284"/>
                <a:gd name="T67" fmla="*/ 450850 h 364"/>
                <a:gd name="T68" fmla="*/ 317500 w 284"/>
                <a:gd name="T69" fmla="*/ 476250 h 364"/>
                <a:gd name="T70" fmla="*/ 333375 w 284"/>
                <a:gd name="T71" fmla="*/ 492125 h 364"/>
                <a:gd name="T72" fmla="*/ 349250 w 284"/>
                <a:gd name="T73" fmla="*/ 508000 h 364"/>
                <a:gd name="T74" fmla="*/ 371475 w 284"/>
                <a:gd name="T75" fmla="*/ 514350 h 364"/>
                <a:gd name="T76" fmla="*/ 387350 w 284"/>
                <a:gd name="T77" fmla="*/ 530225 h 364"/>
                <a:gd name="T78" fmla="*/ 403225 w 284"/>
                <a:gd name="T79" fmla="*/ 539750 h 364"/>
                <a:gd name="T80" fmla="*/ 412750 w 284"/>
                <a:gd name="T81" fmla="*/ 546100 h 364"/>
                <a:gd name="T82" fmla="*/ 434975 w 284"/>
                <a:gd name="T83" fmla="*/ 555625 h 364"/>
                <a:gd name="T84" fmla="*/ 444500 w 284"/>
                <a:gd name="T85" fmla="*/ 577850 h 364"/>
                <a:gd name="T86" fmla="*/ 0 w 284"/>
                <a:gd name="T87" fmla="*/ 546100 h 364"/>
                <a:gd name="T88" fmla="*/ 6350 w 284"/>
                <a:gd name="T89" fmla="*/ 428625 h 364"/>
                <a:gd name="T90" fmla="*/ 6350 w 284"/>
                <a:gd name="T91" fmla="*/ 339725 h 364"/>
                <a:gd name="T92" fmla="*/ 6350 w 284"/>
                <a:gd name="T93" fmla="*/ 244475 h 364"/>
                <a:gd name="T94" fmla="*/ 6350 w 284"/>
                <a:gd name="T95" fmla="*/ 196850 h 364"/>
                <a:gd name="T96" fmla="*/ 6350 w 284"/>
                <a:gd name="T97" fmla="*/ 117475 h 364"/>
                <a:gd name="T98" fmla="*/ 15875 w 284"/>
                <a:gd name="T99" fmla="*/ 85725 h 3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84"/>
                <a:gd name="T151" fmla="*/ 0 h 364"/>
                <a:gd name="T152" fmla="*/ 284 w 284"/>
                <a:gd name="T153" fmla="*/ 364 h 3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84" h="364">
                  <a:moveTo>
                    <a:pt x="10" y="30"/>
                  </a:moveTo>
                  <a:lnTo>
                    <a:pt x="24" y="30"/>
                  </a:lnTo>
                  <a:lnTo>
                    <a:pt x="30" y="30"/>
                  </a:lnTo>
                  <a:lnTo>
                    <a:pt x="34" y="30"/>
                  </a:lnTo>
                  <a:lnTo>
                    <a:pt x="40" y="30"/>
                  </a:lnTo>
                  <a:lnTo>
                    <a:pt x="44" y="30"/>
                  </a:lnTo>
                  <a:lnTo>
                    <a:pt x="54" y="30"/>
                  </a:lnTo>
                  <a:lnTo>
                    <a:pt x="74" y="34"/>
                  </a:lnTo>
                  <a:lnTo>
                    <a:pt x="94" y="34"/>
                  </a:lnTo>
                  <a:lnTo>
                    <a:pt x="100" y="34"/>
                  </a:lnTo>
                  <a:lnTo>
                    <a:pt x="104" y="34"/>
                  </a:lnTo>
                  <a:lnTo>
                    <a:pt x="124" y="34"/>
                  </a:lnTo>
                  <a:lnTo>
                    <a:pt x="124" y="20"/>
                  </a:lnTo>
                  <a:lnTo>
                    <a:pt x="124" y="14"/>
                  </a:lnTo>
                  <a:lnTo>
                    <a:pt x="124" y="10"/>
                  </a:lnTo>
                  <a:lnTo>
                    <a:pt x="124" y="0"/>
                  </a:lnTo>
                  <a:lnTo>
                    <a:pt x="124" y="4"/>
                  </a:lnTo>
                  <a:lnTo>
                    <a:pt x="130" y="4"/>
                  </a:lnTo>
                  <a:lnTo>
                    <a:pt x="130" y="10"/>
                  </a:lnTo>
                  <a:lnTo>
                    <a:pt x="134" y="10"/>
                  </a:lnTo>
                  <a:lnTo>
                    <a:pt x="134" y="14"/>
                  </a:lnTo>
                  <a:lnTo>
                    <a:pt x="140" y="14"/>
                  </a:lnTo>
                  <a:lnTo>
                    <a:pt x="140" y="20"/>
                  </a:lnTo>
                  <a:lnTo>
                    <a:pt x="144" y="20"/>
                  </a:lnTo>
                  <a:lnTo>
                    <a:pt x="150" y="20"/>
                  </a:lnTo>
                  <a:lnTo>
                    <a:pt x="154" y="20"/>
                  </a:lnTo>
                  <a:lnTo>
                    <a:pt x="160" y="20"/>
                  </a:lnTo>
                  <a:lnTo>
                    <a:pt x="164" y="20"/>
                  </a:lnTo>
                  <a:lnTo>
                    <a:pt x="170" y="20"/>
                  </a:lnTo>
                  <a:lnTo>
                    <a:pt x="170" y="24"/>
                  </a:lnTo>
                  <a:lnTo>
                    <a:pt x="174" y="20"/>
                  </a:lnTo>
                  <a:lnTo>
                    <a:pt x="180" y="20"/>
                  </a:lnTo>
                  <a:lnTo>
                    <a:pt x="180" y="24"/>
                  </a:lnTo>
                  <a:lnTo>
                    <a:pt x="180" y="30"/>
                  </a:lnTo>
                  <a:lnTo>
                    <a:pt x="184" y="30"/>
                  </a:lnTo>
                  <a:lnTo>
                    <a:pt x="184" y="34"/>
                  </a:lnTo>
                  <a:lnTo>
                    <a:pt x="190" y="34"/>
                  </a:lnTo>
                  <a:lnTo>
                    <a:pt x="194" y="34"/>
                  </a:lnTo>
                  <a:lnTo>
                    <a:pt x="194" y="40"/>
                  </a:lnTo>
                  <a:lnTo>
                    <a:pt x="200" y="40"/>
                  </a:lnTo>
                  <a:lnTo>
                    <a:pt x="200" y="44"/>
                  </a:lnTo>
                  <a:lnTo>
                    <a:pt x="200" y="50"/>
                  </a:lnTo>
                  <a:lnTo>
                    <a:pt x="200" y="54"/>
                  </a:lnTo>
                  <a:lnTo>
                    <a:pt x="204" y="54"/>
                  </a:lnTo>
                  <a:lnTo>
                    <a:pt x="204" y="60"/>
                  </a:lnTo>
                  <a:lnTo>
                    <a:pt x="204" y="64"/>
                  </a:lnTo>
                  <a:lnTo>
                    <a:pt x="210" y="64"/>
                  </a:lnTo>
                  <a:lnTo>
                    <a:pt x="210" y="70"/>
                  </a:lnTo>
                  <a:lnTo>
                    <a:pt x="214" y="74"/>
                  </a:lnTo>
                  <a:lnTo>
                    <a:pt x="214" y="80"/>
                  </a:lnTo>
                  <a:lnTo>
                    <a:pt x="220" y="80"/>
                  </a:lnTo>
                  <a:lnTo>
                    <a:pt x="214" y="84"/>
                  </a:lnTo>
                  <a:lnTo>
                    <a:pt x="220" y="84"/>
                  </a:lnTo>
                  <a:lnTo>
                    <a:pt x="220" y="90"/>
                  </a:lnTo>
                  <a:lnTo>
                    <a:pt x="220" y="94"/>
                  </a:lnTo>
                  <a:lnTo>
                    <a:pt x="224" y="94"/>
                  </a:lnTo>
                  <a:lnTo>
                    <a:pt x="224" y="100"/>
                  </a:lnTo>
                  <a:lnTo>
                    <a:pt x="224" y="104"/>
                  </a:lnTo>
                  <a:lnTo>
                    <a:pt x="224" y="110"/>
                  </a:lnTo>
                  <a:lnTo>
                    <a:pt x="220" y="114"/>
                  </a:lnTo>
                  <a:lnTo>
                    <a:pt x="224" y="120"/>
                  </a:lnTo>
                  <a:lnTo>
                    <a:pt x="220" y="120"/>
                  </a:lnTo>
                  <a:lnTo>
                    <a:pt x="220" y="124"/>
                  </a:lnTo>
                  <a:lnTo>
                    <a:pt x="220" y="130"/>
                  </a:lnTo>
                  <a:lnTo>
                    <a:pt x="220" y="134"/>
                  </a:lnTo>
                  <a:lnTo>
                    <a:pt x="220" y="140"/>
                  </a:lnTo>
                  <a:lnTo>
                    <a:pt x="220" y="144"/>
                  </a:lnTo>
                  <a:lnTo>
                    <a:pt x="224" y="144"/>
                  </a:lnTo>
                  <a:lnTo>
                    <a:pt x="224" y="150"/>
                  </a:lnTo>
                  <a:lnTo>
                    <a:pt x="230" y="150"/>
                  </a:lnTo>
                  <a:lnTo>
                    <a:pt x="230" y="154"/>
                  </a:lnTo>
                  <a:lnTo>
                    <a:pt x="234" y="154"/>
                  </a:lnTo>
                  <a:lnTo>
                    <a:pt x="240" y="154"/>
                  </a:lnTo>
                  <a:lnTo>
                    <a:pt x="244" y="154"/>
                  </a:lnTo>
                  <a:lnTo>
                    <a:pt x="244" y="160"/>
                  </a:lnTo>
                  <a:lnTo>
                    <a:pt x="250" y="160"/>
                  </a:lnTo>
                  <a:lnTo>
                    <a:pt x="254" y="160"/>
                  </a:lnTo>
                  <a:lnTo>
                    <a:pt x="260" y="160"/>
                  </a:lnTo>
                  <a:lnTo>
                    <a:pt x="264" y="160"/>
                  </a:lnTo>
                  <a:lnTo>
                    <a:pt x="270" y="160"/>
                  </a:lnTo>
                  <a:lnTo>
                    <a:pt x="270" y="164"/>
                  </a:lnTo>
                  <a:lnTo>
                    <a:pt x="274" y="164"/>
                  </a:lnTo>
                  <a:lnTo>
                    <a:pt x="274" y="170"/>
                  </a:lnTo>
                  <a:lnTo>
                    <a:pt x="280" y="170"/>
                  </a:lnTo>
                  <a:lnTo>
                    <a:pt x="280" y="174"/>
                  </a:lnTo>
                  <a:lnTo>
                    <a:pt x="280" y="180"/>
                  </a:lnTo>
                  <a:lnTo>
                    <a:pt x="284" y="180"/>
                  </a:lnTo>
                  <a:lnTo>
                    <a:pt x="284" y="184"/>
                  </a:lnTo>
                  <a:lnTo>
                    <a:pt x="284" y="190"/>
                  </a:lnTo>
                  <a:lnTo>
                    <a:pt x="284" y="194"/>
                  </a:lnTo>
                  <a:lnTo>
                    <a:pt x="280" y="194"/>
                  </a:lnTo>
                  <a:lnTo>
                    <a:pt x="280" y="200"/>
                  </a:lnTo>
                  <a:lnTo>
                    <a:pt x="274" y="200"/>
                  </a:lnTo>
                  <a:lnTo>
                    <a:pt x="270" y="200"/>
                  </a:lnTo>
                  <a:lnTo>
                    <a:pt x="264" y="200"/>
                  </a:lnTo>
                  <a:lnTo>
                    <a:pt x="264" y="204"/>
                  </a:lnTo>
                  <a:lnTo>
                    <a:pt x="260" y="204"/>
                  </a:lnTo>
                  <a:lnTo>
                    <a:pt x="254" y="204"/>
                  </a:lnTo>
                  <a:lnTo>
                    <a:pt x="254" y="210"/>
                  </a:lnTo>
                  <a:lnTo>
                    <a:pt x="250" y="210"/>
                  </a:lnTo>
                  <a:lnTo>
                    <a:pt x="244" y="210"/>
                  </a:lnTo>
                  <a:lnTo>
                    <a:pt x="244" y="204"/>
                  </a:lnTo>
                  <a:lnTo>
                    <a:pt x="240" y="204"/>
                  </a:lnTo>
                  <a:lnTo>
                    <a:pt x="234" y="204"/>
                  </a:lnTo>
                  <a:lnTo>
                    <a:pt x="234" y="210"/>
                  </a:lnTo>
                  <a:lnTo>
                    <a:pt x="234" y="214"/>
                  </a:lnTo>
                  <a:lnTo>
                    <a:pt x="230" y="214"/>
                  </a:lnTo>
                  <a:lnTo>
                    <a:pt x="224" y="214"/>
                  </a:lnTo>
                  <a:lnTo>
                    <a:pt x="224" y="220"/>
                  </a:lnTo>
                  <a:lnTo>
                    <a:pt x="220" y="220"/>
                  </a:lnTo>
                  <a:lnTo>
                    <a:pt x="220" y="214"/>
                  </a:lnTo>
                  <a:lnTo>
                    <a:pt x="214" y="214"/>
                  </a:lnTo>
                  <a:lnTo>
                    <a:pt x="210" y="214"/>
                  </a:lnTo>
                  <a:lnTo>
                    <a:pt x="210" y="220"/>
                  </a:lnTo>
                  <a:lnTo>
                    <a:pt x="214" y="224"/>
                  </a:lnTo>
                  <a:lnTo>
                    <a:pt x="214" y="230"/>
                  </a:lnTo>
                  <a:lnTo>
                    <a:pt x="214" y="234"/>
                  </a:lnTo>
                  <a:lnTo>
                    <a:pt x="210" y="234"/>
                  </a:lnTo>
                  <a:lnTo>
                    <a:pt x="210" y="240"/>
                  </a:lnTo>
                  <a:lnTo>
                    <a:pt x="204" y="240"/>
                  </a:lnTo>
                  <a:lnTo>
                    <a:pt x="204" y="244"/>
                  </a:lnTo>
                  <a:lnTo>
                    <a:pt x="204" y="250"/>
                  </a:lnTo>
                  <a:lnTo>
                    <a:pt x="204" y="254"/>
                  </a:lnTo>
                  <a:lnTo>
                    <a:pt x="210" y="254"/>
                  </a:lnTo>
                  <a:lnTo>
                    <a:pt x="204" y="260"/>
                  </a:lnTo>
                  <a:lnTo>
                    <a:pt x="200" y="260"/>
                  </a:lnTo>
                  <a:lnTo>
                    <a:pt x="194" y="260"/>
                  </a:lnTo>
                  <a:lnTo>
                    <a:pt x="194" y="264"/>
                  </a:lnTo>
                  <a:lnTo>
                    <a:pt x="190" y="264"/>
                  </a:lnTo>
                  <a:lnTo>
                    <a:pt x="190" y="270"/>
                  </a:lnTo>
                  <a:lnTo>
                    <a:pt x="184" y="270"/>
                  </a:lnTo>
                  <a:lnTo>
                    <a:pt x="190" y="270"/>
                  </a:lnTo>
                  <a:lnTo>
                    <a:pt x="190" y="274"/>
                  </a:lnTo>
                  <a:lnTo>
                    <a:pt x="190" y="280"/>
                  </a:lnTo>
                  <a:lnTo>
                    <a:pt x="194" y="280"/>
                  </a:lnTo>
                  <a:lnTo>
                    <a:pt x="194" y="284"/>
                  </a:lnTo>
                  <a:lnTo>
                    <a:pt x="200" y="284"/>
                  </a:lnTo>
                  <a:lnTo>
                    <a:pt x="200" y="290"/>
                  </a:lnTo>
                  <a:lnTo>
                    <a:pt x="200" y="294"/>
                  </a:lnTo>
                  <a:lnTo>
                    <a:pt x="200" y="300"/>
                  </a:lnTo>
                  <a:lnTo>
                    <a:pt x="204" y="300"/>
                  </a:lnTo>
                  <a:lnTo>
                    <a:pt x="204" y="304"/>
                  </a:lnTo>
                  <a:lnTo>
                    <a:pt x="210" y="304"/>
                  </a:lnTo>
                  <a:lnTo>
                    <a:pt x="210" y="310"/>
                  </a:lnTo>
                  <a:lnTo>
                    <a:pt x="210" y="314"/>
                  </a:lnTo>
                  <a:lnTo>
                    <a:pt x="214" y="314"/>
                  </a:lnTo>
                  <a:lnTo>
                    <a:pt x="214" y="320"/>
                  </a:lnTo>
                  <a:lnTo>
                    <a:pt x="220" y="320"/>
                  </a:lnTo>
                  <a:lnTo>
                    <a:pt x="220" y="324"/>
                  </a:lnTo>
                  <a:lnTo>
                    <a:pt x="224" y="324"/>
                  </a:lnTo>
                  <a:lnTo>
                    <a:pt x="230" y="324"/>
                  </a:lnTo>
                  <a:lnTo>
                    <a:pt x="234" y="324"/>
                  </a:lnTo>
                  <a:lnTo>
                    <a:pt x="234" y="330"/>
                  </a:lnTo>
                  <a:lnTo>
                    <a:pt x="234" y="334"/>
                  </a:lnTo>
                  <a:lnTo>
                    <a:pt x="240" y="334"/>
                  </a:lnTo>
                  <a:lnTo>
                    <a:pt x="244" y="334"/>
                  </a:lnTo>
                  <a:lnTo>
                    <a:pt x="250" y="330"/>
                  </a:lnTo>
                  <a:lnTo>
                    <a:pt x="250" y="334"/>
                  </a:lnTo>
                  <a:lnTo>
                    <a:pt x="254" y="334"/>
                  </a:lnTo>
                  <a:lnTo>
                    <a:pt x="254" y="340"/>
                  </a:lnTo>
                  <a:lnTo>
                    <a:pt x="250" y="340"/>
                  </a:lnTo>
                  <a:lnTo>
                    <a:pt x="254" y="340"/>
                  </a:lnTo>
                  <a:lnTo>
                    <a:pt x="260" y="340"/>
                  </a:lnTo>
                  <a:lnTo>
                    <a:pt x="260" y="344"/>
                  </a:lnTo>
                  <a:lnTo>
                    <a:pt x="264" y="344"/>
                  </a:lnTo>
                  <a:lnTo>
                    <a:pt x="264" y="350"/>
                  </a:lnTo>
                  <a:lnTo>
                    <a:pt x="270" y="350"/>
                  </a:lnTo>
                  <a:lnTo>
                    <a:pt x="274" y="350"/>
                  </a:lnTo>
                  <a:lnTo>
                    <a:pt x="274" y="354"/>
                  </a:lnTo>
                  <a:lnTo>
                    <a:pt x="274" y="360"/>
                  </a:lnTo>
                  <a:lnTo>
                    <a:pt x="274" y="364"/>
                  </a:lnTo>
                  <a:lnTo>
                    <a:pt x="280" y="364"/>
                  </a:lnTo>
                  <a:lnTo>
                    <a:pt x="204" y="360"/>
                  </a:lnTo>
                  <a:lnTo>
                    <a:pt x="94" y="354"/>
                  </a:lnTo>
                  <a:lnTo>
                    <a:pt x="24" y="350"/>
                  </a:lnTo>
                  <a:lnTo>
                    <a:pt x="0" y="344"/>
                  </a:lnTo>
                  <a:lnTo>
                    <a:pt x="0" y="310"/>
                  </a:lnTo>
                  <a:lnTo>
                    <a:pt x="4" y="284"/>
                  </a:lnTo>
                  <a:lnTo>
                    <a:pt x="4" y="274"/>
                  </a:lnTo>
                  <a:lnTo>
                    <a:pt x="4" y="270"/>
                  </a:lnTo>
                  <a:lnTo>
                    <a:pt x="4" y="264"/>
                  </a:lnTo>
                  <a:lnTo>
                    <a:pt x="4" y="260"/>
                  </a:lnTo>
                  <a:lnTo>
                    <a:pt x="4" y="234"/>
                  </a:lnTo>
                  <a:lnTo>
                    <a:pt x="4" y="214"/>
                  </a:lnTo>
                  <a:lnTo>
                    <a:pt x="4" y="194"/>
                  </a:lnTo>
                  <a:lnTo>
                    <a:pt x="4" y="190"/>
                  </a:lnTo>
                  <a:lnTo>
                    <a:pt x="4" y="184"/>
                  </a:lnTo>
                  <a:lnTo>
                    <a:pt x="4" y="154"/>
                  </a:lnTo>
                  <a:lnTo>
                    <a:pt x="4" y="150"/>
                  </a:lnTo>
                  <a:lnTo>
                    <a:pt x="4" y="140"/>
                  </a:lnTo>
                  <a:lnTo>
                    <a:pt x="4" y="130"/>
                  </a:lnTo>
                  <a:lnTo>
                    <a:pt x="4" y="124"/>
                  </a:lnTo>
                  <a:lnTo>
                    <a:pt x="4" y="114"/>
                  </a:lnTo>
                  <a:lnTo>
                    <a:pt x="4" y="104"/>
                  </a:lnTo>
                  <a:lnTo>
                    <a:pt x="4" y="90"/>
                  </a:lnTo>
                  <a:lnTo>
                    <a:pt x="4" y="74"/>
                  </a:lnTo>
                  <a:lnTo>
                    <a:pt x="4" y="64"/>
                  </a:lnTo>
                  <a:lnTo>
                    <a:pt x="10" y="64"/>
                  </a:lnTo>
                  <a:lnTo>
                    <a:pt x="10" y="60"/>
                  </a:lnTo>
                  <a:lnTo>
                    <a:pt x="10" y="54"/>
                  </a:lnTo>
                  <a:lnTo>
                    <a:pt x="10" y="34"/>
                  </a:lnTo>
                  <a:lnTo>
                    <a:pt x="10" y="3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5" name="Freeform 35">
              <a:extLst>
                <a:ext uri="{FF2B5EF4-FFF2-40B4-BE49-F238E27FC236}">
                  <a16:creationId xmlns:a16="http://schemas.microsoft.com/office/drawing/2014/main" id="{D7E88AA2-4EA5-1820-7171-D90D8AD25F66}"/>
                </a:ext>
              </a:extLst>
            </p:cNvPr>
            <p:cNvSpPr>
              <a:spLocks/>
            </p:cNvSpPr>
            <p:nvPr/>
          </p:nvSpPr>
          <p:spPr bwMode="auto">
            <a:xfrm>
              <a:off x="3206750" y="5740400"/>
              <a:ext cx="349250" cy="539750"/>
            </a:xfrm>
            <a:custGeom>
              <a:avLst/>
              <a:gdLst>
                <a:gd name="T0" fmla="*/ 22225 w 220"/>
                <a:gd name="T1" fmla="*/ 0 h 340"/>
                <a:gd name="T2" fmla="*/ 95250 w 220"/>
                <a:gd name="T3" fmla="*/ 6350 h 340"/>
                <a:gd name="T4" fmla="*/ 158750 w 220"/>
                <a:gd name="T5" fmla="*/ 6350 h 340"/>
                <a:gd name="T6" fmla="*/ 212725 w 220"/>
                <a:gd name="T7" fmla="*/ 6350 h 340"/>
                <a:gd name="T8" fmla="*/ 307975 w 220"/>
                <a:gd name="T9" fmla="*/ 6350 h 340"/>
                <a:gd name="T10" fmla="*/ 301625 w 220"/>
                <a:gd name="T11" fmla="*/ 69850 h 340"/>
                <a:gd name="T12" fmla="*/ 301625 w 220"/>
                <a:gd name="T13" fmla="*/ 85725 h 340"/>
                <a:gd name="T14" fmla="*/ 301625 w 220"/>
                <a:gd name="T15" fmla="*/ 127000 h 340"/>
                <a:gd name="T16" fmla="*/ 301625 w 220"/>
                <a:gd name="T17" fmla="*/ 142875 h 340"/>
                <a:gd name="T18" fmla="*/ 307975 w 220"/>
                <a:gd name="T19" fmla="*/ 149225 h 340"/>
                <a:gd name="T20" fmla="*/ 307975 w 220"/>
                <a:gd name="T21" fmla="*/ 165100 h 340"/>
                <a:gd name="T22" fmla="*/ 317500 w 220"/>
                <a:gd name="T23" fmla="*/ 174625 h 340"/>
                <a:gd name="T24" fmla="*/ 317500 w 220"/>
                <a:gd name="T25" fmla="*/ 190500 h 340"/>
                <a:gd name="T26" fmla="*/ 323850 w 220"/>
                <a:gd name="T27" fmla="*/ 196850 h 340"/>
                <a:gd name="T28" fmla="*/ 333375 w 220"/>
                <a:gd name="T29" fmla="*/ 206375 h 340"/>
                <a:gd name="T30" fmla="*/ 339725 w 220"/>
                <a:gd name="T31" fmla="*/ 212725 h 340"/>
                <a:gd name="T32" fmla="*/ 349250 w 220"/>
                <a:gd name="T33" fmla="*/ 222250 h 340"/>
                <a:gd name="T34" fmla="*/ 349250 w 220"/>
                <a:gd name="T35" fmla="*/ 238125 h 340"/>
                <a:gd name="T36" fmla="*/ 349250 w 220"/>
                <a:gd name="T37" fmla="*/ 254000 h 340"/>
                <a:gd name="T38" fmla="*/ 349250 w 220"/>
                <a:gd name="T39" fmla="*/ 269875 h 340"/>
                <a:gd name="T40" fmla="*/ 349250 w 220"/>
                <a:gd name="T41" fmla="*/ 276225 h 340"/>
                <a:gd name="T42" fmla="*/ 349250 w 220"/>
                <a:gd name="T43" fmla="*/ 292100 h 340"/>
                <a:gd name="T44" fmla="*/ 339725 w 220"/>
                <a:gd name="T45" fmla="*/ 301625 h 340"/>
                <a:gd name="T46" fmla="*/ 339725 w 220"/>
                <a:gd name="T47" fmla="*/ 317500 h 340"/>
                <a:gd name="T48" fmla="*/ 339725 w 220"/>
                <a:gd name="T49" fmla="*/ 317500 h 340"/>
                <a:gd name="T50" fmla="*/ 339725 w 220"/>
                <a:gd name="T51" fmla="*/ 333375 h 340"/>
                <a:gd name="T52" fmla="*/ 339725 w 220"/>
                <a:gd name="T53" fmla="*/ 396875 h 340"/>
                <a:gd name="T54" fmla="*/ 339725 w 220"/>
                <a:gd name="T55" fmla="*/ 444500 h 340"/>
                <a:gd name="T56" fmla="*/ 339725 w 220"/>
                <a:gd name="T57" fmla="*/ 476250 h 340"/>
                <a:gd name="T58" fmla="*/ 339725 w 220"/>
                <a:gd name="T59" fmla="*/ 508000 h 340"/>
                <a:gd name="T60" fmla="*/ 339725 w 220"/>
                <a:gd name="T61" fmla="*/ 530225 h 340"/>
                <a:gd name="T62" fmla="*/ 228600 w 220"/>
                <a:gd name="T63" fmla="*/ 530225 h 340"/>
                <a:gd name="T64" fmla="*/ 0 w 220"/>
                <a:gd name="T65" fmla="*/ 514350 h 340"/>
                <a:gd name="T66" fmla="*/ 0 w 220"/>
                <a:gd name="T67" fmla="*/ 412750 h 340"/>
                <a:gd name="T68" fmla="*/ 6350 w 220"/>
                <a:gd name="T69" fmla="*/ 371475 h 340"/>
                <a:gd name="T70" fmla="*/ 6350 w 220"/>
                <a:gd name="T71" fmla="*/ 317500 h 340"/>
                <a:gd name="T72" fmla="*/ 6350 w 220"/>
                <a:gd name="T73" fmla="*/ 269875 h 340"/>
                <a:gd name="T74" fmla="*/ 6350 w 220"/>
                <a:gd name="T75" fmla="*/ 196850 h 340"/>
                <a:gd name="T76" fmla="*/ 6350 w 220"/>
                <a:gd name="T77" fmla="*/ 142875 h 340"/>
                <a:gd name="T78" fmla="*/ 6350 w 220"/>
                <a:gd name="T79" fmla="*/ 85725 h 340"/>
                <a:gd name="T80" fmla="*/ 15875 w 220"/>
                <a:gd name="T81" fmla="*/ 0 h 3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0"/>
                <a:gd name="T124" fmla="*/ 0 h 340"/>
                <a:gd name="T125" fmla="*/ 220 w 220"/>
                <a:gd name="T126" fmla="*/ 340 h 3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0" h="340">
                  <a:moveTo>
                    <a:pt x="10" y="0"/>
                  </a:moveTo>
                  <a:lnTo>
                    <a:pt x="14" y="0"/>
                  </a:lnTo>
                  <a:lnTo>
                    <a:pt x="30" y="0"/>
                  </a:lnTo>
                  <a:lnTo>
                    <a:pt x="60" y="4"/>
                  </a:lnTo>
                  <a:lnTo>
                    <a:pt x="90" y="4"/>
                  </a:lnTo>
                  <a:lnTo>
                    <a:pt x="100" y="4"/>
                  </a:lnTo>
                  <a:lnTo>
                    <a:pt x="124" y="4"/>
                  </a:lnTo>
                  <a:lnTo>
                    <a:pt x="134" y="4"/>
                  </a:lnTo>
                  <a:lnTo>
                    <a:pt x="160" y="4"/>
                  </a:lnTo>
                  <a:lnTo>
                    <a:pt x="194" y="4"/>
                  </a:lnTo>
                  <a:lnTo>
                    <a:pt x="190" y="24"/>
                  </a:lnTo>
                  <a:lnTo>
                    <a:pt x="190" y="44"/>
                  </a:lnTo>
                  <a:lnTo>
                    <a:pt x="190" y="50"/>
                  </a:lnTo>
                  <a:lnTo>
                    <a:pt x="190" y="54"/>
                  </a:lnTo>
                  <a:lnTo>
                    <a:pt x="190" y="70"/>
                  </a:lnTo>
                  <a:lnTo>
                    <a:pt x="190" y="80"/>
                  </a:lnTo>
                  <a:lnTo>
                    <a:pt x="190" y="84"/>
                  </a:lnTo>
                  <a:lnTo>
                    <a:pt x="190" y="90"/>
                  </a:lnTo>
                  <a:lnTo>
                    <a:pt x="190" y="94"/>
                  </a:lnTo>
                  <a:lnTo>
                    <a:pt x="194" y="94"/>
                  </a:lnTo>
                  <a:lnTo>
                    <a:pt x="194" y="100"/>
                  </a:lnTo>
                  <a:lnTo>
                    <a:pt x="194" y="104"/>
                  </a:lnTo>
                  <a:lnTo>
                    <a:pt x="194" y="110"/>
                  </a:lnTo>
                  <a:lnTo>
                    <a:pt x="200" y="110"/>
                  </a:lnTo>
                  <a:lnTo>
                    <a:pt x="200" y="114"/>
                  </a:lnTo>
                  <a:lnTo>
                    <a:pt x="200" y="120"/>
                  </a:lnTo>
                  <a:lnTo>
                    <a:pt x="204" y="120"/>
                  </a:lnTo>
                  <a:lnTo>
                    <a:pt x="204" y="124"/>
                  </a:lnTo>
                  <a:lnTo>
                    <a:pt x="210" y="124"/>
                  </a:lnTo>
                  <a:lnTo>
                    <a:pt x="210" y="130"/>
                  </a:lnTo>
                  <a:lnTo>
                    <a:pt x="214" y="130"/>
                  </a:lnTo>
                  <a:lnTo>
                    <a:pt x="214" y="134"/>
                  </a:lnTo>
                  <a:lnTo>
                    <a:pt x="214" y="140"/>
                  </a:lnTo>
                  <a:lnTo>
                    <a:pt x="220" y="140"/>
                  </a:lnTo>
                  <a:lnTo>
                    <a:pt x="220" y="144"/>
                  </a:lnTo>
                  <a:lnTo>
                    <a:pt x="220" y="150"/>
                  </a:lnTo>
                  <a:lnTo>
                    <a:pt x="220" y="154"/>
                  </a:lnTo>
                  <a:lnTo>
                    <a:pt x="220" y="160"/>
                  </a:lnTo>
                  <a:lnTo>
                    <a:pt x="220" y="164"/>
                  </a:lnTo>
                  <a:lnTo>
                    <a:pt x="220" y="170"/>
                  </a:lnTo>
                  <a:lnTo>
                    <a:pt x="214" y="174"/>
                  </a:lnTo>
                  <a:lnTo>
                    <a:pt x="220" y="174"/>
                  </a:lnTo>
                  <a:lnTo>
                    <a:pt x="220" y="180"/>
                  </a:lnTo>
                  <a:lnTo>
                    <a:pt x="220" y="184"/>
                  </a:lnTo>
                  <a:lnTo>
                    <a:pt x="220" y="190"/>
                  </a:lnTo>
                  <a:lnTo>
                    <a:pt x="214" y="190"/>
                  </a:lnTo>
                  <a:lnTo>
                    <a:pt x="214" y="194"/>
                  </a:lnTo>
                  <a:lnTo>
                    <a:pt x="214" y="200"/>
                  </a:lnTo>
                  <a:lnTo>
                    <a:pt x="220" y="200"/>
                  </a:lnTo>
                  <a:lnTo>
                    <a:pt x="214" y="200"/>
                  </a:lnTo>
                  <a:lnTo>
                    <a:pt x="214" y="204"/>
                  </a:lnTo>
                  <a:lnTo>
                    <a:pt x="214" y="210"/>
                  </a:lnTo>
                  <a:lnTo>
                    <a:pt x="214" y="240"/>
                  </a:lnTo>
                  <a:lnTo>
                    <a:pt x="214" y="250"/>
                  </a:lnTo>
                  <a:lnTo>
                    <a:pt x="214" y="264"/>
                  </a:lnTo>
                  <a:lnTo>
                    <a:pt x="214" y="280"/>
                  </a:lnTo>
                  <a:lnTo>
                    <a:pt x="214" y="284"/>
                  </a:lnTo>
                  <a:lnTo>
                    <a:pt x="214" y="300"/>
                  </a:lnTo>
                  <a:lnTo>
                    <a:pt x="214" y="310"/>
                  </a:lnTo>
                  <a:lnTo>
                    <a:pt x="214" y="320"/>
                  </a:lnTo>
                  <a:lnTo>
                    <a:pt x="214" y="330"/>
                  </a:lnTo>
                  <a:lnTo>
                    <a:pt x="214" y="334"/>
                  </a:lnTo>
                  <a:lnTo>
                    <a:pt x="214" y="340"/>
                  </a:lnTo>
                  <a:lnTo>
                    <a:pt x="144" y="334"/>
                  </a:lnTo>
                  <a:lnTo>
                    <a:pt x="70" y="330"/>
                  </a:lnTo>
                  <a:lnTo>
                    <a:pt x="0" y="324"/>
                  </a:lnTo>
                  <a:lnTo>
                    <a:pt x="0" y="274"/>
                  </a:lnTo>
                  <a:lnTo>
                    <a:pt x="0" y="260"/>
                  </a:lnTo>
                  <a:lnTo>
                    <a:pt x="4" y="244"/>
                  </a:lnTo>
                  <a:lnTo>
                    <a:pt x="4" y="234"/>
                  </a:lnTo>
                  <a:lnTo>
                    <a:pt x="4" y="204"/>
                  </a:lnTo>
                  <a:lnTo>
                    <a:pt x="4" y="200"/>
                  </a:lnTo>
                  <a:lnTo>
                    <a:pt x="4" y="194"/>
                  </a:lnTo>
                  <a:lnTo>
                    <a:pt x="4" y="170"/>
                  </a:lnTo>
                  <a:lnTo>
                    <a:pt x="4" y="150"/>
                  </a:lnTo>
                  <a:lnTo>
                    <a:pt x="4" y="124"/>
                  </a:lnTo>
                  <a:lnTo>
                    <a:pt x="4" y="120"/>
                  </a:lnTo>
                  <a:lnTo>
                    <a:pt x="4" y="90"/>
                  </a:lnTo>
                  <a:lnTo>
                    <a:pt x="4" y="70"/>
                  </a:lnTo>
                  <a:lnTo>
                    <a:pt x="4" y="54"/>
                  </a:lnTo>
                  <a:lnTo>
                    <a:pt x="10" y="30"/>
                  </a:lnTo>
                  <a:lnTo>
                    <a:pt x="10" y="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6" name="Freeform 37">
              <a:extLst>
                <a:ext uri="{FF2B5EF4-FFF2-40B4-BE49-F238E27FC236}">
                  <a16:creationId xmlns:a16="http://schemas.microsoft.com/office/drawing/2014/main" id="{847146D3-A80F-1AF0-DB65-30001C5AC131}"/>
                </a:ext>
              </a:extLst>
            </p:cNvPr>
            <p:cNvSpPr>
              <a:spLocks/>
            </p:cNvSpPr>
            <p:nvPr/>
          </p:nvSpPr>
          <p:spPr bwMode="auto">
            <a:xfrm>
              <a:off x="2651125" y="5740400"/>
              <a:ext cx="571500" cy="514350"/>
            </a:xfrm>
            <a:custGeom>
              <a:avLst/>
              <a:gdLst>
                <a:gd name="T0" fmla="*/ 0 w 360"/>
                <a:gd name="T1" fmla="*/ 444500 h 324"/>
                <a:gd name="T2" fmla="*/ 9525 w 360"/>
                <a:gd name="T3" fmla="*/ 434975 h 324"/>
                <a:gd name="T4" fmla="*/ 15875 w 360"/>
                <a:gd name="T5" fmla="*/ 428625 h 324"/>
                <a:gd name="T6" fmla="*/ 15875 w 360"/>
                <a:gd name="T7" fmla="*/ 412750 h 324"/>
                <a:gd name="T8" fmla="*/ 25400 w 360"/>
                <a:gd name="T9" fmla="*/ 403225 h 324"/>
                <a:gd name="T10" fmla="*/ 31750 w 360"/>
                <a:gd name="T11" fmla="*/ 396875 h 324"/>
                <a:gd name="T12" fmla="*/ 41275 w 360"/>
                <a:gd name="T13" fmla="*/ 387350 h 324"/>
                <a:gd name="T14" fmla="*/ 47625 w 360"/>
                <a:gd name="T15" fmla="*/ 396875 h 324"/>
                <a:gd name="T16" fmla="*/ 57150 w 360"/>
                <a:gd name="T17" fmla="*/ 387350 h 324"/>
                <a:gd name="T18" fmla="*/ 73025 w 360"/>
                <a:gd name="T19" fmla="*/ 387350 h 324"/>
                <a:gd name="T20" fmla="*/ 73025 w 360"/>
                <a:gd name="T21" fmla="*/ 371475 h 324"/>
                <a:gd name="T22" fmla="*/ 79375 w 360"/>
                <a:gd name="T23" fmla="*/ 365125 h 324"/>
                <a:gd name="T24" fmla="*/ 95250 w 360"/>
                <a:gd name="T25" fmla="*/ 365125 h 324"/>
                <a:gd name="T26" fmla="*/ 95250 w 360"/>
                <a:gd name="T27" fmla="*/ 349250 h 324"/>
                <a:gd name="T28" fmla="*/ 111125 w 360"/>
                <a:gd name="T29" fmla="*/ 323850 h 324"/>
                <a:gd name="T30" fmla="*/ 117475 w 360"/>
                <a:gd name="T31" fmla="*/ 317500 h 324"/>
                <a:gd name="T32" fmla="*/ 117475 w 360"/>
                <a:gd name="T33" fmla="*/ 301625 h 324"/>
                <a:gd name="T34" fmla="*/ 117475 w 360"/>
                <a:gd name="T35" fmla="*/ 254000 h 324"/>
                <a:gd name="T36" fmla="*/ 133350 w 360"/>
                <a:gd name="T37" fmla="*/ 206375 h 324"/>
                <a:gd name="T38" fmla="*/ 133350 w 360"/>
                <a:gd name="T39" fmla="*/ 180975 h 324"/>
                <a:gd name="T40" fmla="*/ 133350 w 360"/>
                <a:gd name="T41" fmla="*/ 142875 h 324"/>
                <a:gd name="T42" fmla="*/ 142875 w 360"/>
                <a:gd name="T43" fmla="*/ 101600 h 324"/>
                <a:gd name="T44" fmla="*/ 149225 w 360"/>
                <a:gd name="T45" fmla="*/ 47625 h 324"/>
                <a:gd name="T46" fmla="*/ 165100 w 360"/>
                <a:gd name="T47" fmla="*/ 31750 h 324"/>
                <a:gd name="T48" fmla="*/ 196850 w 360"/>
                <a:gd name="T49" fmla="*/ 6350 h 324"/>
                <a:gd name="T50" fmla="*/ 228600 w 360"/>
                <a:gd name="T51" fmla="*/ 15875 h 324"/>
                <a:gd name="T52" fmla="*/ 260350 w 360"/>
                <a:gd name="T53" fmla="*/ 0 h 324"/>
                <a:gd name="T54" fmla="*/ 317500 w 360"/>
                <a:gd name="T55" fmla="*/ 0 h 324"/>
                <a:gd name="T56" fmla="*/ 339725 w 360"/>
                <a:gd name="T57" fmla="*/ 0 h 324"/>
                <a:gd name="T58" fmla="*/ 381000 w 360"/>
                <a:gd name="T59" fmla="*/ 0 h 324"/>
                <a:gd name="T60" fmla="*/ 419100 w 360"/>
                <a:gd name="T61" fmla="*/ 0 h 324"/>
                <a:gd name="T62" fmla="*/ 466725 w 360"/>
                <a:gd name="T63" fmla="*/ 0 h 324"/>
                <a:gd name="T64" fmla="*/ 523875 w 360"/>
                <a:gd name="T65" fmla="*/ 0 h 324"/>
                <a:gd name="T66" fmla="*/ 555625 w 360"/>
                <a:gd name="T67" fmla="*/ 0 h 324"/>
                <a:gd name="T68" fmla="*/ 571500 w 360"/>
                <a:gd name="T69" fmla="*/ 47625 h 324"/>
                <a:gd name="T70" fmla="*/ 561975 w 360"/>
                <a:gd name="T71" fmla="*/ 111125 h 324"/>
                <a:gd name="T72" fmla="*/ 561975 w 360"/>
                <a:gd name="T73" fmla="*/ 190500 h 324"/>
                <a:gd name="T74" fmla="*/ 561975 w 360"/>
                <a:gd name="T75" fmla="*/ 238125 h 324"/>
                <a:gd name="T76" fmla="*/ 561975 w 360"/>
                <a:gd name="T77" fmla="*/ 307975 h 324"/>
                <a:gd name="T78" fmla="*/ 561975 w 360"/>
                <a:gd name="T79" fmla="*/ 323850 h 324"/>
                <a:gd name="T80" fmla="*/ 561975 w 360"/>
                <a:gd name="T81" fmla="*/ 387350 h 324"/>
                <a:gd name="T82" fmla="*/ 555625 w 360"/>
                <a:gd name="T83" fmla="*/ 434975 h 324"/>
                <a:gd name="T84" fmla="*/ 539750 w 360"/>
                <a:gd name="T85" fmla="*/ 514350 h 324"/>
                <a:gd name="T86" fmla="*/ 79375 w 360"/>
                <a:gd name="T87" fmla="*/ 482600 h 324"/>
                <a:gd name="T88" fmla="*/ 9525 w 360"/>
                <a:gd name="T89" fmla="*/ 476250 h 324"/>
                <a:gd name="T90" fmla="*/ 9525 w 360"/>
                <a:gd name="T91" fmla="*/ 460375 h 324"/>
                <a:gd name="T92" fmla="*/ 0 w 360"/>
                <a:gd name="T93" fmla="*/ 450850 h 3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0"/>
                <a:gd name="T142" fmla="*/ 0 h 324"/>
                <a:gd name="T143" fmla="*/ 360 w 360"/>
                <a:gd name="T144" fmla="*/ 324 h 32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0" h="324">
                  <a:moveTo>
                    <a:pt x="0" y="284"/>
                  </a:moveTo>
                  <a:lnTo>
                    <a:pt x="0" y="280"/>
                  </a:lnTo>
                  <a:lnTo>
                    <a:pt x="0" y="274"/>
                  </a:lnTo>
                  <a:lnTo>
                    <a:pt x="6" y="274"/>
                  </a:lnTo>
                  <a:lnTo>
                    <a:pt x="6" y="270"/>
                  </a:lnTo>
                  <a:lnTo>
                    <a:pt x="10" y="270"/>
                  </a:lnTo>
                  <a:lnTo>
                    <a:pt x="10" y="264"/>
                  </a:lnTo>
                  <a:lnTo>
                    <a:pt x="10" y="260"/>
                  </a:lnTo>
                  <a:lnTo>
                    <a:pt x="16" y="260"/>
                  </a:lnTo>
                  <a:lnTo>
                    <a:pt x="16" y="254"/>
                  </a:lnTo>
                  <a:lnTo>
                    <a:pt x="16" y="250"/>
                  </a:lnTo>
                  <a:lnTo>
                    <a:pt x="20" y="250"/>
                  </a:lnTo>
                  <a:lnTo>
                    <a:pt x="26" y="250"/>
                  </a:lnTo>
                  <a:lnTo>
                    <a:pt x="26" y="244"/>
                  </a:lnTo>
                  <a:lnTo>
                    <a:pt x="30" y="244"/>
                  </a:lnTo>
                  <a:lnTo>
                    <a:pt x="30" y="250"/>
                  </a:lnTo>
                  <a:lnTo>
                    <a:pt x="30" y="244"/>
                  </a:lnTo>
                  <a:lnTo>
                    <a:pt x="36" y="244"/>
                  </a:lnTo>
                  <a:lnTo>
                    <a:pt x="40" y="244"/>
                  </a:lnTo>
                  <a:lnTo>
                    <a:pt x="46" y="244"/>
                  </a:lnTo>
                  <a:lnTo>
                    <a:pt x="46" y="240"/>
                  </a:lnTo>
                  <a:lnTo>
                    <a:pt x="46" y="234"/>
                  </a:lnTo>
                  <a:lnTo>
                    <a:pt x="50" y="234"/>
                  </a:lnTo>
                  <a:lnTo>
                    <a:pt x="50" y="230"/>
                  </a:lnTo>
                  <a:lnTo>
                    <a:pt x="54" y="230"/>
                  </a:lnTo>
                  <a:lnTo>
                    <a:pt x="60" y="230"/>
                  </a:lnTo>
                  <a:lnTo>
                    <a:pt x="60" y="224"/>
                  </a:lnTo>
                  <a:lnTo>
                    <a:pt x="60" y="220"/>
                  </a:lnTo>
                  <a:lnTo>
                    <a:pt x="64" y="214"/>
                  </a:lnTo>
                  <a:lnTo>
                    <a:pt x="70" y="204"/>
                  </a:lnTo>
                  <a:lnTo>
                    <a:pt x="70" y="200"/>
                  </a:lnTo>
                  <a:lnTo>
                    <a:pt x="74" y="200"/>
                  </a:lnTo>
                  <a:lnTo>
                    <a:pt x="74" y="194"/>
                  </a:lnTo>
                  <a:lnTo>
                    <a:pt x="74" y="190"/>
                  </a:lnTo>
                  <a:lnTo>
                    <a:pt x="74" y="164"/>
                  </a:lnTo>
                  <a:lnTo>
                    <a:pt x="74" y="160"/>
                  </a:lnTo>
                  <a:lnTo>
                    <a:pt x="84" y="160"/>
                  </a:lnTo>
                  <a:lnTo>
                    <a:pt x="84" y="130"/>
                  </a:lnTo>
                  <a:lnTo>
                    <a:pt x="84" y="124"/>
                  </a:lnTo>
                  <a:lnTo>
                    <a:pt x="84" y="114"/>
                  </a:lnTo>
                  <a:lnTo>
                    <a:pt x="84" y="104"/>
                  </a:lnTo>
                  <a:lnTo>
                    <a:pt x="84" y="90"/>
                  </a:lnTo>
                  <a:lnTo>
                    <a:pt x="84" y="80"/>
                  </a:lnTo>
                  <a:lnTo>
                    <a:pt x="90" y="64"/>
                  </a:lnTo>
                  <a:lnTo>
                    <a:pt x="90" y="30"/>
                  </a:lnTo>
                  <a:lnTo>
                    <a:pt x="94" y="30"/>
                  </a:lnTo>
                  <a:lnTo>
                    <a:pt x="94" y="20"/>
                  </a:lnTo>
                  <a:lnTo>
                    <a:pt x="104" y="20"/>
                  </a:lnTo>
                  <a:lnTo>
                    <a:pt x="104" y="4"/>
                  </a:lnTo>
                  <a:lnTo>
                    <a:pt x="124" y="4"/>
                  </a:lnTo>
                  <a:lnTo>
                    <a:pt x="130" y="4"/>
                  </a:lnTo>
                  <a:lnTo>
                    <a:pt x="144" y="10"/>
                  </a:lnTo>
                  <a:lnTo>
                    <a:pt x="164" y="10"/>
                  </a:lnTo>
                  <a:lnTo>
                    <a:pt x="164" y="0"/>
                  </a:lnTo>
                  <a:lnTo>
                    <a:pt x="184" y="0"/>
                  </a:lnTo>
                  <a:lnTo>
                    <a:pt x="200" y="0"/>
                  </a:lnTo>
                  <a:lnTo>
                    <a:pt x="204" y="0"/>
                  </a:lnTo>
                  <a:lnTo>
                    <a:pt x="214" y="0"/>
                  </a:lnTo>
                  <a:lnTo>
                    <a:pt x="224" y="0"/>
                  </a:lnTo>
                  <a:lnTo>
                    <a:pt x="240" y="0"/>
                  </a:lnTo>
                  <a:lnTo>
                    <a:pt x="254" y="0"/>
                  </a:lnTo>
                  <a:lnTo>
                    <a:pt x="264" y="0"/>
                  </a:lnTo>
                  <a:lnTo>
                    <a:pt x="270" y="0"/>
                  </a:lnTo>
                  <a:lnTo>
                    <a:pt x="294" y="0"/>
                  </a:lnTo>
                  <a:lnTo>
                    <a:pt x="314" y="0"/>
                  </a:lnTo>
                  <a:lnTo>
                    <a:pt x="330" y="0"/>
                  </a:lnTo>
                  <a:lnTo>
                    <a:pt x="340" y="0"/>
                  </a:lnTo>
                  <a:lnTo>
                    <a:pt x="350" y="0"/>
                  </a:lnTo>
                  <a:lnTo>
                    <a:pt x="360" y="0"/>
                  </a:lnTo>
                  <a:lnTo>
                    <a:pt x="360" y="30"/>
                  </a:lnTo>
                  <a:lnTo>
                    <a:pt x="354" y="54"/>
                  </a:lnTo>
                  <a:lnTo>
                    <a:pt x="354" y="70"/>
                  </a:lnTo>
                  <a:lnTo>
                    <a:pt x="354" y="90"/>
                  </a:lnTo>
                  <a:lnTo>
                    <a:pt x="354" y="120"/>
                  </a:lnTo>
                  <a:lnTo>
                    <a:pt x="354" y="124"/>
                  </a:lnTo>
                  <a:lnTo>
                    <a:pt x="354" y="150"/>
                  </a:lnTo>
                  <a:lnTo>
                    <a:pt x="354" y="170"/>
                  </a:lnTo>
                  <a:lnTo>
                    <a:pt x="354" y="194"/>
                  </a:lnTo>
                  <a:lnTo>
                    <a:pt x="354" y="200"/>
                  </a:lnTo>
                  <a:lnTo>
                    <a:pt x="354" y="204"/>
                  </a:lnTo>
                  <a:lnTo>
                    <a:pt x="354" y="234"/>
                  </a:lnTo>
                  <a:lnTo>
                    <a:pt x="354" y="244"/>
                  </a:lnTo>
                  <a:lnTo>
                    <a:pt x="350" y="260"/>
                  </a:lnTo>
                  <a:lnTo>
                    <a:pt x="350" y="274"/>
                  </a:lnTo>
                  <a:lnTo>
                    <a:pt x="350" y="324"/>
                  </a:lnTo>
                  <a:lnTo>
                    <a:pt x="340" y="324"/>
                  </a:lnTo>
                  <a:lnTo>
                    <a:pt x="214" y="314"/>
                  </a:lnTo>
                  <a:lnTo>
                    <a:pt x="50" y="304"/>
                  </a:lnTo>
                  <a:lnTo>
                    <a:pt x="10" y="304"/>
                  </a:lnTo>
                  <a:lnTo>
                    <a:pt x="6" y="300"/>
                  </a:lnTo>
                  <a:lnTo>
                    <a:pt x="6" y="294"/>
                  </a:lnTo>
                  <a:lnTo>
                    <a:pt x="6" y="290"/>
                  </a:lnTo>
                  <a:lnTo>
                    <a:pt x="0" y="290"/>
                  </a:lnTo>
                  <a:lnTo>
                    <a:pt x="0" y="284"/>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7" name="Freeform 45">
              <a:extLst>
                <a:ext uri="{FF2B5EF4-FFF2-40B4-BE49-F238E27FC236}">
                  <a16:creationId xmlns:a16="http://schemas.microsoft.com/office/drawing/2014/main" id="{5CFA49BA-6518-19BD-D43F-35E4114C44DC}"/>
                </a:ext>
              </a:extLst>
            </p:cNvPr>
            <p:cNvSpPr>
              <a:spLocks/>
            </p:cNvSpPr>
            <p:nvPr/>
          </p:nvSpPr>
          <p:spPr bwMode="auto">
            <a:xfrm>
              <a:off x="5972175" y="5619750"/>
              <a:ext cx="552450" cy="603250"/>
            </a:xfrm>
            <a:custGeom>
              <a:avLst/>
              <a:gdLst>
                <a:gd name="T0" fmla="*/ 6350 w 348"/>
                <a:gd name="T1" fmla="*/ 127000 h 380"/>
                <a:gd name="T2" fmla="*/ 38100 w 348"/>
                <a:gd name="T3" fmla="*/ 95250 h 380"/>
                <a:gd name="T4" fmla="*/ 149225 w 348"/>
                <a:gd name="T5" fmla="*/ 25400 h 380"/>
                <a:gd name="T6" fmla="*/ 196850 w 348"/>
                <a:gd name="T7" fmla="*/ 15875 h 380"/>
                <a:gd name="T8" fmla="*/ 269875 w 348"/>
                <a:gd name="T9" fmla="*/ 47625 h 380"/>
                <a:gd name="T10" fmla="*/ 346075 w 348"/>
                <a:gd name="T11" fmla="*/ 73025 h 380"/>
                <a:gd name="T12" fmla="*/ 403225 w 348"/>
                <a:gd name="T13" fmla="*/ 63500 h 380"/>
                <a:gd name="T14" fmla="*/ 419100 w 348"/>
                <a:gd name="T15" fmla="*/ 88900 h 380"/>
                <a:gd name="T16" fmla="*/ 434975 w 348"/>
                <a:gd name="T17" fmla="*/ 120650 h 380"/>
                <a:gd name="T18" fmla="*/ 466725 w 348"/>
                <a:gd name="T19" fmla="*/ 142875 h 380"/>
                <a:gd name="T20" fmla="*/ 504825 w 348"/>
                <a:gd name="T21" fmla="*/ 174625 h 380"/>
                <a:gd name="T22" fmla="*/ 546100 w 348"/>
                <a:gd name="T23" fmla="*/ 206375 h 380"/>
                <a:gd name="T24" fmla="*/ 504825 w 348"/>
                <a:gd name="T25" fmla="*/ 238125 h 380"/>
                <a:gd name="T26" fmla="*/ 482600 w 348"/>
                <a:gd name="T27" fmla="*/ 247650 h 380"/>
                <a:gd name="T28" fmla="*/ 434975 w 348"/>
                <a:gd name="T29" fmla="*/ 231775 h 380"/>
                <a:gd name="T30" fmla="*/ 387350 w 348"/>
                <a:gd name="T31" fmla="*/ 247650 h 380"/>
                <a:gd name="T32" fmla="*/ 339725 w 348"/>
                <a:gd name="T33" fmla="*/ 231775 h 380"/>
                <a:gd name="T34" fmla="*/ 330200 w 348"/>
                <a:gd name="T35" fmla="*/ 238125 h 380"/>
                <a:gd name="T36" fmla="*/ 377825 w 348"/>
                <a:gd name="T37" fmla="*/ 254000 h 380"/>
                <a:gd name="T38" fmla="*/ 425450 w 348"/>
                <a:gd name="T39" fmla="*/ 269875 h 380"/>
                <a:gd name="T40" fmla="*/ 466725 w 348"/>
                <a:gd name="T41" fmla="*/ 263525 h 380"/>
                <a:gd name="T42" fmla="*/ 520700 w 348"/>
                <a:gd name="T43" fmla="*/ 269875 h 380"/>
                <a:gd name="T44" fmla="*/ 552450 w 348"/>
                <a:gd name="T45" fmla="*/ 285750 h 380"/>
                <a:gd name="T46" fmla="*/ 514350 w 348"/>
                <a:gd name="T47" fmla="*/ 342900 h 380"/>
                <a:gd name="T48" fmla="*/ 488950 w 348"/>
                <a:gd name="T49" fmla="*/ 396875 h 380"/>
                <a:gd name="T50" fmla="*/ 498475 w 348"/>
                <a:gd name="T51" fmla="*/ 428625 h 380"/>
                <a:gd name="T52" fmla="*/ 450850 w 348"/>
                <a:gd name="T53" fmla="*/ 422275 h 380"/>
                <a:gd name="T54" fmla="*/ 425450 w 348"/>
                <a:gd name="T55" fmla="*/ 390525 h 380"/>
                <a:gd name="T56" fmla="*/ 409575 w 348"/>
                <a:gd name="T57" fmla="*/ 396875 h 380"/>
                <a:gd name="T58" fmla="*/ 450850 w 348"/>
                <a:gd name="T59" fmla="*/ 438150 h 380"/>
                <a:gd name="T60" fmla="*/ 488950 w 348"/>
                <a:gd name="T61" fmla="*/ 454025 h 380"/>
                <a:gd name="T62" fmla="*/ 488950 w 348"/>
                <a:gd name="T63" fmla="*/ 492125 h 380"/>
                <a:gd name="T64" fmla="*/ 514350 w 348"/>
                <a:gd name="T65" fmla="*/ 549275 h 380"/>
                <a:gd name="T66" fmla="*/ 488950 w 348"/>
                <a:gd name="T67" fmla="*/ 581025 h 380"/>
                <a:gd name="T68" fmla="*/ 466725 w 348"/>
                <a:gd name="T69" fmla="*/ 555625 h 380"/>
                <a:gd name="T70" fmla="*/ 457200 w 348"/>
                <a:gd name="T71" fmla="*/ 603250 h 380"/>
                <a:gd name="T72" fmla="*/ 425450 w 348"/>
                <a:gd name="T73" fmla="*/ 581025 h 380"/>
                <a:gd name="T74" fmla="*/ 409575 w 348"/>
                <a:gd name="T75" fmla="*/ 587375 h 380"/>
                <a:gd name="T76" fmla="*/ 371475 w 348"/>
                <a:gd name="T77" fmla="*/ 596900 h 380"/>
                <a:gd name="T78" fmla="*/ 346075 w 348"/>
                <a:gd name="T79" fmla="*/ 581025 h 380"/>
                <a:gd name="T80" fmla="*/ 314325 w 348"/>
                <a:gd name="T81" fmla="*/ 555625 h 380"/>
                <a:gd name="T82" fmla="*/ 301625 w 348"/>
                <a:gd name="T83" fmla="*/ 555625 h 380"/>
                <a:gd name="T84" fmla="*/ 276225 w 348"/>
                <a:gd name="T85" fmla="*/ 555625 h 380"/>
                <a:gd name="T86" fmla="*/ 238125 w 348"/>
                <a:gd name="T87" fmla="*/ 555625 h 380"/>
                <a:gd name="T88" fmla="*/ 190500 w 348"/>
                <a:gd name="T89" fmla="*/ 523875 h 380"/>
                <a:gd name="T90" fmla="*/ 174625 w 348"/>
                <a:gd name="T91" fmla="*/ 517525 h 380"/>
                <a:gd name="T92" fmla="*/ 142875 w 348"/>
                <a:gd name="T93" fmla="*/ 501650 h 380"/>
                <a:gd name="T94" fmla="*/ 101600 w 348"/>
                <a:gd name="T95" fmla="*/ 501650 h 380"/>
                <a:gd name="T96" fmla="*/ 53975 w 348"/>
                <a:gd name="T97" fmla="*/ 469900 h 380"/>
                <a:gd name="T98" fmla="*/ 47625 w 348"/>
                <a:gd name="T99" fmla="*/ 422275 h 380"/>
                <a:gd name="T100" fmla="*/ 38100 w 348"/>
                <a:gd name="T101" fmla="*/ 349250 h 380"/>
                <a:gd name="T102" fmla="*/ 31750 w 348"/>
                <a:gd name="T103" fmla="*/ 333375 h 380"/>
                <a:gd name="T104" fmla="*/ 47625 w 348"/>
                <a:gd name="T105" fmla="*/ 295275 h 380"/>
                <a:gd name="T106" fmla="*/ 31750 w 348"/>
                <a:gd name="T107" fmla="*/ 263525 h 380"/>
                <a:gd name="T108" fmla="*/ 38100 w 348"/>
                <a:gd name="T109" fmla="*/ 231775 h 380"/>
                <a:gd name="T110" fmla="*/ 31750 w 348"/>
                <a:gd name="T111" fmla="*/ 200025 h 380"/>
                <a:gd name="T112" fmla="*/ 15875 w 348"/>
                <a:gd name="T113" fmla="*/ 174625 h 380"/>
                <a:gd name="T114" fmla="*/ 0 w 348"/>
                <a:gd name="T115" fmla="*/ 152400 h 38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8"/>
                <a:gd name="T175" fmla="*/ 0 h 380"/>
                <a:gd name="T176" fmla="*/ 348 w 348"/>
                <a:gd name="T177" fmla="*/ 380 h 38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8" h="380">
                  <a:moveTo>
                    <a:pt x="0" y="96"/>
                  </a:moveTo>
                  <a:lnTo>
                    <a:pt x="4" y="90"/>
                  </a:lnTo>
                  <a:lnTo>
                    <a:pt x="4" y="96"/>
                  </a:lnTo>
                  <a:lnTo>
                    <a:pt x="10" y="96"/>
                  </a:lnTo>
                  <a:lnTo>
                    <a:pt x="10" y="90"/>
                  </a:lnTo>
                  <a:lnTo>
                    <a:pt x="10" y="86"/>
                  </a:lnTo>
                  <a:lnTo>
                    <a:pt x="4" y="80"/>
                  </a:lnTo>
                  <a:lnTo>
                    <a:pt x="10" y="80"/>
                  </a:lnTo>
                  <a:lnTo>
                    <a:pt x="10" y="76"/>
                  </a:lnTo>
                  <a:lnTo>
                    <a:pt x="10" y="70"/>
                  </a:lnTo>
                  <a:lnTo>
                    <a:pt x="14" y="70"/>
                  </a:lnTo>
                  <a:lnTo>
                    <a:pt x="14" y="66"/>
                  </a:lnTo>
                  <a:lnTo>
                    <a:pt x="20" y="66"/>
                  </a:lnTo>
                  <a:lnTo>
                    <a:pt x="24" y="60"/>
                  </a:lnTo>
                  <a:lnTo>
                    <a:pt x="34" y="60"/>
                  </a:lnTo>
                  <a:lnTo>
                    <a:pt x="40" y="60"/>
                  </a:lnTo>
                  <a:lnTo>
                    <a:pt x="70" y="60"/>
                  </a:lnTo>
                  <a:lnTo>
                    <a:pt x="74" y="50"/>
                  </a:lnTo>
                  <a:lnTo>
                    <a:pt x="74" y="46"/>
                  </a:lnTo>
                  <a:lnTo>
                    <a:pt x="84" y="30"/>
                  </a:lnTo>
                  <a:lnTo>
                    <a:pt x="94" y="16"/>
                  </a:lnTo>
                  <a:lnTo>
                    <a:pt x="104" y="20"/>
                  </a:lnTo>
                  <a:lnTo>
                    <a:pt x="104" y="16"/>
                  </a:lnTo>
                  <a:lnTo>
                    <a:pt x="110" y="10"/>
                  </a:lnTo>
                  <a:lnTo>
                    <a:pt x="120" y="6"/>
                  </a:lnTo>
                  <a:lnTo>
                    <a:pt x="120" y="0"/>
                  </a:lnTo>
                  <a:lnTo>
                    <a:pt x="124" y="0"/>
                  </a:lnTo>
                  <a:lnTo>
                    <a:pt x="124" y="10"/>
                  </a:lnTo>
                  <a:lnTo>
                    <a:pt x="120" y="10"/>
                  </a:lnTo>
                  <a:lnTo>
                    <a:pt x="124" y="16"/>
                  </a:lnTo>
                  <a:lnTo>
                    <a:pt x="130" y="16"/>
                  </a:lnTo>
                  <a:lnTo>
                    <a:pt x="140" y="16"/>
                  </a:lnTo>
                  <a:lnTo>
                    <a:pt x="154" y="20"/>
                  </a:lnTo>
                  <a:lnTo>
                    <a:pt x="160" y="26"/>
                  </a:lnTo>
                  <a:lnTo>
                    <a:pt x="170" y="30"/>
                  </a:lnTo>
                  <a:lnTo>
                    <a:pt x="180" y="40"/>
                  </a:lnTo>
                  <a:lnTo>
                    <a:pt x="194" y="36"/>
                  </a:lnTo>
                  <a:lnTo>
                    <a:pt x="204" y="46"/>
                  </a:lnTo>
                  <a:lnTo>
                    <a:pt x="208" y="46"/>
                  </a:lnTo>
                  <a:lnTo>
                    <a:pt x="214" y="50"/>
                  </a:lnTo>
                  <a:lnTo>
                    <a:pt x="218" y="50"/>
                  </a:lnTo>
                  <a:lnTo>
                    <a:pt x="218" y="46"/>
                  </a:lnTo>
                  <a:lnTo>
                    <a:pt x="224" y="46"/>
                  </a:lnTo>
                  <a:lnTo>
                    <a:pt x="234" y="46"/>
                  </a:lnTo>
                  <a:lnTo>
                    <a:pt x="238" y="46"/>
                  </a:lnTo>
                  <a:lnTo>
                    <a:pt x="244" y="46"/>
                  </a:lnTo>
                  <a:lnTo>
                    <a:pt x="248" y="46"/>
                  </a:lnTo>
                  <a:lnTo>
                    <a:pt x="254" y="46"/>
                  </a:lnTo>
                  <a:lnTo>
                    <a:pt x="254" y="40"/>
                  </a:lnTo>
                  <a:lnTo>
                    <a:pt x="258" y="36"/>
                  </a:lnTo>
                  <a:lnTo>
                    <a:pt x="264" y="30"/>
                  </a:lnTo>
                  <a:lnTo>
                    <a:pt x="268" y="36"/>
                  </a:lnTo>
                  <a:lnTo>
                    <a:pt x="268" y="40"/>
                  </a:lnTo>
                  <a:lnTo>
                    <a:pt x="268" y="46"/>
                  </a:lnTo>
                  <a:lnTo>
                    <a:pt x="264" y="50"/>
                  </a:lnTo>
                  <a:lnTo>
                    <a:pt x="264" y="56"/>
                  </a:lnTo>
                  <a:lnTo>
                    <a:pt x="258" y="56"/>
                  </a:lnTo>
                  <a:lnTo>
                    <a:pt x="258" y="60"/>
                  </a:lnTo>
                  <a:lnTo>
                    <a:pt x="258" y="66"/>
                  </a:lnTo>
                  <a:lnTo>
                    <a:pt x="264" y="66"/>
                  </a:lnTo>
                  <a:lnTo>
                    <a:pt x="268" y="70"/>
                  </a:lnTo>
                  <a:lnTo>
                    <a:pt x="268" y="76"/>
                  </a:lnTo>
                  <a:lnTo>
                    <a:pt x="274" y="76"/>
                  </a:lnTo>
                  <a:lnTo>
                    <a:pt x="278" y="70"/>
                  </a:lnTo>
                  <a:lnTo>
                    <a:pt x="284" y="70"/>
                  </a:lnTo>
                  <a:lnTo>
                    <a:pt x="284" y="76"/>
                  </a:lnTo>
                  <a:lnTo>
                    <a:pt x="284" y="80"/>
                  </a:lnTo>
                  <a:lnTo>
                    <a:pt x="284" y="86"/>
                  </a:lnTo>
                  <a:lnTo>
                    <a:pt x="288" y="90"/>
                  </a:lnTo>
                  <a:lnTo>
                    <a:pt x="294" y="90"/>
                  </a:lnTo>
                  <a:lnTo>
                    <a:pt x="298" y="90"/>
                  </a:lnTo>
                  <a:lnTo>
                    <a:pt x="298" y="96"/>
                  </a:lnTo>
                  <a:lnTo>
                    <a:pt x="304" y="96"/>
                  </a:lnTo>
                  <a:lnTo>
                    <a:pt x="304" y="100"/>
                  </a:lnTo>
                  <a:lnTo>
                    <a:pt x="308" y="106"/>
                  </a:lnTo>
                  <a:lnTo>
                    <a:pt x="314" y="110"/>
                  </a:lnTo>
                  <a:lnTo>
                    <a:pt x="318" y="110"/>
                  </a:lnTo>
                  <a:lnTo>
                    <a:pt x="324" y="116"/>
                  </a:lnTo>
                  <a:lnTo>
                    <a:pt x="324" y="120"/>
                  </a:lnTo>
                  <a:lnTo>
                    <a:pt x="324" y="126"/>
                  </a:lnTo>
                  <a:lnTo>
                    <a:pt x="324" y="130"/>
                  </a:lnTo>
                  <a:lnTo>
                    <a:pt x="328" y="130"/>
                  </a:lnTo>
                  <a:lnTo>
                    <a:pt x="338" y="126"/>
                  </a:lnTo>
                  <a:lnTo>
                    <a:pt x="344" y="130"/>
                  </a:lnTo>
                  <a:lnTo>
                    <a:pt x="338" y="136"/>
                  </a:lnTo>
                  <a:lnTo>
                    <a:pt x="338" y="140"/>
                  </a:lnTo>
                  <a:lnTo>
                    <a:pt x="334" y="146"/>
                  </a:lnTo>
                  <a:lnTo>
                    <a:pt x="328" y="146"/>
                  </a:lnTo>
                  <a:lnTo>
                    <a:pt x="324" y="146"/>
                  </a:lnTo>
                  <a:lnTo>
                    <a:pt x="324" y="150"/>
                  </a:lnTo>
                  <a:lnTo>
                    <a:pt x="318" y="150"/>
                  </a:lnTo>
                  <a:lnTo>
                    <a:pt x="318" y="146"/>
                  </a:lnTo>
                  <a:lnTo>
                    <a:pt x="314" y="146"/>
                  </a:lnTo>
                  <a:lnTo>
                    <a:pt x="314" y="150"/>
                  </a:lnTo>
                  <a:lnTo>
                    <a:pt x="314" y="156"/>
                  </a:lnTo>
                  <a:lnTo>
                    <a:pt x="314" y="160"/>
                  </a:lnTo>
                  <a:lnTo>
                    <a:pt x="304" y="160"/>
                  </a:lnTo>
                  <a:lnTo>
                    <a:pt x="304" y="156"/>
                  </a:lnTo>
                  <a:lnTo>
                    <a:pt x="298" y="150"/>
                  </a:lnTo>
                  <a:lnTo>
                    <a:pt x="294" y="150"/>
                  </a:lnTo>
                  <a:lnTo>
                    <a:pt x="294" y="146"/>
                  </a:lnTo>
                  <a:lnTo>
                    <a:pt x="288" y="146"/>
                  </a:lnTo>
                  <a:lnTo>
                    <a:pt x="284" y="146"/>
                  </a:lnTo>
                  <a:lnTo>
                    <a:pt x="278" y="146"/>
                  </a:lnTo>
                  <a:lnTo>
                    <a:pt x="274" y="146"/>
                  </a:lnTo>
                  <a:lnTo>
                    <a:pt x="268" y="146"/>
                  </a:lnTo>
                  <a:lnTo>
                    <a:pt x="264" y="146"/>
                  </a:lnTo>
                  <a:lnTo>
                    <a:pt x="264" y="150"/>
                  </a:lnTo>
                  <a:lnTo>
                    <a:pt x="258" y="150"/>
                  </a:lnTo>
                  <a:lnTo>
                    <a:pt x="254" y="156"/>
                  </a:lnTo>
                  <a:lnTo>
                    <a:pt x="248" y="156"/>
                  </a:lnTo>
                  <a:lnTo>
                    <a:pt x="244" y="156"/>
                  </a:lnTo>
                  <a:lnTo>
                    <a:pt x="238" y="156"/>
                  </a:lnTo>
                  <a:lnTo>
                    <a:pt x="234" y="150"/>
                  </a:lnTo>
                  <a:lnTo>
                    <a:pt x="234" y="146"/>
                  </a:lnTo>
                  <a:lnTo>
                    <a:pt x="228" y="146"/>
                  </a:lnTo>
                  <a:lnTo>
                    <a:pt x="224" y="146"/>
                  </a:lnTo>
                  <a:lnTo>
                    <a:pt x="218" y="146"/>
                  </a:lnTo>
                  <a:lnTo>
                    <a:pt x="214" y="146"/>
                  </a:lnTo>
                  <a:lnTo>
                    <a:pt x="208" y="146"/>
                  </a:lnTo>
                  <a:lnTo>
                    <a:pt x="204" y="150"/>
                  </a:lnTo>
                  <a:lnTo>
                    <a:pt x="204" y="156"/>
                  </a:lnTo>
                  <a:lnTo>
                    <a:pt x="204" y="160"/>
                  </a:lnTo>
                  <a:lnTo>
                    <a:pt x="208" y="160"/>
                  </a:lnTo>
                  <a:lnTo>
                    <a:pt x="208" y="156"/>
                  </a:lnTo>
                  <a:lnTo>
                    <a:pt x="208" y="150"/>
                  </a:lnTo>
                  <a:lnTo>
                    <a:pt x="214" y="150"/>
                  </a:lnTo>
                  <a:lnTo>
                    <a:pt x="218" y="150"/>
                  </a:lnTo>
                  <a:lnTo>
                    <a:pt x="224" y="150"/>
                  </a:lnTo>
                  <a:lnTo>
                    <a:pt x="228" y="150"/>
                  </a:lnTo>
                  <a:lnTo>
                    <a:pt x="228" y="156"/>
                  </a:lnTo>
                  <a:lnTo>
                    <a:pt x="234" y="160"/>
                  </a:lnTo>
                  <a:lnTo>
                    <a:pt x="238" y="160"/>
                  </a:lnTo>
                  <a:lnTo>
                    <a:pt x="244" y="166"/>
                  </a:lnTo>
                  <a:lnTo>
                    <a:pt x="248" y="166"/>
                  </a:lnTo>
                  <a:lnTo>
                    <a:pt x="254" y="166"/>
                  </a:lnTo>
                  <a:lnTo>
                    <a:pt x="254" y="170"/>
                  </a:lnTo>
                  <a:lnTo>
                    <a:pt x="258" y="170"/>
                  </a:lnTo>
                  <a:lnTo>
                    <a:pt x="264" y="170"/>
                  </a:lnTo>
                  <a:lnTo>
                    <a:pt x="268" y="170"/>
                  </a:lnTo>
                  <a:lnTo>
                    <a:pt x="274" y="170"/>
                  </a:lnTo>
                  <a:lnTo>
                    <a:pt x="274" y="166"/>
                  </a:lnTo>
                  <a:lnTo>
                    <a:pt x="278" y="166"/>
                  </a:lnTo>
                  <a:lnTo>
                    <a:pt x="278" y="160"/>
                  </a:lnTo>
                  <a:lnTo>
                    <a:pt x="284" y="160"/>
                  </a:lnTo>
                  <a:lnTo>
                    <a:pt x="294" y="160"/>
                  </a:lnTo>
                  <a:lnTo>
                    <a:pt x="294" y="166"/>
                  </a:lnTo>
                  <a:lnTo>
                    <a:pt x="294" y="170"/>
                  </a:lnTo>
                  <a:lnTo>
                    <a:pt x="298" y="170"/>
                  </a:lnTo>
                  <a:lnTo>
                    <a:pt x="304" y="170"/>
                  </a:lnTo>
                  <a:lnTo>
                    <a:pt x="308" y="176"/>
                  </a:lnTo>
                  <a:lnTo>
                    <a:pt x="318" y="176"/>
                  </a:lnTo>
                  <a:lnTo>
                    <a:pt x="324" y="176"/>
                  </a:lnTo>
                  <a:lnTo>
                    <a:pt x="328" y="170"/>
                  </a:lnTo>
                  <a:lnTo>
                    <a:pt x="328" y="166"/>
                  </a:lnTo>
                  <a:lnTo>
                    <a:pt x="334" y="166"/>
                  </a:lnTo>
                  <a:lnTo>
                    <a:pt x="338" y="166"/>
                  </a:lnTo>
                  <a:lnTo>
                    <a:pt x="344" y="166"/>
                  </a:lnTo>
                  <a:lnTo>
                    <a:pt x="348" y="170"/>
                  </a:lnTo>
                  <a:lnTo>
                    <a:pt x="348" y="176"/>
                  </a:lnTo>
                  <a:lnTo>
                    <a:pt x="348" y="180"/>
                  </a:lnTo>
                  <a:lnTo>
                    <a:pt x="344" y="190"/>
                  </a:lnTo>
                  <a:lnTo>
                    <a:pt x="338" y="196"/>
                  </a:lnTo>
                  <a:lnTo>
                    <a:pt x="334" y="200"/>
                  </a:lnTo>
                  <a:lnTo>
                    <a:pt x="328" y="200"/>
                  </a:lnTo>
                  <a:lnTo>
                    <a:pt x="328" y="206"/>
                  </a:lnTo>
                  <a:lnTo>
                    <a:pt x="324" y="210"/>
                  </a:lnTo>
                  <a:lnTo>
                    <a:pt x="324" y="216"/>
                  </a:lnTo>
                  <a:lnTo>
                    <a:pt x="314" y="216"/>
                  </a:lnTo>
                  <a:lnTo>
                    <a:pt x="314" y="220"/>
                  </a:lnTo>
                  <a:lnTo>
                    <a:pt x="308" y="226"/>
                  </a:lnTo>
                  <a:lnTo>
                    <a:pt x="304" y="230"/>
                  </a:lnTo>
                  <a:lnTo>
                    <a:pt x="298" y="236"/>
                  </a:lnTo>
                  <a:lnTo>
                    <a:pt x="304" y="240"/>
                  </a:lnTo>
                  <a:lnTo>
                    <a:pt x="308" y="250"/>
                  </a:lnTo>
                  <a:lnTo>
                    <a:pt x="314" y="256"/>
                  </a:lnTo>
                  <a:lnTo>
                    <a:pt x="318" y="260"/>
                  </a:lnTo>
                  <a:lnTo>
                    <a:pt x="318" y="266"/>
                  </a:lnTo>
                  <a:lnTo>
                    <a:pt x="324" y="266"/>
                  </a:lnTo>
                  <a:lnTo>
                    <a:pt x="324" y="270"/>
                  </a:lnTo>
                  <a:lnTo>
                    <a:pt x="318" y="270"/>
                  </a:lnTo>
                  <a:lnTo>
                    <a:pt x="314" y="270"/>
                  </a:lnTo>
                  <a:lnTo>
                    <a:pt x="314" y="266"/>
                  </a:lnTo>
                  <a:lnTo>
                    <a:pt x="308" y="266"/>
                  </a:lnTo>
                  <a:lnTo>
                    <a:pt x="304" y="270"/>
                  </a:lnTo>
                  <a:lnTo>
                    <a:pt x="298" y="266"/>
                  </a:lnTo>
                  <a:lnTo>
                    <a:pt x="294" y="260"/>
                  </a:lnTo>
                  <a:lnTo>
                    <a:pt x="284" y="260"/>
                  </a:lnTo>
                  <a:lnTo>
                    <a:pt x="284" y="266"/>
                  </a:lnTo>
                  <a:lnTo>
                    <a:pt x="278" y="266"/>
                  </a:lnTo>
                  <a:lnTo>
                    <a:pt x="274" y="266"/>
                  </a:lnTo>
                  <a:lnTo>
                    <a:pt x="268" y="266"/>
                  </a:lnTo>
                  <a:lnTo>
                    <a:pt x="268" y="256"/>
                  </a:lnTo>
                  <a:lnTo>
                    <a:pt x="274" y="250"/>
                  </a:lnTo>
                  <a:lnTo>
                    <a:pt x="274" y="246"/>
                  </a:lnTo>
                  <a:lnTo>
                    <a:pt x="268" y="246"/>
                  </a:lnTo>
                  <a:lnTo>
                    <a:pt x="254" y="246"/>
                  </a:lnTo>
                  <a:lnTo>
                    <a:pt x="254" y="250"/>
                  </a:lnTo>
                  <a:lnTo>
                    <a:pt x="254" y="256"/>
                  </a:lnTo>
                  <a:lnTo>
                    <a:pt x="254" y="260"/>
                  </a:lnTo>
                  <a:lnTo>
                    <a:pt x="258" y="260"/>
                  </a:lnTo>
                  <a:lnTo>
                    <a:pt x="258" y="256"/>
                  </a:lnTo>
                  <a:lnTo>
                    <a:pt x="258" y="250"/>
                  </a:lnTo>
                  <a:lnTo>
                    <a:pt x="264" y="250"/>
                  </a:lnTo>
                  <a:lnTo>
                    <a:pt x="268" y="250"/>
                  </a:lnTo>
                  <a:lnTo>
                    <a:pt x="264" y="260"/>
                  </a:lnTo>
                  <a:lnTo>
                    <a:pt x="268" y="270"/>
                  </a:lnTo>
                  <a:lnTo>
                    <a:pt x="274" y="270"/>
                  </a:lnTo>
                  <a:lnTo>
                    <a:pt x="284" y="270"/>
                  </a:lnTo>
                  <a:lnTo>
                    <a:pt x="284" y="276"/>
                  </a:lnTo>
                  <a:lnTo>
                    <a:pt x="284" y="280"/>
                  </a:lnTo>
                  <a:lnTo>
                    <a:pt x="288" y="280"/>
                  </a:lnTo>
                  <a:lnTo>
                    <a:pt x="294" y="280"/>
                  </a:lnTo>
                  <a:lnTo>
                    <a:pt x="298" y="276"/>
                  </a:lnTo>
                  <a:lnTo>
                    <a:pt x="304" y="276"/>
                  </a:lnTo>
                  <a:lnTo>
                    <a:pt x="308" y="280"/>
                  </a:lnTo>
                  <a:lnTo>
                    <a:pt x="308" y="286"/>
                  </a:lnTo>
                  <a:lnTo>
                    <a:pt x="304" y="286"/>
                  </a:lnTo>
                  <a:lnTo>
                    <a:pt x="298" y="290"/>
                  </a:lnTo>
                  <a:lnTo>
                    <a:pt x="294" y="296"/>
                  </a:lnTo>
                  <a:lnTo>
                    <a:pt x="294" y="300"/>
                  </a:lnTo>
                  <a:lnTo>
                    <a:pt x="298" y="306"/>
                  </a:lnTo>
                  <a:lnTo>
                    <a:pt x="304" y="306"/>
                  </a:lnTo>
                  <a:lnTo>
                    <a:pt x="308" y="310"/>
                  </a:lnTo>
                  <a:lnTo>
                    <a:pt x="314" y="316"/>
                  </a:lnTo>
                  <a:lnTo>
                    <a:pt x="318" y="316"/>
                  </a:lnTo>
                  <a:lnTo>
                    <a:pt x="318" y="320"/>
                  </a:lnTo>
                  <a:lnTo>
                    <a:pt x="318" y="326"/>
                  </a:lnTo>
                  <a:lnTo>
                    <a:pt x="318" y="330"/>
                  </a:lnTo>
                  <a:lnTo>
                    <a:pt x="324" y="340"/>
                  </a:lnTo>
                  <a:lnTo>
                    <a:pt x="324" y="346"/>
                  </a:lnTo>
                  <a:lnTo>
                    <a:pt x="318" y="346"/>
                  </a:lnTo>
                  <a:lnTo>
                    <a:pt x="314" y="346"/>
                  </a:lnTo>
                  <a:lnTo>
                    <a:pt x="314" y="350"/>
                  </a:lnTo>
                  <a:lnTo>
                    <a:pt x="318" y="356"/>
                  </a:lnTo>
                  <a:lnTo>
                    <a:pt x="318" y="366"/>
                  </a:lnTo>
                  <a:lnTo>
                    <a:pt x="314" y="366"/>
                  </a:lnTo>
                  <a:lnTo>
                    <a:pt x="308" y="366"/>
                  </a:lnTo>
                  <a:lnTo>
                    <a:pt x="304" y="366"/>
                  </a:lnTo>
                  <a:lnTo>
                    <a:pt x="298" y="370"/>
                  </a:lnTo>
                  <a:lnTo>
                    <a:pt x="294" y="370"/>
                  </a:lnTo>
                  <a:lnTo>
                    <a:pt x="294" y="366"/>
                  </a:lnTo>
                  <a:lnTo>
                    <a:pt x="298" y="360"/>
                  </a:lnTo>
                  <a:lnTo>
                    <a:pt x="298" y="356"/>
                  </a:lnTo>
                  <a:lnTo>
                    <a:pt x="294" y="350"/>
                  </a:lnTo>
                  <a:lnTo>
                    <a:pt x="288" y="350"/>
                  </a:lnTo>
                  <a:lnTo>
                    <a:pt x="294" y="356"/>
                  </a:lnTo>
                  <a:lnTo>
                    <a:pt x="294" y="360"/>
                  </a:lnTo>
                  <a:lnTo>
                    <a:pt x="294" y="366"/>
                  </a:lnTo>
                  <a:lnTo>
                    <a:pt x="288" y="370"/>
                  </a:lnTo>
                  <a:lnTo>
                    <a:pt x="288" y="376"/>
                  </a:lnTo>
                  <a:lnTo>
                    <a:pt x="288" y="380"/>
                  </a:lnTo>
                  <a:lnTo>
                    <a:pt x="284" y="380"/>
                  </a:lnTo>
                  <a:lnTo>
                    <a:pt x="284" y="376"/>
                  </a:lnTo>
                  <a:lnTo>
                    <a:pt x="278" y="376"/>
                  </a:lnTo>
                  <a:lnTo>
                    <a:pt x="274" y="376"/>
                  </a:lnTo>
                  <a:lnTo>
                    <a:pt x="268" y="376"/>
                  </a:lnTo>
                  <a:lnTo>
                    <a:pt x="268" y="370"/>
                  </a:lnTo>
                  <a:lnTo>
                    <a:pt x="268" y="366"/>
                  </a:lnTo>
                  <a:lnTo>
                    <a:pt x="264" y="366"/>
                  </a:lnTo>
                  <a:lnTo>
                    <a:pt x="264" y="360"/>
                  </a:lnTo>
                  <a:lnTo>
                    <a:pt x="258" y="360"/>
                  </a:lnTo>
                  <a:lnTo>
                    <a:pt x="258" y="366"/>
                  </a:lnTo>
                  <a:lnTo>
                    <a:pt x="264" y="366"/>
                  </a:lnTo>
                  <a:lnTo>
                    <a:pt x="264" y="370"/>
                  </a:lnTo>
                  <a:lnTo>
                    <a:pt x="258" y="370"/>
                  </a:lnTo>
                  <a:lnTo>
                    <a:pt x="254" y="370"/>
                  </a:lnTo>
                  <a:lnTo>
                    <a:pt x="248" y="370"/>
                  </a:lnTo>
                  <a:lnTo>
                    <a:pt x="248" y="366"/>
                  </a:lnTo>
                  <a:lnTo>
                    <a:pt x="238" y="366"/>
                  </a:lnTo>
                  <a:lnTo>
                    <a:pt x="234" y="370"/>
                  </a:lnTo>
                  <a:lnTo>
                    <a:pt x="238" y="376"/>
                  </a:lnTo>
                  <a:lnTo>
                    <a:pt x="234" y="376"/>
                  </a:lnTo>
                  <a:lnTo>
                    <a:pt x="234" y="370"/>
                  </a:lnTo>
                  <a:lnTo>
                    <a:pt x="228" y="370"/>
                  </a:lnTo>
                  <a:lnTo>
                    <a:pt x="228" y="366"/>
                  </a:lnTo>
                  <a:lnTo>
                    <a:pt x="228" y="360"/>
                  </a:lnTo>
                  <a:lnTo>
                    <a:pt x="224" y="360"/>
                  </a:lnTo>
                  <a:lnTo>
                    <a:pt x="224" y="366"/>
                  </a:lnTo>
                  <a:lnTo>
                    <a:pt x="218" y="366"/>
                  </a:lnTo>
                  <a:lnTo>
                    <a:pt x="214" y="366"/>
                  </a:lnTo>
                  <a:lnTo>
                    <a:pt x="208" y="366"/>
                  </a:lnTo>
                  <a:lnTo>
                    <a:pt x="204" y="366"/>
                  </a:lnTo>
                  <a:lnTo>
                    <a:pt x="204" y="360"/>
                  </a:lnTo>
                  <a:lnTo>
                    <a:pt x="204" y="356"/>
                  </a:lnTo>
                  <a:lnTo>
                    <a:pt x="198" y="356"/>
                  </a:lnTo>
                  <a:lnTo>
                    <a:pt x="198" y="350"/>
                  </a:lnTo>
                  <a:lnTo>
                    <a:pt x="198" y="346"/>
                  </a:lnTo>
                  <a:lnTo>
                    <a:pt x="194" y="346"/>
                  </a:lnTo>
                  <a:lnTo>
                    <a:pt x="190" y="350"/>
                  </a:lnTo>
                  <a:lnTo>
                    <a:pt x="184" y="350"/>
                  </a:lnTo>
                  <a:lnTo>
                    <a:pt x="184" y="356"/>
                  </a:lnTo>
                  <a:lnTo>
                    <a:pt x="190" y="356"/>
                  </a:lnTo>
                  <a:lnTo>
                    <a:pt x="190" y="350"/>
                  </a:lnTo>
                  <a:lnTo>
                    <a:pt x="194" y="350"/>
                  </a:lnTo>
                  <a:lnTo>
                    <a:pt x="194" y="356"/>
                  </a:lnTo>
                  <a:lnTo>
                    <a:pt x="194" y="360"/>
                  </a:lnTo>
                  <a:lnTo>
                    <a:pt x="190" y="360"/>
                  </a:lnTo>
                  <a:lnTo>
                    <a:pt x="184" y="356"/>
                  </a:lnTo>
                  <a:lnTo>
                    <a:pt x="180" y="356"/>
                  </a:lnTo>
                  <a:lnTo>
                    <a:pt x="174" y="350"/>
                  </a:lnTo>
                  <a:lnTo>
                    <a:pt x="170" y="350"/>
                  </a:lnTo>
                  <a:lnTo>
                    <a:pt x="170" y="356"/>
                  </a:lnTo>
                  <a:lnTo>
                    <a:pt x="164" y="350"/>
                  </a:lnTo>
                  <a:lnTo>
                    <a:pt x="160" y="350"/>
                  </a:lnTo>
                  <a:lnTo>
                    <a:pt x="160" y="356"/>
                  </a:lnTo>
                  <a:lnTo>
                    <a:pt x="154" y="350"/>
                  </a:lnTo>
                  <a:lnTo>
                    <a:pt x="150" y="350"/>
                  </a:lnTo>
                  <a:lnTo>
                    <a:pt x="150" y="346"/>
                  </a:lnTo>
                  <a:lnTo>
                    <a:pt x="144" y="340"/>
                  </a:lnTo>
                  <a:lnTo>
                    <a:pt x="140" y="336"/>
                  </a:lnTo>
                  <a:lnTo>
                    <a:pt x="134" y="336"/>
                  </a:lnTo>
                  <a:lnTo>
                    <a:pt x="130" y="330"/>
                  </a:lnTo>
                  <a:lnTo>
                    <a:pt x="124" y="330"/>
                  </a:lnTo>
                  <a:lnTo>
                    <a:pt x="120" y="330"/>
                  </a:lnTo>
                  <a:lnTo>
                    <a:pt x="120" y="336"/>
                  </a:lnTo>
                  <a:lnTo>
                    <a:pt x="120" y="340"/>
                  </a:lnTo>
                  <a:lnTo>
                    <a:pt x="114" y="340"/>
                  </a:lnTo>
                  <a:lnTo>
                    <a:pt x="114" y="336"/>
                  </a:lnTo>
                  <a:lnTo>
                    <a:pt x="110" y="336"/>
                  </a:lnTo>
                  <a:lnTo>
                    <a:pt x="110" y="330"/>
                  </a:lnTo>
                  <a:lnTo>
                    <a:pt x="110" y="326"/>
                  </a:lnTo>
                  <a:lnTo>
                    <a:pt x="104" y="320"/>
                  </a:lnTo>
                  <a:lnTo>
                    <a:pt x="104" y="326"/>
                  </a:lnTo>
                  <a:lnTo>
                    <a:pt x="100" y="326"/>
                  </a:lnTo>
                  <a:lnTo>
                    <a:pt x="100" y="320"/>
                  </a:lnTo>
                  <a:lnTo>
                    <a:pt x="94" y="320"/>
                  </a:lnTo>
                  <a:lnTo>
                    <a:pt x="94" y="316"/>
                  </a:lnTo>
                  <a:lnTo>
                    <a:pt x="90" y="316"/>
                  </a:lnTo>
                  <a:lnTo>
                    <a:pt x="84" y="316"/>
                  </a:lnTo>
                  <a:lnTo>
                    <a:pt x="84" y="320"/>
                  </a:lnTo>
                  <a:lnTo>
                    <a:pt x="80" y="316"/>
                  </a:lnTo>
                  <a:lnTo>
                    <a:pt x="74" y="320"/>
                  </a:lnTo>
                  <a:lnTo>
                    <a:pt x="74" y="316"/>
                  </a:lnTo>
                  <a:lnTo>
                    <a:pt x="70" y="316"/>
                  </a:lnTo>
                  <a:lnTo>
                    <a:pt x="64" y="316"/>
                  </a:lnTo>
                  <a:lnTo>
                    <a:pt x="60" y="316"/>
                  </a:lnTo>
                  <a:lnTo>
                    <a:pt x="54" y="316"/>
                  </a:lnTo>
                  <a:lnTo>
                    <a:pt x="50" y="316"/>
                  </a:lnTo>
                  <a:lnTo>
                    <a:pt x="50" y="310"/>
                  </a:lnTo>
                  <a:lnTo>
                    <a:pt x="44" y="310"/>
                  </a:lnTo>
                  <a:lnTo>
                    <a:pt x="40" y="300"/>
                  </a:lnTo>
                  <a:lnTo>
                    <a:pt x="34" y="296"/>
                  </a:lnTo>
                  <a:lnTo>
                    <a:pt x="34" y="290"/>
                  </a:lnTo>
                  <a:lnTo>
                    <a:pt x="30" y="290"/>
                  </a:lnTo>
                  <a:lnTo>
                    <a:pt x="30" y="286"/>
                  </a:lnTo>
                  <a:lnTo>
                    <a:pt x="24" y="286"/>
                  </a:lnTo>
                  <a:lnTo>
                    <a:pt x="24" y="276"/>
                  </a:lnTo>
                  <a:lnTo>
                    <a:pt x="30" y="270"/>
                  </a:lnTo>
                  <a:lnTo>
                    <a:pt x="30" y="266"/>
                  </a:lnTo>
                  <a:lnTo>
                    <a:pt x="30" y="250"/>
                  </a:lnTo>
                  <a:lnTo>
                    <a:pt x="30" y="240"/>
                  </a:lnTo>
                  <a:lnTo>
                    <a:pt x="34" y="236"/>
                  </a:lnTo>
                  <a:lnTo>
                    <a:pt x="34" y="230"/>
                  </a:lnTo>
                  <a:lnTo>
                    <a:pt x="34" y="220"/>
                  </a:lnTo>
                  <a:lnTo>
                    <a:pt x="30" y="220"/>
                  </a:lnTo>
                  <a:lnTo>
                    <a:pt x="24" y="220"/>
                  </a:lnTo>
                  <a:lnTo>
                    <a:pt x="24" y="216"/>
                  </a:lnTo>
                  <a:lnTo>
                    <a:pt x="20" y="216"/>
                  </a:lnTo>
                  <a:lnTo>
                    <a:pt x="20" y="220"/>
                  </a:lnTo>
                  <a:lnTo>
                    <a:pt x="20" y="216"/>
                  </a:lnTo>
                  <a:lnTo>
                    <a:pt x="14" y="216"/>
                  </a:lnTo>
                  <a:lnTo>
                    <a:pt x="20" y="216"/>
                  </a:lnTo>
                  <a:lnTo>
                    <a:pt x="20" y="210"/>
                  </a:lnTo>
                  <a:lnTo>
                    <a:pt x="20" y="206"/>
                  </a:lnTo>
                  <a:lnTo>
                    <a:pt x="24" y="206"/>
                  </a:lnTo>
                  <a:lnTo>
                    <a:pt x="24" y="200"/>
                  </a:lnTo>
                  <a:lnTo>
                    <a:pt x="24" y="196"/>
                  </a:lnTo>
                  <a:lnTo>
                    <a:pt x="30" y="196"/>
                  </a:lnTo>
                  <a:lnTo>
                    <a:pt x="30" y="190"/>
                  </a:lnTo>
                  <a:lnTo>
                    <a:pt x="30" y="186"/>
                  </a:lnTo>
                  <a:lnTo>
                    <a:pt x="34" y="186"/>
                  </a:lnTo>
                  <a:lnTo>
                    <a:pt x="34" y="180"/>
                  </a:lnTo>
                  <a:lnTo>
                    <a:pt x="34" y="176"/>
                  </a:lnTo>
                  <a:lnTo>
                    <a:pt x="30" y="176"/>
                  </a:lnTo>
                  <a:lnTo>
                    <a:pt x="24" y="170"/>
                  </a:lnTo>
                  <a:lnTo>
                    <a:pt x="24" y="166"/>
                  </a:lnTo>
                  <a:lnTo>
                    <a:pt x="20" y="166"/>
                  </a:lnTo>
                  <a:lnTo>
                    <a:pt x="14" y="166"/>
                  </a:lnTo>
                  <a:lnTo>
                    <a:pt x="14" y="160"/>
                  </a:lnTo>
                  <a:lnTo>
                    <a:pt x="14" y="156"/>
                  </a:lnTo>
                  <a:lnTo>
                    <a:pt x="20" y="156"/>
                  </a:lnTo>
                  <a:lnTo>
                    <a:pt x="20" y="150"/>
                  </a:lnTo>
                  <a:lnTo>
                    <a:pt x="20" y="146"/>
                  </a:lnTo>
                  <a:lnTo>
                    <a:pt x="24" y="146"/>
                  </a:lnTo>
                  <a:lnTo>
                    <a:pt x="20" y="146"/>
                  </a:lnTo>
                  <a:lnTo>
                    <a:pt x="20" y="140"/>
                  </a:lnTo>
                  <a:lnTo>
                    <a:pt x="20" y="136"/>
                  </a:lnTo>
                  <a:lnTo>
                    <a:pt x="20" y="130"/>
                  </a:lnTo>
                  <a:lnTo>
                    <a:pt x="24" y="130"/>
                  </a:lnTo>
                  <a:lnTo>
                    <a:pt x="24" y="126"/>
                  </a:lnTo>
                  <a:lnTo>
                    <a:pt x="20" y="126"/>
                  </a:lnTo>
                  <a:lnTo>
                    <a:pt x="20" y="120"/>
                  </a:lnTo>
                  <a:lnTo>
                    <a:pt x="24" y="120"/>
                  </a:lnTo>
                  <a:lnTo>
                    <a:pt x="24" y="116"/>
                  </a:lnTo>
                  <a:lnTo>
                    <a:pt x="24" y="110"/>
                  </a:lnTo>
                  <a:lnTo>
                    <a:pt x="20" y="110"/>
                  </a:lnTo>
                  <a:lnTo>
                    <a:pt x="14" y="110"/>
                  </a:lnTo>
                  <a:lnTo>
                    <a:pt x="10" y="110"/>
                  </a:lnTo>
                  <a:lnTo>
                    <a:pt x="10" y="106"/>
                  </a:lnTo>
                  <a:lnTo>
                    <a:pt x="4" y="106"/>
                  </a:lnTo>
                  <a:lnTo>
                    <a:pt x="0" y="106"/>
                  </a:lnTo>
                  <a:lnTo>
                    <a:pt x="0" y="100"/>
                  </a:lnTo>
                  <a:lnTo>
                    <a:pt x="4" y="100"/>
                  </a:lnTo>
                  <a:lnTo>
                    <a:pt x="4" y="96"/>
                  </a:lnTo>
                  <a:lnTo>
                    <a:pt x="0" y="96"/>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8" name="Freeform 51">
              <a:extLst>
                <a:ext uri="{FF2B5EF4-FFF2-40B4-BE49-F238E27FC236}">
                  <a16:creationId xmlns:a16="http://schemas.microsoft.com/office/drawing/2014/main" id="{F68D6586-DF4C-EC67-4F16-9F8F0915D508}"/>
                </a:ext>
              </a:extLst>
            </p:cNvPr>
            <p:cNvSpPr>
              <a:spLocks/>
            </p:cNvSpPr>
            <p:nvPr/>
          </p:nvSpPr>
          <p:spPr bwMode="auto">
            <a:xfrm>
              <a:off x="4806950" y="5613400"/>
              <a:ext cx="625475" cy="790575"/>
            </a:xfrm>
            <a:custGeom>
              <a:avLst/>
              <a:gdLst>
                <a:gd name="T0" fmla="*/ 47625 w 394"/>
                <a:gd name="T1" fmla="*/ 0 h 498"/>
                <a:gd name="T2" fmla="*/ 79375 w 394"/>
                <a:gd name="T3" fmla="*/ 0 h 498"/>
                <a:gd name="T4" fmla="*/ 142875 w 394"/>
                <a:gd name="T5" fmla="*/ 0 h 498"/>
                <a:gd name="T6" fmla="*/ 206375 w 394"/>
                <a:gd name="T7" fmla="*/ 0 h 498"/>
                <a:gd name="T8" fmla="*/ 260350 w 394"/>
                <a:gd name="T9" fmla="*/ 0 h 498"/>
                <a:gd name="T10" fmla="*/ 333375 w 394"/>
                <a:gd name="T11" fmla="*/ 0 h 498"/>
                <a:gd name="T12" fmla="*/ 365125 w 394"/>
                <a:gd name="T13" fmla="*/ 63500 h 498"/>
                <a:gd name="T14" fmla="*/ 387350 w 394"/>
                <a:gd name="T15" fmla="*/ 127000 h 498"/>
                <a:gd name="T16" fmla="*/ 419100 w 394"/>
                <a:gd name="T17" fmla="*/ 196850 h 498"/>
                <a:gd name="T18" fmla="*/ 434975 w 394"/>
                <a:gd name="T19" fmla="*/ 222250 h 498"/>
                <a:gd name="T20" fmla="*/ 450850 w 394"/>
                <a:gd name="T21" fmla="*/ 228600 h 498"/>
                <a:gd name="T22" fmla="*/ 466725 w 394"/>
                <a:gd name="T23" fmla="*/ 238125 h 498"/>
                <a:gd name="T24" fmla="*/ 476250 w 394"/>
                <a:gd name="T25" fmla="*/ 254000 h 498"/>
                <a:gd name="T26" fmla="*/ 492125 w 394"/>
                <a:gd name="T27" fmla="*/ 260350 h 498"/>
                <a:gd name="T28" fmla="*/ 498475 w 394"/>
                <a:gd name="T29" fmla="*/ 285750 h 498"/>
                <a:gd name="T30" fmla="*/ 530225 w 394"/>
                <a:gd name="T31" fmla="*/ 292100 h 498"/>
                <a:gd name="T32" fmla="*/ 539750 w 394"/>
                <a:gd name="T33" fmla="*/ 339725 h 498"/>
                <a:gd name="T34" fmla="*/ 539750 w 394"/>
                <a:gd name="T35" fmla="*/ 476250 h 498"/>
                <a:gd name="T36" fmla="*/ 600075 w 394"/>
                <a:gd name="T37" fmla="*/ 476250 h 498"/>
                <a:gd name="T38" fmla="*/ 600075 w 394"/>
                <a:gd name="T39" fmla="*/ 530225 h 498"/>
                <a:gd name="T40" fmla="*/ 600075 w 394"/>
                <a:gd name="T41" fmla="*/ 561975 h 498"/>
                <a:gd name="T42" fmla="*/ 609600 w 394"/>
                <a:gd name="T43" fmla="*/ 603250 h 498"/>
                <a:gd name="T44" fmla="*/ 609600 w 394"/>
                <a:gd name="T45" fmla="*/ 619125 h 498"/>
                <a:gd name="T46" fmla="*/ 609600 w 394"/>
                <a:gd name="T47" fmla="*/ 673100 h 498"/>
                <a:gd name="T48" fmla="*/ 609600 w 394"/>
                <a:gd name="T49" fmla="*/ 720725 h 498"/>
                <a:gd name="T50" fmla="*/ 625475 w 394"/>
                <a:gd name="T51" fmla="*/ 752475 h 498"/>
                <a:gd name="T52" fmla="*/ 577850 w 394"/>
                <a:gd name="T53" fmla="*/ 790575 h 498"/>
                <a:gd name="T54" fmla="*/ 434975 w 394"/>
                <a:gd name="T55" fmla="*/ 784225 h 498"/>
                <a:gd name="T56" fmla="*/ 434975 w 394"/>
                <a:gd name="T57" fmla="*/ 736600 h 498"/>
                <a:gd name="T58" fmla="*/ 434975 w 394"/>
                <a:gd name="T59" fmla="*/ 704850 h 498"/>
                <a:gd name="T60" fmla="*/ 444500 w 394"/>
                <a:gd name="T61" fmla="*/ 688975 h 498"/>
                <a:gd name="T62" fmla="*/ 434975 w 394"/>
                <a:gd name="T63" fmla="*/ 688975 h 498"/>
                <a:gd name="T64" fmla="*/ 434975 w 394"/>
                <a:gd name="T65" fmla="*/ 666750 h 498"/>
                <a:gd name="T66" fmla="*/ 444500 w 394"/>
                <a:gd name="T67" fmla="*/ 650875 h 498"/>
                <a:gd name="T68" fmla="*/ 434975 w 394"/>
                <a:gd name="T69" fmla="*/ 635000 h 498"/>
                <a:gd name="T70" fmla="*/ 419100 w 394"/>
                <a:gd name="T71" fmla="*/ 625475 h 498"/>
                <a:gd name="T72" fmla="*/ 396875 w 394"/>
                <a:gd name="T73" fmla="*/ 619125 h 498"/>
                <a:gd name="T74" fmla="*/ 371475 w 394"/>
                <a:gd name="T75" fmla="*/ 619125 h 498"/>
                <a:gd name="T76" fmla="*/ 355600 w 394"/>
                <a:gd name="T77" fmla="*/ 609600 h 498"/>
                <a:gd name="T78" fmla="*/ 339725 w 394"/>
                <a:gd name="T79" fmla="*/ 603250 h 498"/>
                <a:gd name="T80" fmla="*/ 323850 w 394"/>
                <a:gd name="T81" fmla="*/ 603250 h 498"/>
                <a:gd name="T82" fmla="*/ 307975 w 394"/>
                <a:gd name="T83" fmla="*/ 593725 h 498"/>
                <a:gd name="T84" fmla="*/ 292100 w 394"/>
                <a:gd name="T85" fmla="*/ 603250 h 498"/>
                <a:gd name="T86" fmla="*/ 269875 w 394"/>
                <a:gd name="T87" fmla="*/ 603250 h 498"/>
                <a:gd name="T88" fmla="*/ 254000 w 394"/>
                <a:gd name="T89" fmla="*/ 593725 h 498"/>
                <a:gd name="T90" fmla="*/ 228600 w 394"/>
                <a:gd name="T91" fmla="*/ 593725 h 498"/>
                <a:gd name="T92" fmla="*/ 212725 w 394"/>
                <a:gd name="T93" fmla="*/ 587375 h 498"/>
                <a:gd name="T94" fmla="*/ 206375 w 394"/>
                <a:gd name="T95" fmla="*/ 587375 h 498"/>
                <a:gd name="T96" fmla="*/ 190500 w 394"/>
                <a:gd name="T97" fmla="*/ 577850 h 498"/>
                <a:gd name="T98" fmla="*/ 180975 w 394"/>
                <a:gd name="T99" fmla="*/ 561975 h 498"/>
                <a:gd name="T100" fmla="*/ 174625 w 394"/>
                <a:gd name="T101" fmla="*/ 546100 h 498"/>
                <a:gd name="T102" fmla="*/ 165100 w 394"/>
                <a:gd name="T103" fmla="*/ 530225 h 498"/>
                <a:gd name="T104" fmla="*/ 149225 w 394"/>
                <a:gd name="T105" fmla="*/ 514350 h 498"/>
                <a:gd name="T106" fmla="*/ 158750 w 394"/>
                <a:gd name="T107" fmla="*/ 492125 h 498"/>
                <a:gd name="T108" fmla="*/ 149225 w 394"/>
                <a:gd name="T109" fmla="*/ 476250 h 498"/>
                <a:gd name="T110" fmla="*/ 133350 w 394"/>
                <a:gd name="T111" fmla="*/ 466725 h 498"/>
                <a:gd name="T112" fmla="*/ 0 w 394"/>
                <a:gd name="T113" fmla="*/ 419100 h 498"/>
                <a:gd name="T114" fmla="*/ 0 w 394"/>
                <a:gd name="T115" fmla="*/ 339725 h 498"/>
                <a:gd name="T116" fmla="*/ 0 w 394"/>
                <a:gd name="T117" fmla="*/ 292100 h 498"/>
                <a:gd name="T118" fmla="*/ 0 w 394"/>
                <a:gd name="T119" fmla="*/ 244475 h 498"/>
                <a:gd name="T120" fmla="*/ 0 w 394"/>
                <a:gd name="T121" fmla="*/ 158750 h 498"/>
                <a:gd name="T122" fmla="*/ 0 w 394"/>
                <a:gd name="T123" fmla="*/ 79375 h 4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4"/>
                <a:gd name="T187" fmla="*/ 0 h 498"/>
                <a:gd name="T188" fmla="*/ 394 w 394"/>
                <a:gd name="T189" fmla="*/ 498 h 4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4" h="498">
                  <a:moveTo>
                    <a:pt x="0" y="0"/>
                  </a:moveTo>
                  <a:lnTo>
                    <a:pt x="24" y="0"/>
                  </a:lnTo>
                  <a:lnTo>
                    <a:pt x="30" y="0"/>
                  </a:lnTo>
                  <a:lnTo>
                    <a:pt x="40" y="0"/>
                  </a:lnTo>
                  <a:lnTo>
                    <a:pt x="44" y="0"/>
                  </a:lnTo>
                  <a:lnTo>
                    <a:pt x="50" y="0"/>
                  </a:lnTo>
                  <a:lnTo>
                    <a:pt x="70" y="0"/>
                  </a:lnTo>
                  <a:lnTo>
                    <a:pt x="84" y="0"/>
                  </a:lnTo>
                  <a:lnTo>
                    <a:pt x="90" y="0"/>
                  </a:lnTo>
                  <a:lnTo>
                    <a:pt x="104" y="0"/>
                  </a:lnTo>
                  <a:lnTo>
                    <a:pt x="120" y="0"/>
                  </a:lnTo>
                  <a:lnTo>
                    <a:pt x="130" y="0"/>
                  </a:lnTo>
                  <a:lnTo>
                    <a:pt x="150" y="0"/>
                  </a:lnTo>
                  <a:lnTo>
                    <a:pt x="154" y="0"/>
                  </a:lnTo>
                  <a:lnTo>
                    <a:pt x="164" y="0"/>
                  </a:lnTo>
                  <a:lnTo>
                    <a:pt x="184" y="0"/>
                  </a:lnTo>
                  <a:lnTo>
                    <a:pt x="190" y="0"/>
                  </a:lnTo>
                  <a:lnTo>
                    <a:pt x="210" y="0"/>
                  </a:lnTo>
                  <a:lnTo>
                    <a:pt x="220" y="14"/>
                  </a:lnTo>
                  <a:lnTo>
                    <a:pt x="224" y="30"/>
                  </a:lnTo>
                  <a:lnTo>
                    <a:pt x="230" y="40"/>
                  </a:lnTo>
                  <a:lnTo>
                    <a:pt x="240" y="64"/>
                  </a:lnTo>
                  <a:lnTo>
                    <a:pt x="240" y="70"/>
                  </a:lnTo>
                  <a:lnTo>
                    <a:pt x="244" y="80"/>
                  </a:lnTo>
                  <a:lnTo>
                    <a:pt x="254" y="100"/>
                  </a:lnTo>
                  <a:lnTo>
                    <a:pt x="260" y="114"/>
                  </a:lnTo>
                  <a:lnTo>
                    <a:pt x="264" y="124"/>
                  </a:lnTo>
                  <a:lnTo>
                    <a:pt x="270" y="134"/>
                  </a:lnTo>
                  <a:lnTo>
                    <a:pt x="270" y="140"/>
                  </a:lnTo>
                  <a:lnTo>
                    <a:pt x="274" y="140"/>
                  </a:lnTo>
                  <a:lnTo>
                    <a:pt x="274" y="144"/>
                  </a:lnTo>
                  <a:lnTo>
                    <a:pt x="280" y="144"/>
                  </a:lnTo>
                  <a:lnTo>
                    <a:pt x="284" y="144"/>
                  </a:lnTo>
                  <a:lnTo>
                    <a:pt x="290" y="144"/>
                  </a:lnTo>
                  <a:lnTo>
                    <a:pt x="290" y="150"/>
                  </a:lnTo>
                  <a:lnTo>
                    <a:pt x="294" y="150"/>
                  </a:lnTo>
                  <a:lnTo>
                    <a:pt x="300" y="150"/>
                  </a:lnTo>
                  <a:lnTo>
                    <a:pt x="300" y="154"/>
                  </a:lnTo>
                  <a:lnTo>
                    <a:pt x="300" y="160"/>
                  </a:lnTo>
                  <a:lnTo>
                    <a:pt x="304" y="160"/>
                  </a:lnTo>
                  <a:lnTo>
                    <a:pt x="304" y="164"/>
                  </a:lnTo>
                  <a:lnTo>
                    <a:pt x="310" y="164"/>
                  </a:lnTo>
                  <a:lnTo>
                    <a:pt x="310" y="170"/>
                  </a:lnTo>
                  <a:lnTo>
                    <a:pt x="314" y="174"/>
                  </a:lnTo>
                  <a:lnTo>
                    <a:pt x="314" y="180"/>
                  </a:lnTo>
                  <a:lnTo>
                    <a:pt x="320" y="180"/>
                  </a:lnTo>
                  <a:lnTo>
                    <a:pt x="320" y="184"/>
                  </a:lnTo>
                  <a:lnTo>
                    <a:pt x="334" y="184"/>
                  </a:lnTo>
                  <a:lnTo>
                    <a:pt x="340" y="184"/>
                  </a:lnTo>
                  <a:lnTo>
                    <a:pt x="340" y="204"/>
                  </a:lnTo>
                  <a:lnTo>
                    <a:pt x="340" y="214"/>
                  </a:lnTo>
                  <a:lnTo>
                    <a:pt x="340" y="280"/>
                  </a:lnTo>
                  <a:lnTo>
                    <a:pt x="340" y="290"/>
                  </a:lnTo>
                  <a:lnTo>
                    <a:pt x="340" y="300"/>
                  </a:lnTo>
                  <a:lnTo>
                    <a:pt x="340" y="304"/>
                  </a:lnTo>
                  <a:lnTo>
                    <a:pt x="360" y="304"/>
                  </a:lnTo>
                  <a:lnTo>
                    <a:pt x="378" y="300"/>
                  </a:lnTo>
                  <a:lnTo>
                    <a:pt x="378" y="314"/>
                  </a:lnTo>
                  <a:lnTo>
                    <a:pt x="378" y="330"/>
                  </a:lnTo>
                  <a:lnTo>
                    <a:pt x="378" y="334"/>
                  </a:lnTo>
                  <a:lnTo>
                    <a:pt x="378" y="340"/>
                  </a:lnTo>
                  <a:lnTo>
                    <a:pt x="378" y="350"/>
                  </a:lnTo>
                  <a:lnTo>
                    <a:pt x="378" y="354"/>
                  </a:lnTo>
                  <a:lnTo>
                    <a:pt x="378" y="360"/>
                  </a:lnTo>
                  <a:lnTo>
                    <a:pt x="378" y="370"/>
                  </a:lnTo>
                  <a:lnTo>
                    <a:pt x="384" y="380"/>
                  </a:lnTo>
                  <a:lnTo>
                    <a:pt x="394" y="380"/>
                  </a:lnTo>
                  <a:lnTo>
                    <a:pt x="394" y="390"/>
                  </a:lnTo>
                  <a:lnTo>
                    <a:pt x="384" y="390"/>
                  </a:lnTo>
                  <a:lnTo>
                    <a:pt x="384" y="400"/>
                  </a:lnTo>
                  <a:lnTo>
                    <a:pt x="384" y="410"/>
                  </a:lnTo>
                  <a:lnTo>
                    <a:pt x="384" y="424"/>
                  </a:lnTo>
                  <a:lnTo>
                    <a:pt x="384" y="434"/>
                  </a:lnTo>
                  <a:lnTo>
                    <a:pt x="384" y="440"/>
                  </a:lnTo>
                  <a:lnTo>
                    <a:pt x="384" y="454"/>
                  </a:lnTo>
                  <a:lnTo>
                    <a:pt x="384" y="470"/>
                  </a:lnTo>
                  <a:lnTo>
                    <a:pt x="384" y="474"/>
                  </a:lnTo>
                  <a:lnTo>
                    <a:pt x="394" y="474"/>
                  </a:lnTo>
                  <a:lnTo>
                    <a:pt x="394" y="488"/>
                  </a:lnTo>
                  <a:lnTo>
                    <a:pt x="394" y="498"/>
                  </a:lnTo>
                  <a:lnTo>
                    <a:pt x="364" y="498"/>
                  </a:lnTo>
                  <a:lnTo>
                    <a:pt x="354" y="498"/>
                  </a:lnTo>
                  <a:lnTo>
                    <a:pt x="334" y="494"/>
                  </a:lnTo>
                  <a:lnTo>
                    <a:pt x="274" y="494"/>
                  </a:lnTo>
                  <a:lnTo>
                    <a:pt x="274" y="474"/>
                  </a:lnTo>
                  <a:lnTo>
                    <a:pt x="274" y="470"/>
                  </a:lnTo>
                  <a:lnTo>
                    <a:pt x="274" y="464"/>
                  </a:lnTo>
                  <a:lnTo>
                    <a:pt x="274" y="460"/>
                  </a:lnTo>
                  <a:lnTo>
                    <a:pt x="274" y="450"/>
                  </a:lnTo>
                  <a:lnTo>
                    <a:pt x="274" y="444"/>
                  </a:lnTo>
                  <a:lnTo>
                    <a:pt x="274" y="440"/>
                  </a:lnTo>
                  <a:lnTo>
                    <a:pt x="274" y="434"/>
                  </a:lnTo>
                  <a:lnTo>
                    <a:pt x="280" y="434"/>
                  </a:lnTo>
                  <a:lnTo>
                    <a:pt x="280" y="440"/>
                  </a:lnTo>
                  <a:lnTo>
                    <a:pt x="280" y="434"/>
                  </a:lnTo>
                  <a:lnTo>
                    <a:pt x="274" y="434"/>
                  </a:lnTo>
                  <a:lnTo>
                    <a:pt x="274" y="430"/>
                  </a:lnTo>
                  <a:lnTo>
                    <a:pt x="274" y="424"/>
                  </a:lnTo>
                  <a:lnTo>
                    <a:pt x="274" y="420"/>
                  </a:lnTo>
                  <a:lnTo>
                    <a:pt x="274" y="414"/>
                  </a:lnTo>
                  <a:lnTo>
                    <a:pt x="280" y="414"/>
                  </a:lnTo>
                  <a:lnTo>
                    <a:pt x="280" y="410"/>
                  </a:lnTo>
                  <a:lnTo>
                    <a:pt x="280" y="404"/>
                  </a:lnTo>
                  <a:lnTo>
                    <a:pt x="274" y="404"/>
                  </a:lnTo>
                  <a:lnTo>
                    <a:pt x="274" y="400"/>
                  </a:lnTo>
                  <a:lnTo>
                    <a:pt x="270" y="400"/>
                  </a:lnTo>
                  <a:lnTo>
                    <a:pt x="270" y="394"/>
                  </a:lnTo>
                  <a:lnTo>
                    <a:pt x="264" y="394"/>
                  </a:lnTo>
                  <a:lnTo>
                    <a:pt x="260" y="390"/>
                  </a:lnTo>
                  <a:lnTo>
                    <a:pt x="254" y="390"/>
                  </a:lnTo>
                  <a:lnTo>
                    <a:pt x="250" y="390"/>
                  </a:lnTo>
                  <a:lnTo>
                    <a:pt x="244" y="390"/>
                  </a:lnTo>
                  <a:lnTo>
                    <a:pt x="240" y="390"/>
                  </a:lnTo>
                  <a:lnTo>
                    <a:pt x="234" y="390"/>
                  </a:lnTo>
                  <a:lnTo>
                    <a:pt x="230" y="390"/>
                  </a:lnTo>
                  <a:lnTo>
                    <a:pt x="230" y="384"/>
                  </a:lnTo>
                  <a:lnTo>
                    <a:pt x="224" y="384"/>
                  </a:lnTo>
                  <a:lnTo>
                    <a:pt x="220" y="384"/>
                  </a:lnTo>
                  <a:lnTo>
                    <a:pt x="214" y="384"/>
                  </a:lnTo>
                  <a:lnTo>
                    <a:pt x="214" y="380"/>
                  </a:lnTo>
                  <a:lnTo>
                    <a:pt x="210" y="384"/>
                  </a:lnTo>
                  <a:lnTo>
                    <a:pt x="210" y="380"/>
                  </a:lnTo>
                  <a:lnTo>
                    <a:pt x="204" y="380"/>
                  </a:lnTo>
                  <a:lnTo>
                    <a:pt x="204" y="374"/>
                  </a:lnTo>
                  <a:lnTo>
                    <a:pt x="200" y="374"/>
                  </a:lnTo>
                  <a:lnTo>
                    <a:pt x="194" y="374"/>
                  </a:lnTo>
                  <a:lnTo>
                    <a:pt x="190" y="374"/>
                  </a:lnTo>
                  <a:lnTo>
                    <a:pt x="190" y="380"/>
                  </a:lnTo>
                  <a:lnTo>
                    <a:pt x="184" y="380"/>
                  </a:lnTo>
                  <a:lnTo>
                    <a:pt x="180" y="380"/>
                  </a:lnTo>
                  <a:lnTo>
                    <a:pt x="174" y="380"/>
                  </a:lnTo>
                  <a:lnTo>
                    <a:pt x="170" y="380"/>
                  </a:lnTo>
                  <a:lnTo>
                    <a:pt x="170" y="374"/>
                  </a:lnTo>
                  <a:lnTo>
                    <a:pt x="164" y="374"/>
                  </a:lnTo>
                  <a:lnTo>
                    <a:pt x="160" y="374"/>
                  </a:lnTo>
                  <a:lnTo>
                    <a:pt x="154" y="374"/>
                  </a:lnTo>
                  <a:lnTo>
                    <a:pt x="150" y="374"/>
                  </a:lnTo>
                  <a:lnTo>
                    <a:pt x="144" y="374"/>
                  </a:lnTo>
                  <a:lnTo>
                    <a:pt x="140" y="374"/>
                  </a:lnTo>
                  <a:lnTo>
                    <a:pt x="134" y="374"/>
                  </a:lnTo>
                  <a:lnTo>
                    <a:pt x="134" y="370"/>
                  </a:lnTo>
                  <a:lnTo>
                    <a:pt x="134" y="374"/>
                  </a:lnTo>
                  <a:lnTo>
                    <a:pt x="134" y="370"/>
                  </a:lnTo>
                  <a:lnTo>
                    <a:pt x="130" y="370"/>
                  </a:lnTo>
                  <a:lnTo>
                    <a:pt x="124" y="370"/>
                  </a:lnTo>
                  <a:lnTo>
                    <a:pt x="124" y="364"/>
                  </a:lnTo>
                  <a:lnTo>
                    <a:pt x="120" y="364"/>
                  </a:lnTo>
                  <a:lnTo>
                    <a:pt x="120" y="360"/>
                  </a:lnTo>
                  <a:lnTo>
                    <a:pt x="114" y="360"/>
                  </a:lnTo>
                  <a:lnTo>
                    <a:pt x="114" y="354"/>
                  </a:lnTo>
                  <a:lnTo>
                    <a:pt x="114" y="350"/>
                  </a:lnTo>
                  <a:lnTo>
                    <a:pt x="114" y="344"/>
                  </a:lnTo>
                  <a:lnTo>
                    <a:pt x="110" y="344"/>
                  </a:lnTo>
                  <a:lnTo>
                    <a:pt x="110" y="340"/>
                  </a:lnTo>
                  <a:lnTo>
                    <a:pt x="104" y="340"/>
                  </a:lnTo>
                  <a:lnTo>
                    <a:pt x="104" y="334"/>
                  </a:lnTo>
                  <a:lnTo>
                    <a:pt x="100" y="334"/>
                  </a:lnTo>
                  <a:lnTo>
                    <a:pt x="100" y="330"/>
                  </a:lnTo>
                  <a:lnTo>
                    <a:pt x="94" y="324"/>
                  </a:lnTo>
                  <a:lnTo>
                    <a:pt x="94" y="320"/>
                  </a:lnTo>
                  <a:lnTo>
                    <a:pt x="100" y="314"/>
                  </a:lnTo>
                  <a:lnTo>
                    <a:pt x="100" y="310"/>
                  </a:lnTo>
                  <a:lnTo>
                    <a:pt x="94" y="310"/>
                  </a:lnTo>
                  <a:lnTo>
                    <a:pt x="94" y="304"/>
                  </a:lnTo>
                  <a:lnTo>
                    <a:pt x="94" y="300"/>
                  </a:lnTo>
                  <a:lnTo>
                    <a:pt x="90" y="300"/>
                  </a:lnTo>
                  <a:lnTo>
                    <a:pt x="90" y="294"/>
                  </a:lnTo>
                  <a:lnTo>
                    <a:pt x="84" y="294"/>
                  </a:lnTo>
                  <a:lnTo>
                    <a:pt x="90" y="290"/>
                  </a:lnTo>
                  <a:lnTo>
                    <a:pt x="44" y="280"/>
                  </a:lnTo>
                  <a:lnTo>
                    <a:pt x="0" y="264"/>
                  </a:lnTo>
                  <a:lnTo>
                    <a:pt x="0" y="224"/>
                  </a:lnTo>
                  <a:lnTo>
                    <a:pt x="0" y="220"/>
                  </a:lnTo>
                  <a:lnTo>
                    <a:pt x="0" y="214"/>
                  </a:lnTo>
                  <a:lnTo>
                    <a:pt x="0" y="210"/>
                  </a:lnTo>
                  <a:lnTo>
                    <a:pt x="0" y="204"/>
                  </a:lnTo>
                  <a:lnTo>
                    <a:pt x="0" y="184"/>
                  </a:lnTo>
                  <a:lnTo>
                    <a:pt x="0" y="174"/>
                  </a:lnTo>
                  <a:lnTo>
                    <a:pt x="0" y="160"/>
                  </a:lnTo>
                  <a:lnTo>
                    <a:pt x="0" y="154"/>
                  </a:lnTo>
                  <a:lnTo>
                    <a:pt x="0" y="134"/>
                  </a:lnTo>
                  <a:lnTo>
                    <a:pt x="0" y="130"/>
                  </a:lnTo>
                  <a:lnTo>
                    <a:pt x="0" y="100"/>
                  </a:lnTo>
                  <a:lnTo>
                    <a:pt x="0" y="80"/>
                  </a:lnTo>
                  <a:lnTo>
                    <a:pt x="0" y="70"/>
                  </a:lnTo>
                  <a:lnTo>
                    <a:pt x="0" y="50"/>
                  </a:lnTo>
                  <a:lnTo>
                    <a:pt x="0" y="30"/>
                  </a:lnTo>
                  <a:lnTo>
                    <a:pt x="0" y="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9" name="Freeform 57">
              <a:extLst>
                <a:ext uri="{FF2B5EF4-FFF2-40B4-BE49-F238E27FC236}">
                  <a16:creationId xmlns:a16="http://schemas.microsoft.com/office/drawing/2014/main" id="{1A993128-83DA-436F-2C09-31F75C594B97}"/>
                </a:ext>
              </a:extLst>
            </p:cNvPr>
            <p:cNvSpPr>
              <a:spLocks/>
            </p:cNvSpPr>
            <p:nvPr/>
          </p:nvSpPr>
          <p:spPr bwMode="auto">
            <a:xfrm>
              <a:off x="2603500" y="5502275"/>
              <a:ext cx="434975" cy="254000"/>
            </a:xfrm>
            <a:custGeom>
              <a:avLst/>
              <a:gdLst>
                <a:gd name="T0" fmla="*/ 25400 w 274"/>
                <a:gd name="T1" fmla="*/ 0 h 160"/>
                <a:gd name="T2" fmla="*/ 79375 w 274"/>
                <a:gd name="T3" fmla="*/ 0 h 160"/>
                <a:gd name="T4" fmla="*/ 120650 w 274"/>
                <a:gd name="T5" fmla="*/ 0 h 160"/>
                <a:gd name="T6" fmla="*/ 142875 w 274"/>
                <a:gd name="T7" fmla="*/ 0 h 160"/>
                <a:gd name="T8" fmla="*/ 196850 w 274"/>
                <a:gd name="T9" fmla="*/ 6350 h 160"/>
                <a:gd name="T10" fmla="*/ 212725 w 274"/>
                <a:gd name="T11" fmla="*/ 0 h 160"/>
                <a:gd name="T12" fmla="*/ 222250 w 274"/>
                <a:gd name="T13" fmla="*/ 6350 h 160"/>
                <a:gd name="T14" fmla="*/ 238125 w 274"/>
                <a:gd name="T15" fmla="*/ 6350 h 160"/>
                <a:gd name="T16" fmla="*/ 244475 w 274"/>
                <a:gd name="T17" fmla="*/ 0 h 160"/>
                <a:gd name="T18" fmla="*/ 260350 w 274"/>
                <a:gd name="T19" fmla="*/ 0 h 160"/>
                <a:gd name="T20" fmla="*/ 269875 w 274"/>
                <a:gd name="T21" fmla="*/ 6350 h 160"/>
                <a:gd name="T22" fmla="*/ 285750 w 274"/>
                <a:gd name="T23" fmla="*/ 0 h 160"/>
                <a:gd name="T24" fmla="*/ 317500 w 274"/>
                <a:gd name="T25" fmla="*/ 0 h 160"/>
                <a:gd name="T26" fmla="*/ 333375 w 274"/>
                <a:gd name="T27" fmla="*/ 0 h 160"/>
                <a:gd name="T28" fmla="*/ 365125 w 274"/>
                <a:gd name="T29" fmla="*/ 0 h 160"/>
                <a:gd name="T30" fmla="*/ 387350 w 274"/>
                <a:gd name="T31" fmla="*/ 0 h 160"/>
                <a:gd name="T32" fmla="*/ 434975 w 274"/>
                <a:gd name="T33" fmla="*/ 6350 h 160"/>
                <a:gd name="T34" fmla="*/ 434975 w 274"/>
                <a:gd name="T35" fmla="*/ 31750 h 160"/>
                <a:gd name="T36" fmla="*/ 434975 w 274"/>
                <a:gd name="T37" fmla="*/ 53975 h 160"/>
                <a:gd name="T38" fmla="*/ 434975 w 274"/>
                <a:gd name="T39" fmla="*/ 85725 h 160"/>
                <a:gd name="T40" fmla="*/ 434975 w 274"/>
                <a:gd name="T41" fmla="*/ 111125 h 160"/>
                <a:gd name="T42" fmla="*/ 428625 w 274"/>
                <a:gd name="T43" fmla="*/ 133350 h 160"/>
                <a:gd name="T44" fmla="*/ 428625 w 274"/>
                <a:gd name="T45" fmla="*/ 212725 h 160"/>
                <a:gd name="T46" fmla="*/ 403225 w 274"/>
                <a:gd name="T47" fmla="*/ 238125 h 160"/>
                <a:gd name="T48" fmla="*/ 371475 w 274"/>
                <a:gd name="T49" fmla="*/ 238125 h 160"/>
                <a:gd name="T50" fmla="*/ 339725 w 274"/>
                <a:gd name="T51" fmla="*/ 238125 h 160"/>
                <a:gd name="T52" fmla="*/ 307975 w 274"/>
                <a:gd name="T53" fmla="*/ 254000 h 160"/>
                <a:gd name="T54" fmla="*/ 254000 w 274"/>
                <a:gd name="T55" fmla="*/ 244475 h 160"/>
                <a:gd name="T56" fmla="*/ 212725 w 274"/>
                <a:gd name="T57" fmla="*/ 244475 h 160"/>
                <a:gd name="T58" fmla="*/ 190500 w 274"/>
                <a:gd name="T59" fmla="*/ 244475 h 160"/>
                <a:gd name="T60" fmla="*/ 149225 w 274"/>
                <a:gd name="T61" fmla="*/ 244475 h 160"/>
                <a:gd name="T62" fmla="*/ 120650 w 274"/>
                <a:gd name="T63" fmla="*/ 244475 h 160"/>
                <a:gd name="T64" fmla="*/ 88900 w 274"/>
                <a:gd name="T65" fmla="*/ 244475 h 160"/>
                <a:gd name="T66" fmla="*/ 57150 w 274"/>
                <a:gd name="T67" fmla="*/ 244475 h 160"/>
                <a:gd name="T68" fmla="*/ 47625 w 274"/>
                <a:gd name="T69" fmla="*/ 238125 h 160"/>
                <a:gd name="T70" fmla="*/ 15875 w 274"/>
                <a:gd name="T71" fmla="*/ 238125 h 160"/>
                <a:gd name="T72" fmla="*/ 0 w 274"/>
                <a:gd name="T73" fmla="*/ 238125 h 160"/>
                <a:gd name="T74" fmla="*/ 0 w 274"/>
                <a:gd name="T75" fmla="*/ 212725 h 160"/>
                <a:gd name="T76" fmla="*/ 0 w 274"/>
                <a:gd name="T77" fmla="*/ 196850 h 160"/>
                <a:gd name="T78" fmla="*/ 0 w 274"/>
                <a:gd name="T79" fmla="*/ 165100 h 160"/>
                <a:gd name="T80" fmla="*/ 0 w 274"/>
                <a:gd name="T81" fmla="*/ 111125 h 160"/>
                <a:gd name="T82" fmla="*/ 9525 w 274"/>
                <a:gd name="T83" fmla="*/ 69850 h 160"/>
                <a:gd name="T84" fmla="*/ 9525 w 274"/>
                <a:gd name="T85" fmla="*/ 15875 h 160"/>
                <a:gd name="T86" fmla="*/ 9525 w 274"/>
                <a:gd name="T87" fmla="*/ 0 h 1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74"/>
                <a:gd name="T133" fmla="*/ 0 h 160"/>
                <a:gd name="T134" fmla="*/ 274 w 274"/>
                <a:gd name="T135" fmla="*/ 160 h 16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74" h="160">
                  <a:moveTo>
                    <a:pt x="6" y="0"/>
                  </a:moveTo>
                  <a:lnTo>
                    <a:pt x="16" y="0"/>
                  </a:lnTo>
                  <a:lnTo>
                    <a:pt x="36" y="0"/>
                  </a:lnTo>
                  <a:lnTo>
                    <a:pt x="50" y="0"/>
                  </a:lnTo>
                  <a:lnTo>
                    <a:pt x="60" y="0"/>
                  </a:lnTo>
                  <a:lnTo>
                    <a:pt x="76" y="0"/>
                  </a:lnTo>
                  <a:lnTo>
                    <a:pt x="80" y="0"/>
                  </a:lnTo>
                  <a:lnTo>
                    <a:pt x="90" y="0"/>
                  </a:lnTo>
                  <a:lnTo>
                    <a:pt x="110" y="4"/>
                  </a:lnTo>
                  <a:lnTo>
                    <a:pt x="124" y="4"/>
                  </a:lnTo>
                  <a:lnTo>
                    <a:pt x="124" y="0"/>
                  </a:lnTo>
                  <a:lnTo>
                    <a:pt x="134" y="0"/>
                  </a:lnTo>
                  <a:lnTo>
                    <a:pt x="134" y="4"/>
                  </a:lnTo>
                  <a:lnTo>
                    <a:pt x="140" y="4"/>
                  </a:lnTo>
                  <a:lnTo>
                    <a:pt x="144" y="4"/>
                  </a:lnTo>
                  <a:lnTo>
                    <a:pt x="150" y="4"/>
                  </a:lnTo>
                  <a:lnTo>
                    <a:pt x="154" y="4"/>
                  </a:lnTo>
                  <a:lnTo>
                    <a:pt x="154" y="0"/>
                  </a:lnTo>
                  <a:lnTo>
                    <a:pt x="160" y="0"/>
                  </a:lnTo>
                  <a:lnTo>
                    <a:pt x="164" y="0"/>
                  </a:lnTo>
                  <a:lnTo>
                    <a:pt x="164" y="4"/>
                  </a:lnTo>
                  <a:lnTo>
                    <a:pt x="170" y="4"/>
                  </a:lnTo>
                  <a:lnTo>
                    <a:pt x="170" y="0"/>
                  </a:lnTo>
                  <a:lnTo>
                    <a:pt x="180" y="0"/>
                  </a:lnTo>
                  <a:lnTo>
                    <a:pt x="190" y="0"/>
                  </a:lnTo>
                  <a:lnTo>
                    <a:pt x="200" y="0"/>
                  </a:lnTo>
                  <a:lnTo>
                    <a:pt x="204" y="0"/>
                  </a:lnTo>
                  <a:lnTo>
                    <a:pt x="210" y="0"/>
                  </a:lnTo>
                  <a:lnTo>
                    <a:pt x="224" y="0"/>
                  </a:lnTo>
                  <a:lnTo>
                    <a:pt x="230" y="0"/>
                  </a:lnTo>
                  <a:lnTo>
                    <a:pt x="234" y="0"/>
                  </a:lnTo>
                  <a:lnTo>
                    <a:pt x="244" y="0"/>
                  </a:lnTo>
                  <a:lnTo>
                    <a:pt x="254" y="0"/>
                  </a:lnTo>
                  <a:lnTo>
                    <a:pt x="274" y="4"/>
                  </a:lnTo>
                  <a:lnTo>
                    <a:pt x="274" y="10"/>
                  </a:lnTo>
                  <a:lnTo>
                    <a:pt x="274" y="20"/>
                  </a:lnTo>
                  <a:lnTo>
                    <a:pt x="274" y="24"/>
                  </a:lnTo>
                  <a:lnTo>
                    <a:pt x="274" y="34"/>
                  </a:lnTo>
                  <a:lnTo>
                    <a:pt x="274" y="50"/>
                  </a:lnTo>
                  <a:lnTo>
                    <a:pt x="274" y="54"/>
                  </a:lnTo>
                  <a:lnTo>
                    <a:pt x="274" y="64"/>
                  </a:lnTo>
                  <a:lnTo>
                    <a:pt x="274" y="70"/>
                  </a:lnTo>
                  <a:lnTo>
                    <a:pt x="270" y="74"/>
                  </a:lnTo>
                  <a:lnTo>
                    <a:pt x="270" y="84"/>
                  </a:lnTo>
                  <a:lnTo>
                    <a:pt x="270" y="124"/>
                  </a:lnTo>
                  <a:lnTo>
                    <a:pt x="270" y="134"/>
                  </a:lnTo>
                  <a:lnTo>
                    <a:pt x="270" y="150"/>
                  </a:lnTo>
                  <a:lnTo>
                    <a:pt x="254" y="150"/>
                  </a:lnTo>
                  <a:lnTo>
                    <a:pt x="244" y="150"/>
                  </a:lnTo>
                  <a:lnTo>
                    <a:pt x="234" y="150"/>
                  </a:lnTo>
                  <a:lnTo>
                    <a:pt x="230" y="150"/>
                  </a:lnTo>
                  <a:lnTo>
                    <a:pt x="214" y="150"/>
                  </a:lnTo>
                  <a:lnTo>
                    <a:pt x="194" y="150"/>
                  </a:lnTo>
                  <a:lnTo>
                    <a:pt x="194" y="160"/>
                  </a:lnTo>
                  <a:lnTo>
                    <a:pt x="174" y="160"/>
                  </a:lnTo>
                  <a:lnTo>
                    <a:pt x="160" y="154"/>
                  </a:lnTo>
                  <a:lnTo>
                    <a:pt x="154" y="154"/>
                  </a:lnTo>
                  <a:lnTo>
                    <a:pt x="134" y="154"/>
                  </a:lnTo>
                  <a:lnTo>
                    <a:pt x="130" y="154"/>
                  </a:lnTo>
                  <a:lnTo>
                    <a:pt x="120" y="154"/>
                  </a:lnTo>
                  <a:lnTo>
                    <a:pt x="114" y="154"/>
                  </a:lnTo>
                  <a:lnTo>
                    <a:pt x="94" y="154"/>
                  </a:lnTo>
                  <a:lnTo>
                    <a:pt x="84" y="154"/>
                  </a:lnTo>
                  <a:lnTo>
                    <a:pt x="76" y="154"/>
                  </a:lnTo>
                  <a:lnTo>
                    <a:pt x="66" y="154"/>
                  </a:lnTo>
                  <a:lnTo>
                    <a:pt x="56" y="154"/>
                  </a:lnTo>
                  <a:lnTo>
                    <a:pt x="40" y="154"/>
                  </a:lnTo>
                  <a:lnTo>
                    <a:pt x="36" y="154"/>
                  </a:lnTo>
                  <a:lnTo>
                    <a:pt x="36" y="150"/>
                  </a:lnTo>
                  <a:lnTo>
                    <a:pt x="30" y="150"/>
                  </a:lnTo>
                  <a:lnTo>
                    <a:pt x="16" y="150"/>
                  </a:lnTo>
                  <a:lnTo>
                    <a:pt x="10" y="150"/>
                  </a:lnTo>
                  <a:lnTo>
                    <a:pt x="6" y="150"/>
                  </a:lnTo>
                  <a:lnTo>
                    <a:pt x="0" y="150"/>
                  </a:lnTo>
                  <a:lnTo>
                    <a:pt x="0" y="144"/>
                  </a:lnTo>
                  <a:lnTo>
                    <a:pt x="0" y="134"/>
                  </a:lnTo>
                  <a:lnTo>
                    <a:pt x="0" y="130"/>
                  </a:lnTo>
                  <a:lnTo>
                    <a:pt x="0" y="124"/>
                  </a:lnTo>
                  <a:lnTo>
                    <a:pt x="0" y="120"/>
                  </a:lnTo>
                  <a:lnTo>
                    <a:pt x="0" y="104"/>
                  </a:lnTo>
                  <a:lnTo>
                    <a:pt x="0" y="84"/>
                  </a:lnTo>
                  <a:lnTo>
                    <a:pt x="0" y="70"/>
                  </a:lnTo>
                  <a:lnTo>
                    <a:pt x="6" y="54"/>
                  </a:lnTo>
                  <a:lnTo>
                    <a:pt x="6" y="44"/>
                  </a:lnTo>
                  <a:lnTo>
                    <a:pt x="6" y="40"/>
                  </a:lnTo>
                  <a:lnTo>
                    <a:pt x="6" y="10"/>
                  </a:lnTo>
                  <a:lnTo>
                    <a:pt x="6" y="4"/>
                  </a:lnTo>
                  <a:lnTo>
                    <a:pt x="6" y="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Freeform 65">
              <a:extLst>
                <a:ext uri="{FF2B5EF4-FFF2-40B4-BE49-F238E27FC236}">
                  <a16:creationId xmlns:a16="http://schemas.microsoft.com/office/drawing/2014/main" id="{545545DD-00A3-23C9-8A34-5A9319211B24}"/>
                </a:ext>
              </a:extLst>
            </p:cNvPr>
            <p:cNvSpPr>
              <a:spLocks/>
            </p:cNvSpPr>
            <p:nvPr/>
          </p:nvSpPr>
          <p:spPr bwMode="auto">
            <a:xfrm>
              <a:off x="3625850" y="5407025"/>
              <a:ext cx="577850" cy="412750"/>
            </a:xfrm>
            <a:custGeom>
              <a:avLst/>
              <a:gdLst>
                <a:gd name="T0" fmla="*/ 85725 w 364"/>
                <a:gd name="T1" fmla="*/ 9525 h 260"/>
                <a:gd name="T2" fmla="*/ 142875 w 364"/>
                <a:gd name="T3" fmla="*/ 9525 h 260"/>
                <a:gd name="T4" fmla="*/ 196850 w 364"/>
                <a:gd name="T5" fmla="*/ 9525 h 260"/>
                <a:gd name="T6" fmla="*/ 292100 w 364"/>
                <a:gd name="T7" fmla="*/ 25400 h 260"/>
                <a:gd name="T8" fmla="*/ 339725 w 364"/>
                <a:gd name="T9" fmla="*/ 9525 h 260"/>
                <a:gd name="T10" fmla="*/ 428625 w 364"/>
                <a:gd name="T11" fmla="*/ 15875 h 260"/>
                <a:gd name="T12" fmla="*/ 466725 w 364"/>
                <a:gd name="T13" fmla="*/ 15875 h 260"/>
                <a:gd name="T14" fmla="*/ 530225 w 364"/>
                <a:gd name="T15" fmla="*/ 15875 h 260"/>
                <a:gd name="T16" fmla="*/ 571500 w 364"/>
                <a:gd name="T17" fmla="*/ 15875 h 260"/>
                <a:gd name="T18" fmla="*/ 571500 w 364"/>
                <a:gd name="T19" fmla="*/ 41275 h 260"/>
                <a:gd name="T20" fmla="*/ 571500 w 364"/>
                <a:gd name="T21" fmla="*/ 47625 h 260"/>
                <a:gd name="T22" fmla="*/ 571500 w 364"/>
                <a:gd name="T23" fmla="*/ 57150 h 260"/>
                <a:gd name="T24" fmla="*/ 577850 w 364"/>
                <a:gd name="T25" fmla="*/ 79375 h 260"/>
                <a:gd name="T26" fmla="*/ 577850 w 364"/>
                <a:gd name="T27" fmla="*/ 101600 h 260"/>
                <a:gd name="T28" fmla="*/ 571500 w 364"/>
                <a:gd name="T29" fmla="*/ 117475 h 260"/>
                <a:gd name="T30" fmla="*/ 571500 w 364"/>
                <a:gd name="T31" fmla="*/ 142875 h 260"/>
                <a:gd name="T32" fmla="*/ 571500 w 364"/>
                <a:gd name="T33" fmla="*/ 165100 h 260"/>
                <a:gd name="T34" fmla="*/ 561975 w 364"/>
                <a:gd name="T35" fmla="*/ 180975 h 260"/>
                <a:gd name="T36" fmla="*/ 555625 w 364"/>
                <a:gd name="T37" fmla="*/ 206375 h 260"/>
                <a:gd name="T38" fmla="*/ 539750 w 364"/>
                <a:gd name="T39" fmla="*/ 212725 h 260"/>
                <a:gd name="T40" fmla="*/ 539750 w 364"/>
                <a:gd name="T41" fmla="*/ 238125 h 260"/>
                <a:gd name="T42" fmla="*/ 530225 w 364"/>
                <a:gd name="T43" fmla="*/ 254000 h 260"/>
                <a:gd name="T44" fmla="*/ 514350 w 364"/>
                <a:gd name="T45" fmla="*/ 260350 h 260"/>
                <a:gd name="T46" fmla="*/ 514350 w 364"/>
                <a:gd name="T47" fmla="*/ 285750 h 260"/>
                <a:gd name="T48" fmla="*/ 514350 w 364"/>
                <a:gd name="T49" fmla="*/ 292100 h 260"/>
                <a:gd name="T50" fmla="*/ 514350 w 364"/>
                <a:gd name="T51" fmla="*/ 317500 h 260"/>
                <a:gd name="T52" fmla="*/ 508000 w 364"/>
                <a:gd name="T53" fmla="*/ 333375 h 260"/>
                <a:gd name="T54" fmla="*/ 498475 w 364"/>
                <a:gd name="T55" fmla="*/ 349250 h 260"/>
                <a:gd name="T56" fmla="*/ 498475 w 364"/>
                <a:gd name="T57" fmla="*/ 381000 h 260"/>
                <a:gd name="T58" fmla="*/ 460375 w 364"/>
                <a:gd name="T59" fmla="*/ 403225 h 260"/>
                <a:gd name="T60" fmla="*/ 387350 w 364"/>
                <a:gd name="T61" fmla="*/ 396875 h 260"/>
                <a:gd name="T62" fmla="*/ 355600 w 364"/>
                <a:gd name="T63" fmla="*/ 396875 h 260"/>
                <a:gd name="T64" fmla="*/ 317500 w 364"/>
                <a:gd name="T65" fmla="*/ 396875 h 260"/>
                <a:gd name="T66" fmla="*/ 276225 w 364"/>
                <a:gd name="T67" fmla="*/ 396875 h 260"/>
                <a:gd name="T68" fmla="*/ 244475 w 364"/>
                <a:gd name="T69" fmla="*/ 412750 h 260"/>
                <a:gd name="T70" fmla="*/ 180975 w 364"/>
                <a:gd name="T71" fmla="*/ 396875 h 260"/>
                <a:gd name="T72" fmla="*/ 79375 w 364"/>
                <a:gd name="T73" fmla="*/ 387350 h 260"/>
                <a:gd name="T74" fmla="*/ 15875 w 364"/>
                <a:gd name="T75" fmla="*/ 371475 h 260"/>
                <a:gd name="T76" fmla="*/ 15875 w 364"/>
                <a:gd name="T77" fmla="*/ 307975 h 260"/>
                <a:gd name="T78" fmla="*/ 15875 w 364"/>
                <a:gd name="T79" fmla="*/ 301625 h 260"/>
                <a:gd name="T80" fmla="*/ 15875 w 364"/>
                <a:gd name="T81" fmla="*/ 206375 h 260"/>
                <a:gd name="T82" fmla="*/ 15875 w 364"/>
                <a:gd name="T83" fmla="*/ 149225 h 260"/>
                <a:gd name="T84" fmla="*/ 22225 w 364"/>
                <a:gd name="T85" fmla="*/ 47625 h 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4"/>
                <a:gd name="T130" fmla="*/ 0 h 260"/>
                <a:gd name="T131" fmla="*/ 364 w 364"/>
                <a:gd name="T132" fmla="*/ 260 h 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4" h="260">
                  <a:moveTo>
                    <a:pt x="14" y="0"/>
                  </a:moveTo>
                  <a:lnTo>
                    <a:pt x="40" y="6"/>
                  </a:lnTo>
                  <a:lnTo>
                    <a:pt x="54" y="6"/>
                  </a:lnTo>
                  <a:lnTo>
                    <a:pt x="74" y="6"/>
                  </a:lnTo>
                  <a:lnTo>
                    <a:pt x="84" y="6"/>
                  </a:lnTo>
                  <a:lnTo>
                    <a:pt x="90" y="6"/>
                  </a:lnTo>
                  <a:lnTo>
                    <a:pt x="100" y="6"/>
                  </a:lnTo>
                  <a:lnTo>
                    <a:pt x="110" y="6"/>
                  </a:lnTo>
                  <a:lnTo>
                    <a:pt x="124" y="6"/>
                  </a:lnTo>
                  <a:lnTo>
                    <a:pt x="154" y="6"/>
                  </a:lnTo>
                  <a:lnTo>
                    <a:pt x="184" y="6"/>
                  </a:lnTo>
                  <a:lnTo>
                    <a:pt x="184" y="16"/>
                  </a:lnTo>
                  <a:lnTo>
                    <a:pt x="190" y="16"/>
                  </a:lnTo>
                  <a:lnTo>
                    <a:pt x="214" y="16"/>
                  </a:lnTo>
                  <a:lnTo>
                    <a:pt x="214" y="6"/>
                  </a:lnTo>
                  <a:lnTo>
                    <a:pt x="224" y="6"/>
                  </a:lnTo>
                  <a:lnTo>
                    <a:pt x="260" y="6"/>
                  </a:lnTo>
                  <a:lnTo>
                    <a:pt x="270" y="10"/>
                  </a:lnTo>
                  <a:lnTo>
                    <a:pt x="284" y="10"/>
                  </a:lnTo>
                  <a:lnTo>
                    <a:pt x="290" y="10"/>
                  </a:lnTo>
                  <a:lnTo>
                    <a:pt x="294" y="10"/>
                  </a:lnTo>
                  <a:lnTo>
                    <a:pt x="300" y="10"/>
                  </a:lnTo>
                  <a:lnTo>
                    <a:pt x="314" y="10"/>
                  </a:lnTo>
                  <a:lnTo>
                    <a:pt x="334" y="10"/>
                  </a:lnTo>
                  <a:lnTo>
                    <a:pt x="344" y="10"/>
                  </a:lnTo>
                  <a:lnTo>
                    <a:pt x="354" y="10"/>
                  </a:lnTo>
                  <a:lnTo>
                    <a:pt x="360" y="10"/>
                  </a:lnTo>
                  <a:lnTo>
                    <a:pt x="360" y="16"/>
                  </a:lnTo>
                  <a:lnTo>
                    <a:pt x="360" y="20"/>
                  </a:lnTo>
                  <a:lnTo>
                    <a:pt x="360" y="26"/>
                  </a:lnTo>
                  <a:lnTo>
                    <a:pt x="360" y="30"/>
                  </a:lnTo>
                  <a:lnTo>
                    <a:pt x="354" y="30"/>
                  </a:lnTo>
                  <a:lnTo>
                    <a:pt x="360" y="30"/>
                  </a:lnTo>
                  <a:lnTo>
                    <a:pt x="354" y="30"/>
                  </a:lnTo>
                  <a:lnTo>
                    <a:pt x="354" y="36"/>
                  </a:lnTo>
                  <a:lnTo>
                    <a:pt x="360" y="36"/>
                  </a:lnTo>
                  <a:lnTo>
                    <a:pt x="360" y="40"/>
                  </a:lnTo>
                  <a:lnTo>
                    <a:pt x="360" y="46"/>
                  </a:lnTo>
                  <a:lnTo>
                    <a:pt x="364" y="50"/>
                  </a:lnTo>
                  <a:lnTo>
                    <a:pt x="364" y="54"/>
                  </a:lnTo>
                  <a:lnTo>
                    <a:pt x="364" y="60"/>
                  </a:lnTo>
                  <a:lnTo>
                    <a:pt x="364" y="64"/>
                  </a:lnTo>
                  <a:lnTo>
                    <a:pt x="364" y="70"/>
                  </a:lnTo>
                  <a:lnTo>
                    <a:pt x="360" y="70"/>
                  </a:lnTo>
                  <a:lnTo>
                    <a:pt x="360" y="74"/>
                  </a:lnTo>
                  <a:lnTo>
                    <a:pt x="360" y="80"/>
                  </a:lnTo>
                  <a:lnTo>
                    <a:pt x="360" y="84"/>
                  </a:lnTo>
                  <a:lnTo>
                    <a:pt x="360" y="90"/>
                  </a:lnTo>
                  <a:lnTo>
                    <a:pt x="360" y="94"/>
                  </a:lnTo>
                  <a:lnTo>
                    <a:pt x="360" y="100"/>
                  </a:lnTo>
                  <a:lnTo>
                    <a:pt x="360" y="104"/>
                  </a:lnTo>
                  <a:lnTo>
                    <a:pt x="360" y="110"/>
                  </a:lnTo>
                  <a:lnTo>
                    <a:pt x="360" y="114"/>
                  </a:lnTo>
                  <a:lnTo>
                    <a:pt x="354" y="114"/>
                  </a:lnTo>
                  <a:lnTo>
                    <a:pt x="354" y="120"/>
                  </a:lnTo>
                  <a:lnTo>
                    <a:pt x="350" y="124"/>
                  </a:lnTo>
                  <a:lnTo>
                    <a:pt x="350" y="130"/>
                  </a:lnTo>
                  <a:lnTo>
                    <a:pt x="344" y="130"/>
                  </a:lnTo>
                  <a:lnTo>
                    <a:pt x="340" y="130"/>
                  </a:lnTo>
                  <a:lnTo>
                    <a:pt x="340" y="134"/>
                  </a:lnTo>
                  <a:lnTo>
                    <a:pt x="340" y="140"/>
                  </a:lnTo>
                  <a:lnTo>
                    <a:pt x="340" y="144"/>
                  </a:lnTo>
                  <a:lnTo>
                    <a:pt x="340" y="150"/>
                  </a:lnTo>
                  <a:lnTo>
                    <a:pt x="334" y="150"/>
                  </a:lnTo>
                  <a:lnTo>
                    <a:pt x="334" y="154"/>
                  </a:lnTo>
                  <a:lnTo>
                    <a:pt x="334" y="160"/>
                  </a:lnTo>
                  <a:lnTo>
                    <a:pt x="330" y="160"/>
                  </a:lnTo>
                  <a:lnTo>
                    <a:pt x="330" y="164"/>
                  </a:lnTo>
                  <a:lnTo>
                    <a:pt x="324" y="164"/>
                  </a:lnTo>
                  <a:lnTo>
                    <a:pt x="324" y="170"/>
                  </a:lnTo>
                  <a:lnTo>
                    <a:pt x="324" y="174"/>
                  </a:lnTo>
                  <a:lnTo>
                    <a:pt x="324" y="180"/>
                  </a:lnTo>
                  <a:lnTo>
                    <a:pt x="330" y="180"/>
                  </a:lnTo>
                  <a:lnTo>
                    <a:pt x="324" y="180"/>
                  </a:lnTo>
                  <a:lnTo>
                    <a:pt x="324" y="184"/>
                  </a:lnTo>
                  <a:lnTo>
                    <a:pt x="324" y="190"/>
                  </a:lnTo>
                  <a:lnTo>
                    <a:pt x="324" y="194"/>
                  </a:lnTo>
                  <a:lnTo>
                    <a:pt x="324" y="200"/>
                  </a:lnTo>
                  <a:lnTo>
                    <a:pt x="320" y="200"/>
                  </a:lnTo>
                  <a:lnTo>
                    <a:pt x="320" y="204"/>
                  </a:lnTo>
                  <a:lnTo>
                    <a:pt x="320" y="210"/>
                  </a:lnTo>
                  <a:lnTo>
                    <a:pt x="314" y="210"/>
                  </a:lnTo>
                  <a:lnTo>
                    <a:pt x="314" y="214"/>
                  </a:lnTo>
                  <a:lnTo>
                    <a:pt x="314" y="220"/>
                  </a:lnTo>
                  <a:lnTo>
                    <a:pt x="314" y="230"/>
                  </a:lnTo>
                  <a:lnTo>
                    <a:pt x="314" y="234"/>
                  </a:lnTo>
                  <a:lnTo>
                    <a:pt x="314" y="240"/>
                  </a:lnTo>
                  <a:lnTo>
                    <a:pt x="314" y="254"/>
                  </a:lnTo>
                  <a:lnTo>
                    <a:pt x="294" y="254"/>
                  </a:lnTo>
                  <a:lnTo>
                    <a:pt x="290" y="254"/>
                  </a:lnTo>
                  <a:lnTo>
                    <a:pt x="284" y="254"/>
                  </a:lnTo>
                  <a:lnTo>
                    <a:pt x="264" y="254"/>
                  </a:lnTo>
                  <a:lnTo>
                    <a:pt x="244" y="250"/>
                  </a:lnTo>
                  <a:lnTo>
                    <a:pt x="234" y="250"/>
                  </a:lnTo>
                  <a:lnTo>
                    <a:pt x="230" y="250"/>
                  </a:lnTo>
                  <a:lnTo>
                    <a:pt x="224" y="250"/>
                  </a:lnTo>
                  <a:lnTo>
                    <a:pt x="220" y="250"/>
                  </a:lnTo>
                  <a:lnTo>
                    <a:pt x="214" y="250"/>
                  </a:lnTo>
                  <a:lnTo>
                    <a:pt x="200" y="250"/>
                  </a:lnTo>
                  <a:lnTo>
                    <a:pt x="190" y="250"/>
                  </a:lnTo>
                  <a:lnTo>
                    <a:pt x="180" y="250"/>
                  </a:lnTo>
                  <a:lnTo>
                    <a:pt x="174" y="250"/>
                  </a:lnTo>
                  <a:lnTo>
                    <a:pt x="164" y="250"/>
                  </a:lnTo>
                  <a:lnTo>
                    <a:pt x="164" y="260"/>
                  </a:lnTo>
                  <a:lnTo>
                    <a:pt x="154" y="260"/>
                  </a:lnTo>
                  <a:lnTo>
                    <a:pt x="154" y="250"/>
                  </a:lnTo>
                  <a:lnTo>
                    <a:pt x="140" y="250"/>
                  </a:lnTo>
                  <a:lnTo>
                    <a:pt x="114" y="250"/>
                  </a:lnTo>
                  <a:lnTo>
                    <a:pt x="100" y="250"/>
                  </a:lnTo>
                  <a:lnTo>
                    <a:pt x="80" y="250"/>
                  </a:lnTo>
                  <a:lnTo>
                    <a:pt x="50" y="244"/>
                  </a:lnTo>
                  <a:lnTo>
                    <a:pt x="30" y="244"/>
                  </a:lnTo>
                  <a:lnTo>
                    <a:pt x="10" y="244"/>
                  </a:lnTo>
                  <a:lnTo>
                    <a:pt x="10" y="234"/>
                  </a:lnTo>
                  <a:lnTo>
                    <a:pt x="10" y="214"/>
                  </a:lnTo>
                  <a:lnTo>
                    <a:pt x="10" y="200"/>
                  </a:lnTo>
                  <a:lnTo>
                    <a:pt x="10" y="194"/>
                  </a:lnTo>
                  <a:lnTo>
                    <a:pt x="0" y="194"/>
                  </a:lnTo>
                  <a:lnTo>
                    <a:pt x="0" y="190"/>
                  </a:lnTo>
                  <a:lnTo>
                    <a:pt x="10" y="190"/>
                  </a:lnTo>
                  <a:lnTo>
                    <a:pt x="10" y="160"/>
                  </a:lnTo>
                  <a:lnTo>
                    <a:pt x="10" y="140"/>
                  </a:lnTo>
                  <a:lnTo>
                    <a:pt x="10" y="130"/>
                  </a:lnTo>
                  <a:lnTo>
                    <a:pt x="10" y="114"/>
                  </a:lnTo>
                  <a:lnTo>
                    <a:pt x="10" y="104"/>
                  </a:lnTo>
                  <a:lnTo>
                    <a:pt x="10" y="94"/>
                  </a:lnTo>
                  <a:lnTo>
                    <a:pt x="10" y="70"/>
                  </a:lnTo>
                  <a:lnTo>
                    <a:pt x="10" y="60"/>
                  </a:lnTo>
                  <a:lnTo>
                    <a:pt x="14" y="30"/>
                  </a:lnTo>
                  <a:lnTo>
                    <a:pt x="14" y="26"/>
                  </a:lnTo>
                  <a:lnTo>
                    <a:pt x="14" y="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1" name="Freeform 73">
              <a:extLst>
                <a:ext uri="{FF2B5EF4-FFF2-40B4-BE49-F238E27FC236}">
                  <a16:creationId xmlns:a16="http://schemas.microsoft.com/office/drawing/2014/main" id="{F86ED2A4-7DD9-4A74-17A5-48906FECCD02}"/>
                </a:ext>
              </a:extLst>
            </p:cNvPr>
            <p:cNvSpPr>
              <a:spLocks/>
            </p:cNvSpPr>
            <p:nvPr/>
          </p:nvSpPr>
          <p:spPr bwMode="auto">
            <a:xfrm>
              <a:off x="5575300" y="5359400"/>
              <a:ext cx="625475" cy="476250"/>
            </a:xfrm>
            <a:custGeom>
              <a:avLst/>
              <a:gdLst>
                <a:gd name="T0" fmla="*/ 15875 w 394"/>
                <a:gd name="T1" fmla="*/ 196850 h 300"/>
                <a:gd name="T2" fmla="*/ 31750 w 394"/>
                <a:gd name="T3" fmla="*/ 206375 h 300"/>
                <a:gd name="T4" fmla="*/ 53975 w 394"/>
                <a:gd name="T5" fmla="*/ 206375 h 300"/>
                <a:gd name="T6" fmla="*/ 69850 w 394"/>
                <a:gd name="T7" fmla="*/ 196850 h 300"/>
                <a:gd name="T8" fmla="*/ 79375 w 394"/>
                <a:gd name="T9" fmla="*/ 212725 h 300"/>
                <a:gd name="T10" fmla="*/ 85725 w 394"/>
                <a:gd name="T11" fmla="*/ 212725 h 300"/>
                <a:gd name="T12" fmla="*/ 101600 w 394"/>
                <a:gd name="T13" fmla="*/ 222250 h 300"/>
                <a:gd name="T14" fmla="*/ 117475 w 394"/>
                <a:gd name="T15" fmla="*/ 212725 h 300"/>
                <a:gd name="T16" fmla="*/ 133350 w 394"/>
                <a:gd name="T17" fmla="*/ 206375 h 300"/>
                <a:gd name="T18" fmla="*/ 149225 w 394"/>
                <a:gd name="T19" fmla="*/ 206375 h 300"/>
                <a:gd name="T20" fmla="*/ 158750 w 394"/>
                <a:gd name="T21" fmla="*/ 190500 h 300"/>
                <a:gd name="T22" fmla="*/ 165100 w 394"/>
                <a:gd name="T23" fmla="*/ 174625 h 300"/>
                <a:gd name="T24" fmla="*/ 165100 w 394"/>
                <a:gd name="T25" fmla="*/ 165100 h 300"/>
                <a:gd name="T26" fmla="*/ 165100 w 394"/>
                <a:gd name="T27" fmla="*/ 149225 h 300"/>
                <a:gd name="T28" fmla="*/ 174625 w 394"/>
                <a:gd name="T29" fmla="*/ 149225 h 300"/>
                <a:gd name="T30" fmla="*/ 190500 w 394"/>
                <a:gd name="T31" fmla="*/ 142875 h 300"/>
                <a:gd name="T32" fmla="*/ 206375 w 394"/>
                <a:gd name="T33" fmla="*/ 133350 h 300"/>
                <a:gd name="T34" fmla="*/ 222250 w 394"/>
                <a:gd name="T35" fmla="*/ 127000 h 300"/>
                <a:gd name="T36" fmla="*/ 238125 w 394"/>
                <a:gd name="T37" fmla="*/ 127000 h 300"/>
                <a:gd name="T38" fmla="*/ 254000 w 394"/>
                <a:gd name="T39" fmla="*/ 133350 h 300"/>
                <a:gd name="T40" fmla="*/ 260350 w 394"/>
                <a:gd name="T41" fmla="*/ 133350 h 300"/>
                <a:gd name="T42" fmla="*/ 276225 w 394"/>
                <a:gd name="T43" fmla="*/ 127000 h 300"/>
                <a:gd name="T44" fmla="*/ 301625 w 394"/>
                <a:gd name="T45" fmla="*/ 127000 h 300"/>
                <a:gd name="T46" fmla="*/ 317500 w 394"/>
                <a:gd name="T47" fmla="*/ 120650 h 300"/>
                <a:gd name="T48" fmla="*/ 333375 w 394"/>
                <a:gd name="T49" fmla="*/ 95250 h 300"/>
                <a:gd name="T50" fmla="*/ 323850 w 394"/>
                <a:gd name="T51" fmla="*/ 79375 h 300"/>
                <a:gd name="T52" fmla="*/ 307975 w 394"/>
                <a:gd name="T53" fmla="*/ 73025 h 300"/>
                <a:gd name="T54" fmla="*/ 301625 w 394"/>
                <a:gd name="T55" fmla="*/ 57150 h 300"/>
                <a:gd name="T56" fmla="*/ 292100 w 394"/>
                <a:gd name="T57" fmla="*/ 41275 h 300"/>
                <a:gd name="T58" fmla="*/ 285750 w 394"/>
                <a:gd name="T59" fmla="*/ 15875 h 300"/>
                <a:gd name="T60" fmla="*/ 276225 w 394"/>
                <a:gd name="T61" fmla="*/ 0 h 300"/>
                <a:gd name="T62" fmla="*/ 492125 w 394"/>
                <a:gd name="T63" fmla="*/ 25400 h 300"/>
                <a:gd name="T64" fmla="*/ 593725 w 394"/>
                <a:gd name="T65" fmla="*/ 31750 h 300"/>
                <a:gd name="T66" fmla="*/ 625475 w 394"/>
                <a:gd name="T67" fmla="*/ 88900 h 300"/>
                <a:gd name="T68" fmla="*/ 609600 w 394"/>
                <a:gd name="T69" fmla="*/ 111125 h 300"/>
                <a:gd name="T70" fmla="*/ 603250 w 394"/>
                <a:gd name="T71" fmla="*/ 133350 h 300"/>
                <a:gd name="T72" fmla="*/ 593725 w 394"/>
                <a:gd name="T73" fmla="*/ 174625 h 300"/>
                <a:gd name="T74" fmla="*/ 587375 w 394"/>
                <a:gd name="T75" fmla="*/ 190500 h 300"/>
                <a:gd name="T76" fmla="*/ 587375 w 394"/>
                <a:gd name="T77" fmla="*/ 222250 h 300"/>
                <a:gd name="T78" fmla="*/ 571500 w 394"/>
                <a:gd name="T79" fmla="*/ 269875 h 300"/>
                <a:gd name="T80" fmla="*/ 587375 w 394"/>
                <a:gd name="T81" fmla="*/ 269875 h 300"/>
                <a:gd name="T82" fmla="*/ 561975 w 394"/>
                <a:gd name="T83" fmla="*/ 292100 h 300"/>
                <a:gd name="T84" fmla="*/ 514350 w 394"/>
                <a:gd name="T85" fmla="*/ 333375 h 300"/>
                <a:gd name="T86" fmla="*/ 460375 w 394"/>
                <a:gd name="T87" fmla="*/ 355600 h 300"/>
                <a:gd name="T88" fmla="*/ 428625 w 394"/>
                <a:gd name="T89" fmla="*/ 365125 h 300"/>
                <a:gd name="T90" fmla="*/ 412750 w 394"/>
                <a:gd name="T91" fmla="*/ 371475 h 300"/>
                <a:gd name="T92" fmla="*/ 403225 w 394"/>
                <a:gd name="T93" fmla="*/ 387350 h 300"/>
                <a:gd name="T94" fmla="*/ 412750 w 394"/>
                <a:gd name="T95" fmla="*/ 412750 h 300"/>
                <a:gd name="T96" fmla="*/ 396875 w 394"/>
                <a:gd name="T97" fmla="*/ 412750 h 300"/>
                <a:gd name="T98" fmla="*/ 396875 w 394"/>
                <a:gd name="T99" fmla="*/ 419100 h 300"/>
                <a:gd name="T100" fmla="*/ 365125 w 394"/>
                <a:gd name="T101" fmla="*/ 419100 h 300"/>
                <a:gd name="T102" fmla="*/ 276225 w 394"/>
                <a:gd name="T103" fmla="*/ 396875 h 300"/>
                <a:gd name="T104" fmla="*/ 244475 w 394"/>
                <a:gd name="T105" fmla="*/ 434975 h 300"/>
                <a:gd name="T106" fmla="*/ 180975 w 394"/>
                <a:gd name="T107" fmla="*/ 476250 h 300"/>
                <a:gd name="T108" fmla="*/ 142875 w 394"/>
                <a:gd name="T109" fmla="*/ 428625 h 300"/>
                <a:gd name="T110" fmla="*/ 101600 w 394"/>
                <a:gd name="T111" fmla="*/ 387350 h 300"/>
                <a:gd name="T112" fmla="*/ 85725 w 394"/>
                <a:gd name="T113" fmla="*/ 365125 h 300"/>
                <a:gd name="T114" fmla="*/ 85725 w 394"/>
                <a:gd name="T115" fmla="*/ 339725 h 300"/>
                <a:gd name="T116" fmla="*/ 85725 w 394"/>
                <a:gd name="T117" fmla="*/ 301625 h 300"/>
                <a:gd name="T118" fmla="*/ 85725 w 394"/>
                <a:gd name="T119" fmla="*/ 269875 h 300"/>
                <a:gd name="T120" fmla="*/ 47625 w 394"/>
                <a:gd name="T121" fmla="*/ 260350 h 300"/>
                <a:gd name="T122" fmla="*/ 22225 w 394"/>
                <a:gd name="T123" fmla="*/ 244475 h 300"/>
                <a:gd name="T124" fmla="*/ 0 w 394"/>
                <a:gd name="T125" fmla="*/ 228600 h 3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4"/>
                <a:gd name="T190" fmla="*/ 0 h 300"/>
                <a:gd name="T191" fmla="*/ 394 w 394"/>
                <a:gd name="T192" fmla="*/ 300 h 3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4" h="300">
                  <a:moveTo>
                    <a:pt x="0" y="124"/>
                  </a:moveTo>
                  <a:lnTo>
                    <a:pt x="4" y="124"/>
                  </a:lnTo>
                  <a:lnTo>
                    <a:pt x="10" y="124"/>
                  </a:lnTo>
                  <a:lnTo>
                    <a:pt x="10" y="130"/>
                  </a:lnTo>
                  <a:lnTo>
                    <a:pt x="14" y="130"/>
                  </a:lnTo>
                  <a:lnTo>
                    <a:pt x="20" y="130"/>
                  </a:lnTo>
                  <a:lnTo>
                    <a:pt x="24" y="130"/>
                  </a:lnTo>
                  <a:lnTo>
                    <a:pt x="30" y="130"/>
                  </a:lnTo>
                  <a:lnTo>
                    <a:pt x="34" y="130"/>
                  </a:lnTo>
                  <a:lnTo>
                    <a:pt x="40" y="130"/>
                  </a:lnTo>
                  <a:lnTo>
                    <a:pt x="44" y="130"/>
                  </a:lnTo>
                  <a:lnTo>
                    <a:pt x="44" y="124"/>
                  </a:lnTo>
                  <a:lnTo>
                    <a:pt x="44" y="130"/>
                  </a:lnTo>
                  <a:lnTo>
                    <a:pt x="50" y="130"/>
                  </a:lnTo>
                  <a:lnTo>
                    <a:pt x="50" y="134"/>
                  </a:lnTo>
                  <a:lnTo>
                    <a:pt x="50" y="130"/>
                  </a:lnTo>
                  <a:lnTo>
                    <a:pt x="54" y="130"/>
                  </a:lnTo>
                  <a:lnTo>
                    <a:pt x="54" y="134"/>
                  </a:lnTo>
                  <a:lnTo>
                    <a:pt x="60" y="134"/>
                  </a:lnTo>
                  <a:lnTo>
                    <a:pt x="60" y="140"/>
                  </a:lnTo>
                  <a:lnTo>
                    <a:pt x="64" y="140"/>
                  </a:lnTo>
                  <a:lnTo>
                    <a:pt x="70" y="140"/>
                  </a:lnTo>
                  <a:lnTo>
                    <a:pt x="74" y="140"/>
                  </a:lnTo>
                  <a:lnTo>
                    <a:pt x="74" y="134"/>
                  </a:lnTo>
                  <a:lnTo>
                    <a:pt x="80" y="134"/>
                  </a:lnTo>
                  <a:lnTo>
                    <a:pt x="80" y="130"/>
                  </a:lnTo>
                  <a:lnTo>
                    <a:pt x="84" y="130"/>
                  </a:lnTo>
                  <a:lnTo>
                    <a:pt x="90" y="130"/>
                  </a:lnTo>
                  <a:lnTo>
                    <a:pt x="90" y="124"/>
                  </a:lnTo>
                  <a:lnTo>
                    <a:pt x="94" y="130"/>
                  </a:lnTo>
                  <a:lnTo>
                    <a:pt x="94" y="124"/>
                  </a:lnTo>
                  <a:lnTo>
                    <a:pt x="94" y="120"/>
                  </a:lnTo>
                  <a:lnTo>
                    <a:pt x="100" y="120"/>
                  </a:lnTo>
                  <a:lnTo>
                    <a:pt x="100" y="114"/>
                  </a:lnTo>
                  <a:lnTo>
                    <a:pt x="104" y="114"/>
                  </a:lnTo>
                  <a:lnTo>
                    <a:pt x="104" y="110"/>
                  </a:lnTo>
                  <a:lnTo>
                    <a:pt x="100" y="110"/>
                  </a:lnTo>
                  <a:lnTo>
                    <a:pt x="100" y="104"/>
                  </a:lnTo>
                  <a:lnTo>
                    <a:pt x="104" y="104"/>
                  </a:lnTo>
                  <a:lnTo>
                    <a:pt x="104" y="100"/>
                  </a:lnTo>
                  <a:lnTo>
                    <a:pt x="100" y="100"/>
                  </a:lnTo>
                  <a:lnTo>
                    <a:pt x="104" y="94"/>
                  </a:lnTo>
                  <a:lnTo>
                    <a:pt x="110" y="94"/>
                  </a:lnTo>
                  <a:lnTo>
                    <a:pt x="110" y="100"/>
                  </a:lnTo>
                  <a:lnTo>
                    <a:pt x="110" y="94"/>
                  </a:lnTo>
                  <a:lnTo>
                    <a:pt x="114" y="94"/>
                  </a:lnTo>
                  <a:lnTo>
                    <a:pt x="114" y="90"/>
                  </a:lnTo>
                  <a:lnTo>
                    <a:pt x="120" y="90"/>
                  </a:lnTo>
                  <a:lnTo>
                    <a:pt x="120" y="84"/>
                  </a:lnTo>
                  <a:lnTo>
                    <a:pt x="124" y="84"/>
                  </a:lnTo>
                  <a:lnTo>
                    <a:pt x="130" y="84"/>
                  </a:lnTo>
                  <a:lnTo>
                    <a:pt x="130" y="80"/>
                  </a:lnTo>
                  <a:lnTo>
                    <a:pt x="134" y="80"/>
                  </a:lnTo>
                  <a:lnTo>
                    <a:pt x="140" y="80"/>
                  </a:lnTo>
                  <a:lnTo>
                    <a:pt x="144" y="80"/>
                  </a:lnTo>
                  <a:lnTo>
                    <a:pt x="144" y="84"/>
                  </a:lnTo>
                  <a:lnTo>
                    <a:pt x="150" y="80"/>
                  </a:lnTo>
                  <a:lnTo>
                    <a:pt x="154" y="80"/>
                  </a:lnTo>
                  <a:lnTo>
                    <a:pt x="160" y="80"/>
                  </a:lnTo>
                  <a:lnTo>
                    <a:pt x="160" y="84"/>
                  </a:lnTo>
                  <a:lnTo>
                    <a:pt x="160" y="80"/>
                  </a:lnTo>
                  <a:lnTo>
                    <a:pt x="164" y="80"/>
                  </a:lnTo>
                  <a:lnTo>
                    <a:pt x="164" y="84"/>
                  </a:lnTo>
                  <a:lnTo>
                    <a:pt x="170" y="84"/>
                  </a:lnTo>
                  <a:lnTo>
                    <a:pt x="170" y="80"/>
                  </a:lnTo>
                  <a:lnTo>
                    <a:pt x="174" y="80"/>
                  </a:lnTo>
                  <a:lnTo>
                    <a:pt x="180" y="80"/>
                  </a:lnTo>
                  <a:lnTo>
                    <a:pt x="184" y="80"/>
                  </a:lnTo>
                  <a:lnTo>
                    <a:pt x="190" y="80"/>
                  </a:lnTo>
                  <a:lnTo>
                    <a:pt x="194" y="80"/>
                  </a:lnTo>
                  <a:lnTo>
                    <a:pt x="200" y="80"/>
                  </a:lnTo>
                  <a:lnTo>
                    <a:pt x="200" y="76"/>
                  </a:lnTo>
                  <a:lnTo>
                    <a:pt x="200" y="70"/>
                  </a:lnTo>
                  <a:lnTo>
                    <a:pt x="204" y="70"/>
                  </a:lnTo>
                  <a:lnTo>
                    <a:pt x="210" y="60"/>
                  </a:lnTo>
                  <a:lnTo>
                    <a:pt x="210" y="56"/>
                  </a:lnTo>
                  <a:lnTo>
                    <a:pt x="204" y="56"/>
                  </a:lnTo>
                  <a:lnTo>
                    <a:pt x="204" y="50"/>
                  </a:lnTo>
                  <a:lnTo>
                    <a:pt x="200" y="50"/>
                  </a:lnTo>
                  <a:lnTo>
                    <a:pt x="200" y="46"/>
                  </a:lnTo>
                  <a:lnTo>
                    <a:pt x="194" y="46"/>
                  </a:lnTo>
                  <a:lnTo>
                    <a:pt x="194" y="40"/>
                  </a:lnTo>
                  <a:lnTo>
                    <a:pt x="190" y="40"/>
                  </a:lnTo>
                  <a:lnTo>
                    <a:pt x="190" y="36"/>
                  </a:lnTo>
                  <a:lnTo>
                    <a:pt x="184" y="36"/>
                  </a:lnTo>
                  <a:lnTo>
                    <a:pt x="184" y="30"/>
                  </a:lnTo>
                  <a:lnTo>
                    <a:pt x="184" y="26"/>
                  </a:lnTo>
                  <a:lnTo>
                    <a:pt x="180" y="20"/>
                  </a:lnTo>
                  <a:lnTo>
                    <a:pt x="180" y="16"/>
                  </a:lnTo>
                  <a:lnTo>
                    <a:pt x="180" y="10"/>
                  </a:lnTo>
                  <a:lnTo>
                    <a:pt x="174" y="10"/>
                  </a:lnTo>
                  <a:lnTo>
                    <a:pt x="174" y="6"/>
                  </a:lnTo>
                  <a:lnTo>
                    <a:pt x="174" y="0"/>
                  </a:lnTo>
                  <a:lnTo>
                    <a:pt x="180" y="6"/>
                  </a:lnTo>
                  <a:lnTo>
                    <a:pt x="260" y="20"/>
                  </a:lnTo>
                  <a:lnTo>
                    <a:pt x="310" y="16"/>
                  </a:lnTo>
                  <a:lnTo>
                    <a:pt x="344" y="6"/>
                  </a:lnTo>
                  <a:lnTo>
                    <a:pt x="370" y="20"/>
                  </a:lnTo>
                  <a:lnTo>
                    <a:pt x="374" y="20"/>
                  </a:lnTo>
                  <a:lnTo>
                    <a:pt x="394" y="30"/>
                  </a:lnTo>
                  <a:lnTo>
                    <a:pt x="394" y="36"/>
                  </a:lnTo>
                  <a:lnTo>
                    <a:pt x="394" y="56"/>
                  </a:lnTo>
                  <a:lnTo>
                    <a:pt x="390" y="60"/>
                  </a:lnTo>
                  <a:lnTo>
                    <a:pt x="390" y="66"/>
                  </a:lnTo>
                  <a:lnTo>
                    <a:pt x="384" y="70"/>
                  </a:lnTo>
                  <a:lnTo>
                    <a:pt x="384" y="76"/>
                  </a:lnTo>
                  <a:lnTo>
                    <a:pt x="380" y="80"/>
                  </a:lnTo>
                  <a:lnTo>
                    <a:pt x="380" y="84"/>
                  </a:lnTo>
                  <a:lnTo>
                    <a:pt x="380" y="100"/>
                  </a:lnTo>
                  <a:lnTo>
                    <a:pt x="374" y="104"/>
                  </a:lnTo>
                  <a:lnTo>
                    <a:pt x="374" y="110"/>
                  </a:lnTo>
                  <a:lnTo>
                    <a:pt x="374" y="114"/>
                  </a:lnTo>
                  <a:lnTo>
                    <a:pt x="374" y="120"/>
                  </a:lnTo>
                  <a:lnTo>
                    <a:pt x="370" y="120"/>
                  </a:lnTo>
                  <a:lnTo>
                    <a:pt x="370" y="124"/>
                  </a:lnTo>
                  <a:lnTo>
                    <a:pt x="370" y="134"/>
                  </a:lnTo>
                  <a:lnTo>
                    <a:pt x="370" y="140"/>
                  </a:lnTo>
                  <a:lnTo>
                    <a:pt x="364" y="160"/>
                  </a:lnTo>
                  <a:lnTo>
                    <a:pt x="360" y="164"/>
                  </a:lnTo>
                  <a:lnTo>
                    <a:pt x="360" y="170"/>
                  </a:lnTo>
                  <a:lnTo>
                    <a:pt x="364" y="170"/>
                  </a:lnTo>
                  <a:lnTo>
                    <a:pt x="370" y="164"/>
                  </a:lnTo>
                  <a:lnTo>
                    <a:pt x="370" y="170"/>
                  </a:lnTo>
                  <a:lnTo>
                    <a:pt x="360" y="174"/>
                  </a:lnTo>
                  <a:lnTo>
                    <a:pt x="354" y="180"/>
                  </a:lnTo>
                  <a:lnTo>
                    <a:pt x="354" y="184"/>
                  </a:lnTo>
                  <a:lnTo>
                    <a:pt x="344" y="180"/>
                  </a:lnTo>
                  <a:lnTo>
                    <a:pt x="334" y="194"/>
                  </a:lnTo>
                  <a:lnTo>
                    <a:pt x="324" y="210"/>
                  </a:lnTo>
                  <a:lnTo>
                    <a:pt x="324" y="214"/>
                  </a:lnTo>
                  <a:lnTo>
                    <a:pt x="320" y="224"/>
                  </a:lnTo>
                  <a:lnTo>
                    <a:pt x="290" y="224"/>
                  </a:lnTo>
                  <a:lnTo>
                    <a:pt x="284" y="224"/>
                  </a:lnTo>
                  <a:lnTo>
                    <a:pt x="274" y="224"/>
                  </a:lnTo>
                  <a:lnTo>
                    <a:pt x="270" y="230"/>
                  </a:lnTo>
                  <a:lnTo>
                    <a:pt x="264" y="230"/>
                  </a:lnTo>
                  <a:lnTo>
                    <a:pt x="264" y="234"/>
                  </a:lnTo>
                  <a:lnTo>
                    <a:pt x="260" y="234"/>
                  </a:lnTo>
                  <a:lnTo>
                    <a:pt x="260" y="240"/>
                  </a:lnTo>
                  <a:lnTo>
                    <a:pt x="260" y="244"/>
                  </a:lnTo>
                  <a:lnTo>
                    <a:pt x="254" y="244"/>
                  </a:lnTo>
                  <a:lnTo>
                    <a:pt x="260" y="250"/>
                  </a:lnTo>
                  <a:lnTo>
                    <a:pt x="260" y="254"/>
                  </a:lnTo>
                  <a:lnTo>
                    <a:pt x="260" y="260"/>
                  </a:lnTo>
                  <a:lnTo>
                    <a:pt x="254" y="260"/>
                  </a:lnTo>
                  <a:lnTo>
                    <a:pt x="254" y="254"/>
                  </a:lnTo>
                  <a:lnTo>
                    <a:pt x="250" y="260"/>
                  </a:lnTo>
                  <a:lnTo>
                    <a:pt x="254" y="260"/>
                  </a:lnTo>
                  <a:lnTo>
                    <a:pt x="254" y="264"/>
                  </a:lnTo>
                  <a:lnTo>
                    <a:pt x="250" y="264"/>
                  </a:lnTo>
                  <a:lnTo>
                    <a:pt x="250" y="270"/>
                  </a:lnTo>
                  <a:lnTo>
                    <a:pt x="234" y="264"/>
                  </a:lnTo>
                  <a:lnTo>
                    <a:pt x="230" y="264"/>
                  </a:lnTo>
                  <a:lnTo>
                    <a:pt x="204" y="260"/>
                  </a:lnTo>
                  <a:lnTo>
                    <a:pt x="194" y="254"/>
                  </a:lnTo>
                  <a:lnTo>
                    <a:pt x="174" y="250"/>
                  </a:lnTo>
                  <a:lnTo>
                    <a:pt x="160" y="244"/>
                  </a:lnTo>
                  <a:lnTo>
                    <a:pt x="160" y="260"/>
                  </a:lnTo>
                  <a:lnTo>
                    <a:pt x="154" y="274"/>
                  </a:lnTo>
                  <a:lnTo>
                    <a:pt x="150" y="300"/>
                  </a:lnTo>
                  <a:lnTo>
                    <a:pt x="134" y="300"/>
                  </a:lnTo>
                  <a:lnTo>
                    <a:pt x="114" y="300"/>
                  </a:lnTo>
                  <a:lnTo>
                    <a:pt x="110" y="300"/>
                  </a:lnTo>
                  <a:lnTo>
                    <a:pt x="104" y="290"/>
                  </a:lnTo>
                  <a:lnTo>
                    <a:pt x="90" y="270"/>
                  </a:lnTo>
                  <a:lnTo>
                    <a:pt x="74" y="260"/>
                  </a:lnTo>
                  <a:lnTo>
                    <a:pt x="70" y="250"/>
                  </a:lnTo>
                  <a:lnTo>
                    <a:pt x="64" y="244"/>
                  </a:lnTo>
                  <a:lnTo>
                    <a:pt x="60" y="240"/>
                  </a:lnTo>
                  <a:lnTo>
                    <a:pt x="54" y="234"/>
                  </a:lnTo>
                  <a:lnTo>
                    <a:pt x="54" y="230"/>
                  </a:lnTo>
                  <a:lnTo>
                    <a:pt x="54" y="224"/>
                  </a:lnTo>
                  <a:lnTo>
                    <a:pt x="54" y="220"/>
                  </a:lnTo>
                  <a:lnTo>
                    <a:pt x="54" y="214"/>
                  </a:lnTo>
                  <a:lnTo>
                    <a:pt x="54" y="200"/>
                  </a:lnTo>
                  <a:lnTo>
                    <a:pt x="54" y="194"/>
                  </a:lnTo>
                  <a:lnTo>
                    <a:pt x="54" y="190"/>
                  </a:lnTo>
                  <a:lnTo>
                    <a:pt x="54" y="184"/>
                  </a:lnTo>
                  <a:lnTo>
                    <a:pt x="54" y="180"/>
                  </a:lnTo>
                  <a:lnTo>
                    <a:pt x="54" y="170"/>
                  </a:lnTo>
                  <a:lnTo>
                    <a:pt x="44" y="170"/>
                  </a:lnTo>
                  <a:lnTo>
                    <a:pt x="40" y="170"/>
                  </a:lnTo>
                  <a:lnTo>
                    <a:pt x="30" y="164"/>
                  </a:lnTo>
                  <a:lnTo>
                    <a:pt x="30" y="160"/>
                  </a:lnTo>
                  <a:lnTo>
                    <a:pt x="24" y="160"/>
                  </a:lnTo>
                  <a:lnTo>
                    <a:pt x="14" y="154"/>
                  </a:lnTo>
                  <a:lnTo>
                    <a:pt x="4" y="154"/>
                  </a:lnTo>
                  <a:lnTo>
                    <a:pt x="0" y="150"/>
                  </a:lnTo>
                  <a:lnTo>
                    <a:pt x="0" y="144"/>
                  </a:lnTo>
                  <a:lnTo>
                    <a:pt x="0" y="140"/>
                  </a:lnTo>
                  <a:lnTo>
                    <a:pt x="0" y="12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2" name="Freeform 79">
              <a:extLst>
                <a:ext uri="{FF2B5EF4-FFF2-40B4-BE49-F238E27FC236}">
                  <a16:creationId xmlns:a16="http://schemas.microsoft.com/office/drawing/2014/main" id="{1392201B-9497-38B5-076D-4376D5B2E31C}"/>
                </a:ext>
              </a:extLst>
            </p:cNvPr>
            <p:cNvSpPr>
              <a:spLocks/>
            </p:cNvSpPr>
            <p:nvPr/>
          </p:nvSpPr>
          <p:spPr bwMode="auto">
            <a:xfrm>
              <a:off x="2921000" y="5257800"/>
              <a:ext cx="571500" cy="482600"/>
            </a:xfrm>
            <a:custGeom>
              <a:avLst/>
              <a:gdLst>
                <a:gd name="T0" fmla="*/ 69850 w 360"/>
                <a:gd name="T1" fmla="*/ 15875 h 304"/>
                <a:gd name="T2" fmla="*/ 127000 w 360"/>
                <a:gd name="T3" fmla="*/ 6350 h 304"/>
                <a:gd name="T4" fmla="*/ 149225 w 360"/>
                <a:gd name="T5" fmla="*/ 6350 h 304"/>
                <a:gd name="T6" fmla="*/ 174625 w 360"/>
                <a:gd name="T7" fmla="*/ 22225 h 304"/>
                <a:gd name="T8" fmla="*/ 190500 w 360"/>
                <a:gd name="T9" fmla="*/ 0 h 304"/>
                <a:gd name="T10" fmla="*/ 244475 w 360"/>
                <a:gd name="T11" fmla="*/ 15875 h 304"/>
                <a:gd name="T12" fmla="*/ 349250 w 360"/>
                <a:gd name="T13" fmla="*/ 15875 h 304"/>
                <a:gd name="T14" fmla="*/ 434975 w 360"/>
                <a:gd name="T15" fmla="*/ 15875 h 304"/>
                <a:gd name="T16" fmla="*/ 492125 w 360"/>
                <a:gd name="T17" fmla="*/ 6350 h 304"/>
                <a:gd name="T18" fmla="*/ 555625 w 360"/>
                <a:gd name="T19" fmla="*/ 15875 h 304"/>
                <a:gd name="T20" fmla="*/ 561975 w 360"/>
                <a:gd name="T21" fmla="*/ 31750 h 304"/>
                <a:gd name="T22" fmla="*/ 546100 w 360"/>
                <a:gd name="T23" fmla="*/ 47625 h 304"/>
                <a:gd name="T24" fmla="*/ 530225 w 360"/>
                <a:gd name="T25" fmla="*/ 47625 h 304"/>
                <a:gd name="T26" fmla="*/ 530225 w 360"/>
                <a:gd name="T27" fmla="*/ 69850 h 304"/>
                <a:gd name="T28" fmla="*/ 523875 w 360"/>
                <a:gd name="T29" fmla="*/ 69850 h 304"/>
                <a:gd name="T30" fmla="*/ 498475 w 360"/>
                <a:gd name="T31" fmla="*/ 85725 h 304"/>
                <a:gd name="T32" fmla="*/ 508000 w 360"/>
                <a:gd name="T33" fmla="*/ 111125 h 304"/>
                <a:gd name="T34" fmla="*/ 498475 w 360"/>
                <a:gd name="T35" fmla="*/ 117475 h 304"/>
                <a:gd name="T36" fmla="*/ 482600 w 360"/>
                <a:gd name="T37" fmla="*/ 117475 h 304"/>
                <a:gd name="T38" fmla="*/ 466725 w 360"/>
                <a:gd name="T39" fmla="*/ 142875 h 304"/>
                <a:gd name="T40" fmla="*/ 444500 w 360"/>
                <a:gd name="T41" fmla="*/ 142875 h 304"/>
                <a:gd name="T42" fmla="*/ 428625 w 360"/>
                <a:gd name="T43" fmla="*/ 142875 h 304"/>
                <a:gd name="T44" fmla="*/ 412750 w 360"/>
                <a:gd name="T45" fmla="*/ 158750 h 304"/>
                <a:gd name="T46" fmla="*/ 387350 w 360"/>
                <a:gd name="T47" fmla="*/ 158750 h 304"/>
                <a:gd name="T48" fmla="*/ 371475 w 360"/>
                <a:gd name="T49" fmla="*/ 174625 h 304"/>
                <a:gd name="T50" fmla="*/ 355600 w 360"/>
                <a:gd name="T51" fmla="*/ 174625 h 304"/>
                <a:gd name="T52" fmla="*/ 349250 w 360"/>
                <a:gd name="T53" fmla="*/ 190500 h 304"/>
                <a:gd name="T54" fmla="*/ 339725 w 360"/>
                <a:gd name="T55" fmla="*/ 212725 h 304"/>
                <a:gd name="T56" fmla="*/ 333375 w 360"/>
                <a:gd name="T57" fmla="*/ 234950 h 304"/>
                <a:gd name="T58" fmla="*/ 317500 w 360"/>
                <a:gd name="T59" fmla="*/ 250825 h 304"/>
                <a:gd name="T60" fmla="*/ 301625 w 360"/>
                <a:gd name="T61" fmla="*/ 276225 h 304"/>
                <a:gd name="T62" fmla="*/ 276225 w 360"/>
                <a:gd name="T63" fmla="*/ 282575 h 304"/>
                <a:gd name="T64" fmla="*/ 269875 w 360"/>
                <a:gd name="T65" fmla="*/ 292100 h 304"/>
                <a:gd name="T66" fmla="*/ 260350 w 360"/>
                <a:gd name="T67" fmla="*/ 314325 h 304"/>
                <a:gd name="T68" fmla="*/ 260350 w 360"/>
                <a:gd name="T69" fmla="*/ 330200 h 304"/>
                <a:gd name="T70" fmla="*/ 254000 w 360"/>
                <a:gd name="T71" fmla="*/ 339725 h 304"/>
                <a:gd name="T72" fmla="*/ 238125 w 360"/>
                <a:gd name="T73" fmla="*/ 339725 h 304"/>
                <a:gd name="T74" fmla="*/ 212725 w 360"/>
                <a:gd name="T75" fmla="*/ 355600 h 304"/>
                <a:gd name="T76" fmla="*/ 196850 w 360"/>
                <a:gd name="T77" fmla="*/ 371475 h 304"/>
                <a:gd name="T78" fmla="*/ 196850 w 360"/>
                <a:gd name="T79" fmla="*/ 371475 h 304"/>
                <a:gd name="T80" fmla="*/ 180975 w 360"/>
                <a:gd name="T81" fmla="*/ 387350 h 304"/>
                <a:gd name="T82" fmla="*/ 165100 w 360"/>
                <a:gd name="T83" fmla="*/ 409575 h 304"/>
                <a:gd name="T84" fmla="*/ 149225 w 360"/>
                <a:gd name="T85" fmla="*/ 425450 h 304"/>
                <a:gd name="T86" fmla="*/ 149225 w 360"/>
                <a:gd name="T87" fmla="*/ 441325 h 304"/>
                <a:gd name="T88" fmla="*/ 158750 w 360"/>
                <a:gd name="T89" fmla="*/ 466725 h 304"/>
                <a:gd name="T90" fmla="*/ 133350 w 360"/>
                <a:gd name="T91" fmla="*/ 482600 h 304"/>
                <a:gd name="T92" fmla="*/ 111125 w 360"/>
                <a:gd name="T93" fmla="*/ 377825 h 304"/>
                <a:gd name="T94" fmla="*/ 117475 w 360"/>
                <a:gd name="T95" fmla="*/ 330200 h 304"/>
                <a:gd name="T96" fmla="*/ 117475 w 360"/>
                <a:gd name="T97" fmla="*/ 276225 h 304"/>
                <a:gd name="T98" fmla="*/ 69850 w 360"/>
                <a:gd name="T99" fmla="*/ 244475 h 304"/>
                <a:gd name="T100" fmla="*/ 15875 w 360"/>
                <a:gd name="T101" fmla="*/ 244475 h 304"/>
                <a:gd name="T102" fmla="*/ 6350 w 360"/>
                <a:gd name="T103" fmla="*/ 190500 h 304"/>
                <a:gd name="T104" fmla="*/ 6350 w 360"/>
                <a:gd name="T105" fmla="*/ 149225 h 304"/>
                <a:gd name="T106" fmla="*/ 6350 w 360"/>
                <a:gd name="T107" fmla="*/ 101600 h 304"/>
                <a:gd name="T108" fmla="*/ 15875 w 360"/>
                <a:gd name="T109" fmla="*/ 38100 h 3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60"/>
                <a:gd name="T166" fmla="*/ 0 h 304"/>
                <a:gd name="T167" fmla="*/ 360 w 360"/>
                <a:gd name="T168" fmla="*/ 304 h 3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60" h="304">
                  <a:moveTo>
                    <a:pt x="10" y="10"/>
                  </a:moveTo>
                  <a:lnTo>
                    <a:pt x="24" y="10"/>
                  </a:lnTo>
                  <a:lnTo>
                    <a:pt x="34" y="10"/>
                  </a:lnTo>
                  <a:lnTo>
                    <a:pt x="44" y="10"/>
                  </a:lnTo>
                  <a:lnTo>
                    <a:pt x="64" y="10"/>
                  </a:lnTo>
                  <a:lnTo>
                    <a:pt x="70" y="10"/>
                  </a:lnTo>
                  <a:lnTo>
                    <a:pt x="70" y="4"/>
                  </a:lnTo>
                  <a:lnTo>
                    <a:pt x="80" y="4"/>
                  </a:lnTo>
                  <a:lnTo>
                    <a:pt x="80" y="10"/>
                  </a:lnTo>
                  <a:lnTo>
                    <a:pt x="84" y="10"/>
                  </a:lnTo>
                  <a:lnTo>
                    <a:pt x="84" y="4"/>
                  </a:lnTo>
                  <a:lnTo>
                    <a:pt x="94" y="4"/>
                  </a:lnTo>
                  <a:lnTo>
                    <a:pt x="94" y="10"/>
                  </a:lnTo>
                  <a:lnTo>
                    <a:pt x="100" y="14"/>
                  </a:lnTo>
                  <a:lnTo>
                    <a:pt x="104" y="14"/>
                  </a:lnTo>
                  <a:lnTo>
                    <a:pt x="110" y="14"/>
                  </a:lnTo>
                  <a:lnTo>
                    <a:pt x="110" y="10"/>
                  </a:lnTo>
                  <a:lnTo>
                    <a:pt x="120" y="10"/>
                  </a:lnTo>
                  <a:lnTo>
                    <a:pt x="120" y="4"/>
                  </a:lnTo>
                  <a:lnTo>
                    <a:pt x="120" y="0"/>
                  </a:lnTo>
                  <a:lnTo>
                    <a:pt x="140" y="0"/>
                  </a:lnTo>
                  <a:lnTo>
                    <a:pt x="140" y="10"/>
                  </a:lnTo>
                  <a:lnTo>
                    <a:pt x="144" y="10"/>
                  </a:lnTo>
                  <a:lnTo>
                    <a:pt x="154" y="10"/>
                  </a:lnTo>
                  <a:lnTo>
                    <a:pt x="170" y="10"/>
                  </a:lnTo>
                  <a:lnTo>
                    <a:pt x="174" y="10"/>
                  </a:lnTo>
                  <a:lnTo>
                    <a:pt x="194" y="10"/>
                  </a:lnTo>
                  <a:lnTo>
                    <a:pt x="220" y="10"/>
                  </a:lnTo>
                  <a:lnTo>
                    <a:pt x="234" y="10"/>
                  </a:lnTo>
                  <a:lnTo>
                    <a:pt x="244" y="10"/>
                  </a:lnTo>
                  <a:lnTo>
                    <a:pt x="254" y="10"/>
                  </a:lnTo>
                  <a:lnTo>
                    <a:pt x="274" y="10"/>
                  </a:lnTo>
                  <a:lnTo>
                    <a:pt x="280" y="10"/>
                  </a:lnTo>
                  <a:lnTo>
                    <a:pt x="290" y="10"/>
                  </a:lnTo>
                  <a:lnTo>
                    <a:pt x="310" y="10"/>
                  </a:lnTo>
                  <a:lnTo>
                    <a:pt x="310" y="4"/>
                  </a:lnTo>
                  <a:lnTo>
                    <a:pt x="320" y="10"/>
                  </a:lnTo>
                  <a:lnTo>
                    <a:pt x="334" y="10"/>
                  </a:lnTo>
                  <a:lnTo>
                    <a:pt x="344" y="10"/>
                  </a:lnTo>
                  <a:lnTo>
                    <a:pt x="350" y="10"/>
                  </a:lnTo>
                  <a:lnTo>
                    <a:pt x="360" y="10"/>
                  </a:lnTo>
                  <a:lnTo>
                    <a:pt x="360" y="14"/>
                  </a:lnTo>
                  <a:lnTo>
                    <a:pt x="354" y="14"/>
                  </a:lnTo>
                  <a:lnTo>
                    <a:pt x="354" y="20"/>
                  </a:lnTo>
                  <a:lnTo>
                    <a:pt x="354" y="24"/>
                  </a:lnTo>
                  <a:lnTo>
                    <a:pt x="350" y="24"/>
                  </a:lnTo>
                  <a:lnTo>
                    <a:pt x="350" y="30"/>
                  </a:lnTo>
                  <a:lnTo>
                    <a:pt x="344" y="30"/>
                  </a:lnTo>
                  <a:lnTo>
                    <a:pt x="344" y="24"/>
                  </a:lnTo>
                  <a:lnTo>
                    <a:pt x="344" y="30"/>
                  </a:lnTo>
                  <a:lnTo>
                    <a:pt x="340" y="30"/>
                  </a:lnTo>
                  <a:lnTo>
                    <a:pt x="334" y="30"/>
                  </a:lnTo>
                  <a:lnTo>
                    <a:pt x="334" y="34"/>
                  </a:lnTo>
                  <a:lnTo>
                    <a:pt x="330" y="34"/>
                  </a:lnTo>
                  <a:lnTo>
                    <a:pt x="334" y="40"/>
                  </a:lnTo>
                  <a:lnTo>
                    <a:pt x="334" y="44"/>
                  </a:lnTo>
                  <a:lnTo>
                    <a:pt x="330" y="50"/>
                  </a:lnTo>
                  <a:lnTo>
                    <a:pt x="330" y="44"/>
                  </a:lnTo>
                  <a:lnTo>
                    <a:pt x="330" y="40"/>
                  </a:lnTo>
                  <a:lnTo>
                    <a:pt x="330" y="44"/>
                  </a:lnTo>
                  <a:lnTo>
                    <a:pt x="324" y="44"/>
                  </a:lnTo>
                  <a:lnTo>
                    <a:pt x="320" y="44"/>
                  </a:lnTo>
                  <a:lnTo>
                    <a:pt x="320" y="50"/>
                  </a:lnTo>
                  <a:lnTo>
                    <a:pt x="314" y="54"/>
                  </a:lnTo>
                  <a:lnTo>
                    <a:pt x="314" y="60"/>
                  </a:lnTo>
                  <a:lnTo>
                    <a:pt x="314" y="64"/>
                  </a:lnTo>
                  <a:lnTo>
                    <a:pt x="314" y="70"/>
                  </a:lnTo>
                  <a:lnTo>
                    <a:pt x="320" y="70"/>
                  </a:lnTo>
                  <a:lnTo>
                    <a:pt x="320" y="74"/>
                  </a:lnTo>
                  <a:lnTo>
                    <a:pt x="314" y="74"/>
                  </a:lnTo>
                  <a:lnTo>
                    <a:pt x="314" y="80"/>
                  </a:lnTo>
                  <a:lnTo>
                    <a:pt x="314" y="74"/>
                  </a:lnTo>
                  <a:lnTo>
                    <a:pt x="310" y="74"/>
                  </a:lnTo>
                  <a:lnTo>
                    <a:pt x="310" y="80"/>
                  </a:lnTo>
                  <a:lnTo>
                    <a:pt x="304" y="80"/>
                  </a:lnTo>
                  <a:lnTo>
                    <a:pt x="304" y="74"/>
                  </a:lnTo>
                  <a:lnTo>
                    <a:pt x="300" y="74"/>
                  </a:lnTo>
                  <a:lnTo>
                    <a:pt x="300" y="80"/>
                  </a:lnTo>
                  <a:lnTo>
                    <a:pt x="294" y="84"/>
                  </a:lnTo>
                  <a:lnTo>
                    <a:pt x="294" y="90"/>
                  </a:lnTo>
                  <a:lnTo>
                    <a:pt x="290" y="90"/>
                  </a:lnTo>
                  <a:lnTo>
                    <a:pt x="290" y="94"/>
                  </a:lnTo>
                  <a:lnTo>
                    <a:pt x="284" y="90"/>
                  </a:lnTo>
                  <a:lnTo>
                    <a:pt x="280" y="90"/>
                  </a:lnTo>
                  <a:lnTo>
                    <a:pt x="280" y="94"/>
                  </a:lnTo>
                  <a:lnTo>
                    <a:pt x="274" y="94"/>
                  </a:lnTo>
                  <a:lnTo>
                    <a:pt x="274" y="90"/>
                  </a:lnTo>
                  <a:lnTo>
                    <a:pt x="270" y="90"/>
                  </a:lnTo>
                  <a:lnTo>
                    <a:pt x="264" y="90"/>
                  </a:lnTo>
                  <a:lnTo>
                    <a:pt x="264" y="94"/>
                  </a:lnTo>
                  <a:lnTo>
                    <a:pt x="264" y="100"/>
                  </a:lnTo>
                  <a:lnTo>
                    <a:pt x="260" y="100"/>
                  </a:lnTo>
                  <a:lnTo>
                    <a:pt x="254" y="100"/>
                  </a:lnTo>
                  <a:lnTo>
                    <a:pt x="250" y="104"/>
                  </a:lnTo>
                  <a:lnTo>
                    <a:pt x="250" y="100"/>
                  </a:lnTo>
                  <a:lnTo>
                    <a:pt x="244" y="100"/>
                  </a:lnTo>
                  <a:lnTo>
                    <a:pt x="244" y="104"/>
                  </a:lnTo>
                  <a:lnTo>
                    <a:pt x="240" y="104"/>
                  </a:lnTo>
                  <a:lnTo>
                    <a:pt x="234" y="104"/>
                  </a:lnTo>
                  <a:lnTo>
                    <a:pt x="234" y="110"/>
                  </a:lnTo>
                  <a:lnTo>
                    <a:pt x="234" y="114"/>
                  </a:lnTo>
                  <a:lnTo>
                    <a:pt x="230" y="114"/>
                  </a:lnTo>
                  <a:lnTo>
                    <a:pt x="230" y="110"/>
                  </a:lnTo>
                  <a:lnTo>
                    <a:pt x="224" y="110"/>
                  </a:lnTo>
                  <a:lnTo>
                    <a:pt x="224" y="114"/>
                  </a:lnTo>
                  <a:lnTo>
                    <a:pt x="220" y="114"/>
                  </a:lnTo>
                  <a:lnTo>
                    <a:pt x="214" y="120"/>
                  </a:lnTo>
                  <a:lnTo>
                    <a:pt x="220" y="120"/>
                  </a:lnTo>
                  <a:lnTo>
                    <a:pt x="220" y="124"/>
                  </a:lnTo>
                  <a:lnTo>
                    <a:pt x="220" y="130"/>
                  </a:lnTo>
                  <a:lnTo>
                    <a:pt x="220" y="134"/>
                  </a:lnTo>
                  <a:lnTo>
                    <a:pt x="214" y="134"/>
                  </a:lnTo>
                  <a:lnTo>
                    <a:pt x="214" y="140"/>
                  </a:lnTo>
                  <a:lnTo>
                    <a:pt x="214" y="144"/>
                  </a:lnTo>
                  <a:lnTo>
                    <a:pt x="210" y="144"/>
                  </a:lnTo>
                  <a:lnTo>
                    <a:pt x="210" y="148"/>
                  </a:lnTo>
                  <a:lnTo>
                    <a:pt x="204" y="148"/>
                  </a:lnTo>
                  <a:lnTo>
                    <a:pt x="204" y="154"/>
                  </a:lnTo>
                  <a:lnTo>
                    <a:pt x="200" y="154"/>
                  </a:lnTo>
                  <a:lnTo>
                    <a:pt x="200" y="158"/>
                  </a:lnTo>
                  <a:lnTo>
                    <a:pt x="200" y="164"/>
                  </a:lnTo>
                  <a:lnTo>
                    <a:pt x="200" y="168"/>
                  </a:lnTo>
                  <a:lnTo>
                    <a:pt x="194" y="174"/>
                  </a:lnTo>
                  <a:lnTo>
                    <a:pt x="190" y="174"/>
                  </a:lnTo>
                  <a:lnTo>
                    <a:pt x="184" y="174"/>
                  </a:lnTo>
                  <a:lnTo>
                    <a:pt x="184" y="178"/>
                  </a:lnTo>
                  <a:lnTo>
                    <a:pt x="180" y="178"/>
                  </a:lnTo>
                  <a:lnTo>
                    <a:pt x="174" y="178"/>
                  </a:lnTo>
                  <a:lnTo>
                    <a:pt x="174" y="184"/>
                  </a:lnTo>
                  <a:lnTo>
                    <a:pt x="180" y="184"/>
                  </a:lnTo>
                  <a:lnTo>
                    <a:pt x="174" y="184"/>
                  </a:lnTo>
                  <a:lnTo>
                    <a:pt x="170" y="184"/>
                  </a:lnTo>
                  <a:lnTo>
                    <a:pt x="170" y="188"/>
                  </a:lnTo>
                  <a:lnTo>
                    <a:pt x="170" y="194"/>
                  </a:lnTo>
                  <a:lnTo>
                    <a:pt x="164" y="194"/>
                  </a:lnTo>
                  <a:lnTo>
                    <a:pt x="164" y="198"/>
                  </a:lnTo>
                  <a:lnTo>
                    <a:pt x="170" y="198"/>
                  </a:lnTo>
                  <a:lnTo>
                    <a:pt x="170" y="204"/>
                  </a:lnTo>
                  <a:lnTo>
                    <a:pt x="170" y="208"/>
                  </a:lnTo>
                  <a:lnTo>
                    <a:pt x="164" y="208"/>
                  </a:lnTo>
                  <a:lnTo>
                    <a:pt x="164" y="214"/>
                  </a:lnTo>
                  <a:lnTo>
                    <a:pt x="160" y="214"/>
                  </a:lnTo>
                  <a:lnTo>
                    <a:pt x="160" y="218"/>
                  </a:lnTo>
                  <a:lnTo>
                    <a:pt x="160" y="214"/>
                  </a:lnTo>
                  <a:lnTo>
                    <a:pt x="160" y="208"/>
                  </a:lnTo>
                  <a:lnTo>
                    <a:pt x="154" y="208"/>
                  </a:lnTo>
                  <a:lnTo>
                    <a:pt x="154" y="214"/>
                  </a:lnTo>
                  <a:lnTo>
                    <a:pt x="150" y="214"/>
                  </a:lnTo>
                  <a:lnTo>
                    <a:pt x="144" y="214"/>
                  </a:lnTo>
                  <a:lnTo>
                    <a:pt x="144" y="218"/>
                  </a:lnTo>
                  <a:lnTo>
                    <a:pt x="140" y="218"/>
                  </a:lnTo>
                  <a:lnTo>
                    <a:pt x="134" y="224"/>
                  </a:lnTo>
                  <a:lnTo>
                    <a:pt x="134" y="228"/>
                  </a:lnTo>
                  <a:lnTo>
                    <a:pt x="130" y="228"/>
                  </a:lnTo>
                  <a:lnTo>
                    <a:pt x="130" y="234"/>
                  </a:lnTo>
                  <a:lnTo>
                    <a:pt x="124" y="234"/>
                  </a:lnTo>
                  <a:lnTo>
                    <a:pt x="124" y="228"/>
                  </a:lnTo>
                  <a:lnTo>
                    <a:pt x="120" y="228"/>
                  </a:lnTo>
                  <a:lnTo>
                    <a:pt x="120" y="234"/>
                  </a:lnTo>
                  <a:lnTo>
                    <a:pt x="124" y="234"/>
                  </a:lnTo>
                  <a:lnTo>
                    <a:pt x="120" y="234"/>
                  </a:lnTo>
                  <a:lnTo>
                    <a:pt x="120" y="238"/>
                  </a:lnTo>
                  <a:lnTo>
                    <a:pt x="114" y="238"/>
                  </a:lnTo>
                  <a:lnTo>
                    <a:pt x="114" y="244"/>
                  </a:lnTo>
                  <a:lnTo>
                    <a:pt x="114" y="248"/>
                  </a:lnTo>
                  <a:lnTo>
                    <a:pt x="114" y="254"/>
                  </a:lnTo>
                  <a:lnTo>
                    <a:pt x="110" y="254"/>
                  </a:lnTo>
                  <a:lnTo>
                    <a:pt x="104" y="258"/>
                  </a:lnTo>
                  <a:lnTo>
                    <a:pt x="104" y="264"/>
                  </a:lnTo>
                  <a:lnTo>
                    <a:pt x="100" y="264"/>
                  </a:lnTo>
                  <a:lnTo>
                    <a:pt x="94" y="264"/>
                  </a:lnTo>
                  <a:lnTo>
                    <a:pt x="94" y="268"/>
                  </a:lnTo>
                  <a:lnTo>
                    <a:pt x="100" y="268"/>
                  </a:lnTo>
                  <a:lnTo>
                    <a:pt x="100" y="274"/>
                  </a:lnTo>
                  <a:lnTo>
                    <a:pt x="100" y="278"/>
                  </a:lnTo>
                  <a:lnTo>
                    <a:pt x="94" y="278"/>
                  </a:lnTo>
                  <a:lnTo>
                    <a:pt x="94" y="284"/>
                  </a:lnTo>
                  <a:lnTo>
                    <a:pt x="94" y="288"/>
                  </a:lnTo>
                  <a:lnTo>
                    <a:pt x="94" y="294"/>
                  </a:lnTo>
                  <a:lnTo>
                    <a:pt x="100" y="294"/>
                  </a:lnTo>
                  <a:lnTo>
                    <a:pt x="100" y="298"/>
                  </a:lnTo>
                  <a:lnTo>
                    <a:pt x="94" y="298"/>
                  </a:lnTo>
                  <a:lnTo>
                    <a:pt x="94" y="304"/>
                  </a:lnTo>
                  <a:lnTo>
                    <a:pt x="84" y="304"/>
                  </a:lnTo>
                  <a:lnTo>
                    <a:pt x="70" y="304"/>
                  </a:lnTo>
                  <a:lnTo>
                    <a:pt x="70" y="288"/>
                  </a:lnTo>
                  <a:lnTo>
                    <a:pt x="70" y="278"/>
                  </a:lnTo>
                  <a:lnTo>
                    <a:pt x="70" y="238"/>
                  </a:lnTo>
                  <a:lnTo>
                    <a:pt x="70" y="228"/>
                  </a:lnTo>
                  <a:lnTo>
                    <a:pt x="74" y="224"/>
                  </a:lnTo>
                  <a:lnTo>
                    <a:pt x="74" y="218"/>
                  </a:lnTo>
                  <a:lnTo>
                    <a:pt x="74" y="208"/>
                  </a:lnTo>
                  <a:lnTo>
                    <a:pt x="74" y="204"/>
                  </a:lnTo>
                  <a:lnTo>
                    <a:pt x="74" y="188"/>
                  </a:lnTo>
                  <a:lnTo>
                    <a:pt x="74" y="178"/>
                  </a:lnTo>
                  <a:lnTo>
                    <a:pt x="74" y="174"/>
                  </a:lnTo>
                  <a:lnTo>
                    <a:pt x="74" y="164"/>
                  </a:lnTo>
                  <a:lnTo>
                    <a:pt x="74" y="158"/>
                  </a:lnTo>
                  <a:lnTo>
                    <a:pt x="54" y="154"/>
                  </a:lnTo>
                  <a:lnTo>
                    <a:pt x="44" y="154"/>
                  </a:lnTo>
                  <a:lnTo>
                    <a:pt x="34" y="154"/>
                  </a:lnTo>
                  <a:lnTo>
                    <a:pt x="30" y="154"/>
                  </a:lnTo>
                  <a:lnTo>
                    <a:pt x="24" y="154"/>
                  </a:lnTo>
                  <a:lnTo>
                    <a:pt x="10" y="154"/>
                  </a:lnTo>
                  <a:lnTo>
                    <a:pt x="4" y="154"/>
                  </a:lnTo>
                  <a:lnTo>
                    <a:pt x="0" y="154"/>
                  </a:lnTo>
                  <a:lnTo>
                    <a:pt x="0" y="140"/>
                  </a:lnTo>
                  <a:lnTo>
                    <a:pt x="4" y="120"/>
                  </a:lnTo>
                  <a:lnTo>
                    <a:pt x="4" y="114"/>
                  </a:lnTo>
                  <a:lnTo>
                    <a:pt x="4" y="110"/>
                  </a:lnTo>
                  <a:lnTo>
                    <a:pt x="4" y="100"/>
                  </a:lnTo>
                  <a:lnTo>
                    <a:pt x="4" y="94"/>
                  </a:lnTo>
                  <a:lnTo>
                    <a:pt x="14" y="94"/>
                  </a:lnTo>
                  <a:lnTo>
                    <a:pt x="14" y="84"/>
                  </a:lnTo>
                  <a:lnTo>
                    <a:pt x="4" y="84"/>
                  </a:lnTo>
                  <a:lnTo>
                    <a:pt x="4" y="64"/>
                  </a:lnTo>
                  <a:lnTo>
                    <a:pt x="4" y="54"/>
                  </a:lnTo>
                  <a:lnTo>
                    <a:pt x="10" y="34"/>
                  </a:lnTo>
                  <a:lnTo>
                    <a:pt x="10" y="30"/>
                  </a:lnTo>
                  <a:lnTo>
                    <a:pt x="10" y="24"/>
                  </a:lnTo>
                  <a:lnTo>
                    <a:pt x="10" y="14"/>
                  </a:lnTo>
                  <a:lnTo>
                    <a:pt x="10" y="1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3" name="Freeform 81">
              <a:extLst>
                <a:ext uri="{FF2B5EF4-FFF2-40B4-BE49-F238E27FC236}">
                  <a16:creationId xmlns:a16="http://schemas.microsoft.com/office/drawing/2014/main" id="{14DE3AC4-25C7-29CC-C7EB-A5343363E011}"/>
                </a:ext>
              </a:extLst>
            </p:cNvPr>
            <p:cNvSpPr>
              <a:spLocks/>
            </p:cNvSpPr>
            <p:nvPr/>
          </p:nvSpPr>
          <p:spPr bwMode="auto">
            <a:xfrm>
              <a:off x="6146800" y="5248275"/>
              <a:ext cx="584200" cy="539750"/>
            </a:xfrm>
            <a:custGeom>
              <a:avLst/>
              <a:gdLst>
                <a:gd name="T0" fmla="*/ 15875 w 368"/>
                <a:gd name="T1" fmla="*/ 301625 h 340"/>
                <a:gd name="T2" fmla="*/ 31750 w 368"/>
                <a:gd name="T3" fmla="*/ 244475 h 340"/>
                <a:gd name="T4" fmla="*/ 53975 w 368"/>
                <a:gd name="T5" fmla="*/ 200025 h 340"/>
                <a:gd name="T6" fmla="*/ 85725 w 368"/>
                <a:gd name="T7" fmla="*/ 111125 h 340"/>
                <a:gd name="T8" fmla="*/ 127000 w 368"/>
                <a:gd name="T9" fmla="*/ 73025 h 340"/>
                <a:gd name="T10" fmla="*/ 187325 w 368"/>
                <a:gd name="T11" fmla="*/ 15875 h 340"/>
                <a:gd name="T12" fmla="*/ 203200 w 368"/>
                <a:gd name="T13" fmla="*/ 41275 h 340"/>
                <a:gd name="T14" fmla="*/ 234950 w 368"/>
                <a:gd name="T15" fmla="*/ 79375 h 340"/>
                <a:gd name="T16" fmla="*/ 250825 w 368"/>
                <a:gd name="T17" fmla="*/ 95250 h 340"/>
                <a:gd name="T18" fmla="*/ 292100 w 368"/>
                <a:gd name="T19" fmla="*/ 120650 h 340"/>
                <a:gd name="T20" fmla="*/ 323850 w 368"/>
                <a:gd name="T21" fmla="*/ 142875 h 340"/>
                <a:gd name="T22" fmla="*/ 346075 w 368"/>
                <a:gd name="T23" fmla="*/ 152400 h 340"/>
                <a:gd name="T24" fmla="*/ 387350 w 368"/>
                <a:gd name="T25" fmla="*/ 168275 h 340"/>
                <a:gd name="T26" fmla="*/ 409575 w 368"/>
                <a:gd name="T27" fmla="*/ 184150 h 340"/>
                <a:gd name="T28" fmla="*/ 434975 w 368"/>
                <a:gd name="T29" fmla="*/ 215900 h 340"/>
                <a:gd name="T30" fmla="*/ 441325 w 368"/>
                <a:gd name="T31" fmla="*/ 238125 h 340"/>
                <a:gd name="T32" fmla="*/ 434975 w 368"/>
                <a:gd name="T33" fmla="*/ 190500 h 340"/>
                <a:gd name="T34" fmla="*/ 473075 w 368"/>
                <a:gd name="T35" fmla="*/ 174625 h 340"/>
                <a:gd name="T36" fmla="*/ 520700 w 368"/>
                <a:gd name="T37" fmla="*/ 190500 h 340"/>
                <a:gd name="T38" fmla="*/ 561975 w 368"/>
                <a:gd name="T39" fmla="*/ 206375 h 340"/>
                <a:gd name="T40" fmla="*/ 561975 w 368"/>
                <a:gd name="T41" fmla="*/ 244475 h 340"/>
                <a:gd name="T42" fmla="*/ 568325 w 368"/>
                <a:gd name="T43" fmla="*/ 244475 h 340"/>
                <a:gd name="T44" fmla="*/ 552450 w 368"/>
                <a:gd name="T45" fmla="*/ 292100 h 340"/>
                <a:gd name="T46" fmla="*/ 530225 w 368"/>
                <a:gd name="T47" fmla="*/ 292100 h 340"/>
                <a:gd name="T48" fmla="*/ 504825 w 368"/>
                <a:gd name="T49" fmla="*/ 254000 h 340"/>
                <a:gd name="T50" fmla="*/ 498475 w 368"/>
                <a:gd name="T51" fmla="*/ 269875 h 340"/>
                <a:gd name="T52" fmla="*/ 530225 w 368"/>
                <a:gd name="T53" fmla="*/ 307975 h 340"/>
                <a:gd name="T54" fmla="*/ 482600 w 368"/>
                <a:gd name="T55" fmla="*/ 355600 h 340"/>
                <a:gd name="T56" fmla="*/ 466725 w 368"/>
                <a:gd name="T57" fmla="*/ 381000 h 340"/>
                <a:gd name="T58" fmla="*/ 434975 w 368"/>
                <a:gd name="T59" fmla="*/ 412750 h 340"/>
                <a:gd name="T60" fmla="*/ 409575 w 368"/>
                <a:gd name="T61" fmla="*/ 387350 h 340"/>
                <a:gd name="T62" fmla="*/ 409575 w 368"/>
                <a:gd name="T63" fmla="*/ 339725 h 340"/>
                <a:gd name="T64" fmla="*/ 393700 w 368"/>
                <a:gd name="T65" fmla="*/ 301625 h 340"/>
                <a:gd name="T66" fmla="*/ 361950 w 368"/>
                <a:gd name="T67" fmla="*/ 339725 h 340"/>
                <a:gd name="T68" fmla="*/ 371475 w 368"/>
                <a:gd name="T69" fmla="*/ 371475 h 340"/>
                <a:gd name="T70" fmla="*/ 387350 w 368"/>
                <a:gd name="T71" fmla="*/ 412750 h 340"/>
                <a:gd name="T72" fmla="*/ 346075 w 368"/>
                <a:gd name="T73" fmla="*/ 434975 h 340"/>
                <a:gd name="T74" fmla="*/ 323850 w 368"/>
                <a:gd name="T75" fmla="*/ 403225 h 340"/>
                <a:gd name="T76" fmla="*/ 292100 w 368"/>
                <a:gd name="T77" fmla="*/ 371475 h 340"/>
                <a:gd name="T78" fmla="*/ 276225 w 368"/>
                <a:gd name="T79" fmla="*/ 333375 h 340"/>
                <a:gd name="T80" fmla="*/ 244475 w 368"/>
                <a:gd name="T81" fmla="*/ 301625 h 340"/>
                <a:gd name="T82" fmla="*/ 203200 w 368"/>
                <a:gd name="T83" fmla="*/ 317500 h 340"/>
                <a:gd name="T84" fmla="*/ 196850 w 368"/>
                <a:gd name="T85" fmla="*/ 323850 h 340"/>
                <a:gd name="T86" fmla="*/ 250825 w 368"/>
                <a:gd name="T87" fmla="*/ 317500 h 340"/>
                <a:gd name="T88" fmla="*/ 266700 w 368"/>
                <a:gd name="T89" fmla="*/ 349250 h 340"/>
                <a:gd name="T90" fmla="*/ 276225 w 368"/>
                <a:gd name="T91" fmla="*/ 387350 h 340"/>
                <a:gd name="T92" fmla="*/ 260350 w 368"/>
                <a:gd name="T93" fmla="*/ 412750 h 340"/>
                <a:gd name="T94" fmla="*/ 298450 w 368"/>
                <a:gd name="T95" fmla="*/ 434975 h 340"/>
                <a:gd name="T96" fmla="*/ 298450 w 368"/>
                <a:gd name="T97" fmla="*/ 466725 h 340"/>
                <a:gd name="T98" fmla="*/ 323850 w 368"/>
                <a:gd name="T99" fmla="*/ 498475 h 340"/>
                <a:gd name="T100" fmla="*/ 346075 w 368"/>
                <a:gd name="T101" fmla="*/ 539750 h 340"/>
                <a:gd name="T102" fmla="*/ 323850 w 368"/>
                <a:gd name="T103" fmla="*/ 514350 h 340"/>
                <a:gd name="T104" fmla="*/ 282575 w 368"/>
                <a:gd name="T105" fmla="*/ 492125 h 340"/>
                <a:gd name="T106" fmla="*/ 250825 w 368"/>
                <a:gd name="T107" fmla="*/ 482600 h 340"/>
                <a:gd name="T108" fmla="*/ 244475 w 368"/>
                <a:gd name="T109" fmla="*/ 450850 h 340"/>
                <a:gd name="T110" fmla="*/ 228600 w 368"/>
                <a:gd name="T111" fmla="*/ 434975 h 340"/>
                <a:gd name="T112" fmla="*/ 180975 w 368"/>
                <a:gd name="T113" fmla="*/ 444500 h 340"/>
                <a:gd name="T114" fmla="*/ 133350 w 368"/>
                <a:gd name="T115" fmla="*/ 428625 h 340"/>
                <a:gd name="T116" fmla="*/ 31750 w 368"/>
                <a:gd name="T117" fmla="*/ 396875 h 340"/>
                <a:gd name="T118" fmla="*/ 6350 w 368"/>
                <a:gd name="T119" fmla="*/ 381000 h 3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8"/>
                <a:gd name="T181" fmla="*/ 0 h 340"/>
                <a:gd name="T182" fmla="*/ 368 w 368"/>
                <a:gd name="T183" fmla="*/ 340 h 34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8" h="340">
                  <a:moveTo>
                    <a:pt x="0" y="234"/>
                  </a:moveTo>
                  <a:lnTo>
                    <a:pt x="4" y="230"/>
                  </a:lnTo>
                  <a:lnTo>
                    <a:pt x="10" y="210"/>
                  </a:lnTo>
                  <a:lnTo>
                    <a:pt x="10" y="204"/>
                  </a:lnTo>
                  <a:lnTo>
                    <a:pt x="10" y="194"/>
                  </a:lnTo>
                  <a:lnTo>
                    <a:pt x="10" y="190"/>
                  </a:lnTo>
                  <a:lnTo>
                    <a:pt x="14" y="190"/>
                  </a:lnTo>
                  <a:lnTo>
                    <a:pt x="14" y="184"/>
                  </a:lnTo>
                  <a:lnTo>
                    <a:pt x="14" y="180"/>
                  </a:lnTo>
                  <a:lnTo>
                    <a:pt x="14" y="174"/>
                  </a:lnTo>
                  <a:lnTo>
                    <a:pt x="20" y="170"/>
                  </a:lnTo>
                  <a:lnTo>
                    <a:pt x="20" y="154"/>
                  </a:lnTo>
                  <a:lnTo>
                    <a:pt x="20" y="150"/>
                  </a:lnTo>
                  <a:lnTo>
                    <a:pt x="24" y="146"/>
                  </a:lnTo>
                  <a:lnTo>
                    <a:pt x="24" y="140"/>
                  </a:lnTo>
                  <a:lnTo>
                    <a:pt x="30" y="136"/>
                  </a:lnTo>
                  <a:lnTo>
                    <a:pt x="30" y="130"/>
                  </a:lnTo>
                  <a:lnTo>
                    <a:pt x="34" y="126"/>
                  </a:lnTo>
                  <a:lnTo>
                    <a:pt x="34" y="106"/>
                  </a:lnTo>
                  <a:lnTo>
                    <a:pt x="34" y="100"/>
                  </a:lnTo>
                  <a:lnTo>
                    <a:pt x="40" y="106"/>
                  </a:lnTo>
                  <a:lnTo>
                    <a:pt x="50" y="86"/>
                  </a:lnTo>
                  <a:lnTo>
                    <a:pt x="54" y="76"/>
                  </a:lnTo>
                  <a:lnTo>
                    <a:pt x="54" y="70"/>
                  </a:lnTo>
                  <a:lnTo>
                    <a:pt x="50" y="66"/>
                  </a:lnTo>
                  <a:lnTo>
                    <a:pt x="54" y="60"/>
                  </a:lnTo>
                  <a:lnTo>
                    <a:pt x="54" y="56"/>
                  </a:lnTo>
                  <a:lnTo>
                    <a:pt x="54" y="50"/>
                  </a:lnTo>
                  <a:lnTo>
                    <a:pt x="60" y="46"/>
                  </a:lnTo>
                  <a:lnTo>
                    <a:pt x="80" y="46"/>
                  </a:lnTo>
                  <a:lnTo>
                    <a:pt x="80" y="40"/>
                  </a:lnTo>
                  <a:lnTo>
                    <a:pt x="104" y="0"/>
                  </a:lnTo>
                  <a:lnTo>
                    <a:pt x="108" y="0"/>
                  </a:lnTo>
                  <a:lnTo>
                    <a:pt x="114" y="6"/>
                  </a:lnTo>
                  <a:lnTo>
                    <a:pt x="118" y="6"/>
                  </a:lnTo>
                  <a:lnTo>
                    <a:pt x="118" y="10"/>
                  </a:lnTo>
                  <a:lnTo>
                    <a:pt x="118" y="16"/>
                  </a:lnTo>
                  <a:lnTo>
                    <a:pt x="124" y="20"/>
                  </a:lnTo>
                  <a:lnTo>
                    <a:pt x="118" y="20"/>
                  </a:lnTo>
                  <a:lnTo>
                    <a:pt x="124" y="20"/>
                  </a:lnTo>
                  <a:lnTo>
                    <a:pt x="124" y="26"/>
                  </a:lnTo>
                  <a:lnTo>
                    <a:pt x="128" y="26"/>
                  </a:lnTo>
                  <a:lnTo>
                    <a:pt x="128" y="30"/>
                  </a:lnTo>
                  <a:lnTo>
                    <a:pt x="134" y="36"/>
                  </a:lnTo>
                  <a:lnTo>
                    <a:pt x="138" y="36"/>
                  </a:lnTo>
                  <a:lnTo>
                    <a:pt x="138" y="40"/>
                  </a:lnTo>
                  <a:lnTo>
                    <a:pt x="144" y="46"/>
                  </a:lnTo>
                  <a:lnTo>
                    <a:pt x="148" y="50"/>
                  </a:lnTo>
                  <a:lnTo>
                    <a:pt x="154" y="50"/>
                  </a:lnTo>
                  <a:lnTo>
                    <a:pt x="154" y="56"/>
                  </a:lnTo>
                  <a:lnTo>
                    <a:pt x="158" y="56"/>
                  </a:lnTo>
                  <a:lnTo>
                    <a:pt x="164" y="56"/>
                  </a:lnTo>
                  <a:lnTo>
                    <a:pt x="164" y="60"/>
                  </a:lnTo>
                  <a:lnTo>
                    <a:pt x="158" y="60"/>
                  </a:lnTo>
                  <a:lnTo>
                    <a:pt x="164" y="60"/>
                  </a:lnTo>
                  <a:lnTo>
                    <a:pt x="168" y="60"/>
                  </a:lnTo>
                  <a:lnTo>
                    <a:pt x="168" y="66"/>
                  </a:lnTo>
                  <a:lnTo>
                    <a:pt x="174" y="70"/>
                  </a:lnTo>
                  <a:lnTo>
                    <a:pt x="178" y="70"/>
                  </a:lnTo>
                  <a:lnTo>
                    <a:pt x="184" y="76"/>
                  </a:lnTo>
                  <a:lnTo>
                    <a:pt x="184" y="80"/>
                  </a:lnTo>
                  <a:lnTo>
                    <a:pt x="188" y="80"/>
                  </a:lnTo>
                  <a:lnTo>
                    <a:pt x="194" y="80"/>
                  </a:lnTo>
                  <a:lnTo>
                    <a:pt x="198" y="86"/>
                  </a:lnTo>
                  <a:lnTo>
                    <a:pt x="204" y="86"/>
                  </a:lnTo>
                  <a:lnTo>
                    <a:pt x="204" y="90"/>
                  </a:lnTo>
                  <a:lnTo>
                    <a:pt x="208" y="90"/>
                  </a:lnTo>
                  <a:lnTo>
                    <a:pt x="208" y="96"/>
                  </a:lnTo>
                  <a:lnTo>
                    <a:pt x="214" y="96"/>
                  </a:lnTo>
                  <a:lnTo>
                    <a:pt x="218" y="96"/>
                  </a:lnTo>
                  <a:lnTo>
                    <a:pt x="218" y="90"/>
                  </a:lnTo>
                  <a:lnTo>
                    <a:pt x="218" y="96"/>
                  </a:lnTo>
                  <a:lnTo>
                    <a:pt x="224" y="96"/>
                  </a:lnTo>
                  <a:lnTo>
                    <a:pt x="228" y="100"/>
                  </a:lnTo>
                  <a:lnTo>
                    <a:pt x="234" y="100"/>
                  </a:lnTo>
                  <a:lnTo>
                    <a:pt x="238" y="96"/>
                  </a:lnTo>
                  <a:lnTo>
                    <a:pt x="244" y="100"/>
                  </a:lnTo>
                  <a:lnTo>
                    <a:pt x="244" y="106"/>
                  </a:lnTo>
                  <a:lnTo>
                    <a:pt x="244" y="110"/>
                  </a:lnTo>
                  <a:lnTo>
                    <a:pt x="244" y="116"/>
                  </a:lnTo>
                  <a:lnTo>
                    <a:pt x="248" y="116"/>
                  </a:lnTo>
                  <a:lnTo>
                    <a:pt x="254" y="116"/>
                  </a:lnTo>
                  <a:lnTo>
                    <a:pt x="258" y="120"/>
                  </a:lnTo>
                  <a:lnTo>
                    <a:pt x="258" y="116"/>
                  </a:lnTo>
                  <a:lnTo>
                    <a:pt x="264" y="116"/>
                  </a:lnTo>
                  <a:lnTo>
                    <a:pt x="258" y="126"/>
                  </a:lnTo>
                  <a:lnTo>
                    <a:pt x="258" y="130"/>
                  </a:lnTo>
                  <a:lnTo>
                    <a:pt x="264" y="130"/>
                  </a:lnTo>
                  <a:lnTo>
                    <a:pt x="268" y="130"/>
                  </a:lnTo>
                  <a:lnTo>
                    <a:pt x="274" y="136"/>
                  </a:lnTo>
                  <a:lnTo>
                    <a:pt x="274" y="140"/>
                  </a:lnTo>
                  <a:lnTo>
                    <a:pt x="274" y="146"/>
                  </a:lnTo>
                  <a:lnTo>
                    <a:pt x="274" y="150"/>
                  </a:lnTo>
                  <a:lnTo>
                    <a:pt x="274" y="154"/>
                  </a:lnTo>
                  <a:lnTo>
                    <a:pt x="278" y="154"/>
                  </a:lnTo>
                  <a:lnTo>
                    <a:pt x="278" y="150"/>
                  </a:lnTo>
                  <a:lnTo>
                    <a:pt x="284" y="146"/>
                  </a:lnTo>
                  <a:lnTo>
                    <a:pt x="278" y="140"/>
                  </a:lnTo>
                  <a:lnTo>
                    <a:pt x="278" y="136"/>
                  </a:lnTo>
                  <a:lnTo>
                    <a:pt x="274" y="130"/>
                  </a:lnTo>
                  <a:lnTo>
                    <a:pt x="274" y="126"/>
                  </a:lnTo>
                  <a:lnTo>
                    <a:pt x="274" y="120"/>
                  </a:lnTo>
                  <a:lnTo>
                    <a:pt x="274" y="116"/>
                  </a:lnTo>
                  <a:lnTo>
                    <a:pt x="278" y="110"/>
                  </a:lnTo>
                  <a:lnTo>
                    <a:pt x="284" y="110"/>
                  </a:lnTo>
                  <a:lnTo>
                    <a:pt x="288" y="110"/>
                  </a:lnTo>
                  <a:lnTo>
                    <a:pt x="294" y="110"/>
                  </a:lnTo>
                  <a:lnTo>
                    <a:pt x="298" y="110"/>
                  </a:lnTo>
                  <a:lnTo>
                    <a:pt x="304" y="110"/>
                  </a:lnTo>
                  <a:lnTo>
                    <a:pt x="308" y="116"/>
                  </a:lnTo>
                  <a:lnTo>
                    <a:pt x="314" y="116"/>
                  </a:lnTo>
                  <a:lnTo>
                    <a:pt x="318" y="116"/>
                  </a:lnTo>
                  <a:lnTo>
                    <a:pt x="324" y="120"/>
                  </a:lnTo>
                  <a:lnTo>
                    <a:pt x="328" y="120"/>
                  </a:lnTo>
                  <a:lnTo>
                    <a:pt x="328" y="126"/>
                  </a:lnTo>
                  <a:lnTo>
                    <a:pt x="334" y="126"/>
                  </a:lnTo>
                  <a:lnTo>
                    <a:pt x="338" y="130"/>
                  </a:lnTo>
                  <a:lnTo>
                    <a:pt x="344" y="130"/>
                  </a:lnTo>
                  <a:lnTo>
                    <a:pt x="348" y="130"/>
                  </a:lnTo>
                  <a:lnTo>
                    <a:pt x="354" y="130"/>
                  </a:lnTo>
                  <a:lnTo>
                    <a:pt x="354" y="136"/>
                  </a:lnTo>
                  <a:lnTo>
                    <a:pt x="348" y="136"/>
                  </a:lnTo>
                  <a:lnTo>
                    <a:pt x="348" y="140"/>
                  </a:lnTo>
                  <a:lnTo>
                    <a:pt x="348" y="150"/>
                  </a:lnTo>
                  <a:lnTo>
                    <a:pt x="354" y="150"/>
                  </a:lnTo>
                  <a:lnTo>
                    <a:pt x="354" y="154"/>
                  </a:lnTo>
                  <a:lnTo>
                    <a:pt x="358" y="150"/>
                  </a:lnTo>
                  <a:lnTo>
                    <a:pt x="358" y="146"/>
                  </a:lnTo>
                  <a:lnTo>
                    <a:pt x="364" y="146"/>
                  </a:lnTo>
                  <a:lnTo>
                    <a:pt x="364" y="150"/>
                  </a:lnTo>
                  <a:lnTo>
                    <a:pt x="368" y="150"/>
                  </a:lnTo>
                  <a:lnTo>
                    <a:pt x="358" y="154"/>
                  </a:lnTo>
                  <a:lnTo>
                    <a:pt x="354" y="160"/>
                  </a:lnTo>
                  <a:lnTo>
                    <a:pt x="354" y="164"/>
                  </a:lnTo>
                  <a:lnTo>
                    <a:pt x="354" y="170"/>
                  </a:lnTo>
                  <a:lnTo>
                    <a:pt x="348" y="174"/>
                  </a:lnTo>
                  <a:lnTo>
                    <a:pt x="348" y="180"/>
                  </a:lnTo>
                  <a:lnTo>
                    <a:pt x="348" y="184"/>
                  </a:lnTo>
                  <a:lnTo>
                    <a:pt x="344" y="190"/>
                  </a:lnTo>
                  <a:lnTo>
                    <a:pt x="338" y="190"/>
                  </a:lnTo>
                  <a:lnTo>
                    <a:pt x="338" y="184"/>
                  </a:lnTo>
                  <a:lnTo>
                    <a:pt x="338" y="190"/>
                  </a:lnTo>
                  <a:lnTo>
                    <a:pt x="334" y="190"/>
                  </a:lnTo>
                  <a:lnTo>
                    <a:pt x="334" y="184"/>
                  </a:lnTo>
                  <a:lnTo>
                    <a:pt x="328" y="180"/>
                  </a:lnTo>
                  <a:lnTo>
                    <a:pt x="328" y="174"/>
                  </a:lnTo>
                  <a:lnTo>
                    <a:pt x="324" y="174"/>
                  </a:lnTo>
                  <a:lnTo>
                    <a:pt x="324" y="170"/>
                  </a:lnTo>
                  <a:lnTo>
                    <a:pt x="318" y="164"/>
                  </a:lnTo>
                  <a:lnTo>
                    <a:pt x="318" y="160"/>
                  </a:lnTo>
                  <a:lnTo>
                    <a:pt x="324" y="154"/>
                  </a:lnTo>
                  <a:lnTo>
                    <a:pt x="328" y="150"/>
                  </a:lnTo>
                  <a:lnTo>
                    <a:pt x="324" y="150"/>
                  </a:lnTo>
                  <a:lnTo>
                    <a:pt x="318" y="150"/>
                  </a:lnTo>
                  <a:lnTo>
                    <a:pt x="314" y="154"/>
                  </a:lnTo>
                  <a:lnTo>
                    <a:pt x="314" y="170"/>
                  </a:lnTo>
                  <a:lnTo>
                    <a:pt x="318" y="170"/>
                  </a:lnTo>
                  <a:lnTo>
                    <a:pt x="318" y="174"/>
                  </a:lnTo>
                  <a:lnTo>
                    <a:pt x="324" y="180"/>
                  </a:lnTo>
                  <a:lnTo>
                    <a:pt x="324" y="184"/>
                  </a:lnTo>
                  <a:lnTo>
                    <a:pt x="328" y="190"/>
                  </a:lnTo>
                  <a:lnTo>
                    <a:pt x="334" y="194"/>
                  </a:lnTo>
                  <a:lnTo>
                    <a:pt x="328" y="200"/>
                  </a:lnTo>
                  <a:lnTo>
                    <a:pt x="324" y="204"/>
                  </a:lnTo>
                  <a:lnTo>
                    <a:pt x="318" y="210"/>
                  </a:lnTo>
                  <a:lnTo>
                    <a:pt x="314" y="214"/>
                  </a:lnTo>
                  <a:lnTo>
                    <a:pt x="308" y="220"/>
                  </a:lnTo>
                  <a:lnTo>
                    <a:pt x="304" y="224"/>
                  </a:lnTo>
                  <a:lnTo>
                    <a:pt x="298" y="234"/>
                  </a:lnTo>
                  <a:lnTo>
                    <a:pt x="298" y="240"/>
                  </a:lnTo>
                  <a:lnTo>
                    <a:pt x="294" y="234"/>
                  </a:lnTo>
                  <a:lnTo>
                    <a:pt x="294" y="230"/>
                  </a:lnTo>
                  <a:lnTo>
                    <a:pt x="288" y="234"/>
                  </a:lnTo>
                  <a:lnTo>
                    <a:pt x="294" y="240"/>
                  </a:lnTo>
                  <a:lnTo>
                    <a:pt x="294" y="244"/>
                  </a:lnTo>
                  <a:lnTo>
                    <a:pt x="294" y="250"/>
                  </a:lnTo>
                  <a:lnTo>
                    <a:pt x="288" y="254"/>
                  </a:lnTo>
                  <a:lnTo>
                    <a:pt x="284" y="260"/>
                  </a:lnTo>
                  <a:lnTo>
                    <a:pt x="278" y="260"/>
                  </a:lnTo>
                  <a:lnTo>
                    <a:pt x="274" y="260"/>
                  </a:lnTo>
                  <a:lnTo>
                    <a:pt x="268" y="260"/>
                  </a:lnTo>
                  <a:lnTo>
                    <a:pt x="264" y="260"/>
                  </a:lnTo>
                  <a:lnTo>
                    <a:pt x="264" y="254"/>
                  </a:lnTo>
                  <a:lnTo>
                    <a:pt x="258" y="254"/>
                  </a:lnTo>
                  <a:lnTo>
                    <a:pt x="258" y="250"/>
                  </a:lnTo>
                  <a:lnTo>
                    <a:pt x="258" y="244"/>
                  </a:lnTo>
                  <a:lnTo>
                    <a:pt x="258" y="240"/>
                  </a:lnTo>
                  <a:lnTo>
                    <a:pt x="258" y="234"/>
                  </a:lnTo>
                  <a:lnTo>
                    <a:pt x="264" y="230"/>
                  </a:lnTo>
                  <a:lnTo>
                    <a:pt x="264" y="220"/>
                  </a:lnTo>
                  <a:lnTo>
                    <a:pt x="258" y="220"/>
                  </a:lnTo>
                  <a:lnTo>
                    <a:pt x="258" y="214"/>
                  </a:lnTo>
                  <a:lnTo>
                    <a:pt x="258" y="210"/>
                  </a:lnTo>
                  <a:lnTo>
                    <a:pt x="258" y="204"/>
                  </a:lnTo>
                  <a:lnTo>
                    <a:pt x="254" y="200"/>
                  </a:lnTo>
                  <a:lnTo>
                    <a:pt x="254" y="194"/>
                  </a:lnTo>
                  <a:lnTo>
                    <a:pt x="254" y="190"/>
                  </a:lnTo>
                  <a:lnTo>
                    <a:pt x="248" y="190"/>
                  </a:lnTo>
                  <a:lnTo>
                    <a:pt x="244" y="200"/>
                  </a:lnTo>
                  <a:lnTo>
                    <a:pt x="238" y="200"/>
                  </a:lnTo>
                  <a:lnTo>
                    <a:pt x="238" y="204"/>
                  </a:lnTo>
                  <a:lnTo>
                    <a:pt x="234" y="204"/>
                  </a:lnTo>
                  <a:lnTo>
                    <a:pt x="234" y="210"/>
                  </a:lnTo>
                  <a:lnTo>
                    <a:pt x="228" y="214"/>
                  </a:lnTo>
                  <a:lnTo>
                    <a:pt x="228" y="220"/>
                  </a:lnTo>
                  <a:lnTo>
                    <a:pt x="224" y="220"/>
                  </a:lnTo>
                  <a:lnTo>
                    <a:pt x="224" y="224"/>
                  </a:lnTo>
                  <a:lnTo>
                    <a:pt x="228" y="230"/>
                  </a:lnTo>
                  <a:lnTo>
                    <a:pt x="228" y="234"/>
                  </a:lnTo>
                  <a:lnTo>
                    <a:pt x="234" y="234"/>
                  </a:lnTo>
                  <a:lnTo>
                    <a:pt x="234" y="240"/>
                  </a:lnTo>
                  <a:lnTo>
                    <a:pt x="234" y="244"/>
                  </a:lnTo>
                  <a:lnTo>
                    <a:pt x="234" y="250"/>
                  </a:lnTo>
                  <a:lnTo>
                    <a:pt x="238" y="254"/>
                  </a:lnTo>
                  <a:lnTo>
                    <a:pt x="244" y="254"/>
                  </a:lnTo>
                  <a:lnTo>
                    <a:pt x="244" y="260"/>
                  </a:lnTo>
                  <a:lnTo>
                    <a:pt x="244" y="264"/>
                  </a:lnTo>
                  <a:lnTo>
                    <a:pt x="238" y="270"/>
                  </a:lnTo>
                  <a:lnTo>
                    <a:pt x="234" y="280"/>
                  </a:lnTo>
                  <a:lnTo>
                    <a:pt x="228" y="280"/>
                  </a:lnTo>
                  <a:lnTo>
                    <a:pt x="224" y="280"/>
                  </a:lnTo>
                  <a:lnTo>
                    <a:pt x="218" y="274"/>
                  </a:lnTo>
                  <a:lnTo>
                    <a:pt x="214" y="274"/>
                  </a:lnTo>
                  <a:lnTo>
                    <a:pt x="214" y="270"/>
                  </a:lnTo>
                  <a:lnTo>
                    <a:pt x="208" y="264"/>
                  </a:lnTo>
                  <a:lnTo>
                    <a:pt x="204" y="264"/>
                  </a:lnTo>
                  <a:lnTo>
                    <a:pt x="204" y="260"/>
                  </a:lnTo>
                  <a:lnTo>
                    <a:pt x="204" y="254"/>
                  </a:lnTo>
                  <a:lnTo>
                    <a:pt x="204" y="250"/>
                  </a:lnTo>
                  <a:lnTo>
                    <a:pt x="198" y="250"/>
                  </a:lnTo>
                  <a:lnTo>
                    <a:pt x="188" y="250"/>
                  </a:lnTo>
                  <a:lnTo>
                    <a:pt x="188" y="244"/>
                  </a:lnTo>
                  <a:lnTo>
                    <a:pt x="184" y="240"/>
                  </a:lnTo>
                  <a:lnTo>
                    <a:pt x="184" y="234"/>
                  </a:lnTo>
                  <a:lnTo>
                    <a:pt x="184" y="230"/>
                  </a:lnTo>
                  <a:lnTo>
                    <a:pt x="184" y="224"/>
                  </a:lnTo>
                  <a:lnTo>
                    <a:pt x="184" y="220"/>
                  </a:lnTo>
                  <a:lnTo>
                    <a:pt x="184" y="214"/>
                  </a:lnTo>
                  <a:lnTo>
                    <a:pt x="178" y="214"/>
                  </a:lnTo>
                  <a:lnTo>
                    <a:pt x="174" y="210"/>
                  </a:lnTo>
                  <a:lnTo>
                    <a:pt x="168" y="210"/>
                  </a:lnTo>
                  <a:lnTo>
                    <a:pt x="164" y="204"/>
                  </a:lnTo>
                  <a:lnTo>
                    <a:pt x="164" y="200"/>
                  </a:lnTo>
                  <a:lnTo>
                    <a:pt x="164" y="194"/>
                  </a:lnTo>
                  <a:lnTo>
                    <a:pt x="158" y="190"/>
                  </a:lnTo>
                  <a:lnTo>
                    <a:pt x="154" y="190"/>
                  </a:lnTo>
                  <a:lnTo>
                    <a:pt x="148" y="190"/>
                  </a:lnTo>
                  <a:lnTo>
                    <a:pt x="144" y="190"/>
                  </a:lnTo>
                  <a:lnTo>
                    <a:pt x="138" y="190"/>
                  </a:lnTo>
                  <a:lnTo>
                    <a:pt x="138" y="194"/>
                  </a:lnTo>
                  <a:lnTo>
                    <a:pt x="134" y="194"/>
                  </a:lnTo>
                  <a:lnTo>
                    <a:pt x="128" y="200"/>
                  </a:lnTo>
                  <a:lnTo>
                    <a:pt x="124" y="200"/>
                  </a:lnTo>
                  <a:lnTo>
                    <a:pt x="118" y="200"/>
                  </a:lnTo>
                  <a:lnTo>
                    <a:pt x="114" y="200"/>
                  </a:lnTo>
                  <a:lnTo>
                    <a:pt x="114" y="204"/>
                  </a:lnTo>
                  <a:lnTo>
                    <a:pt x="118" y="204"/>
                  </a:lnTo>
                  <a:lnTo>
                    <a:pt x="124" y="204"/>
                  </a:lnTo>
                  <a:lnTo>
                    <a:pt x="128" y="204"/>
                  </a:lnTo>
                  <a:lnTo>
                    <a:pt x="138" y="200"/>
                  </a:lnTo>
                  <a:lnTo>
                    <a:pt x="144" y="200"/>
                  </a:lnTo>
                  <a:lnTo>
                    <a:pt x="148" y="200"/>
                  </a:lnTo>
                  <a:lnTo>
                    <a:pt x="154" y="200"/>
                  </a:lnTo>
                  <a:lnTo>
                    <a:pt x="158" y="200"/>
                  </a:lnTo>
                  <a:lnTo>
                    <a:pt x="158" y="204"/>
                  </a:lnTo>
                  <a:lnTo>
                    <a:pt x="158" y="210"/>
                  </a:lnTo>
                  <a:lnTo>
                    <a:pt x="158" y="214"/>
                  </a:lnTo>
                  <a:lnTo>
                    <a:pt x="164" y="214"/>
                  </a:lnTo>
                  <a:lnTo>
                    <a:pt x="164" y="220"/>
                  </a:lnTo>
                  <a:lnTo>
                    <a:pt x="168" y="220"/>
                  </a:lnTo>
                  <a:lnTo>
                    <a:pt x="174" y="220"/>
                  </a:lnTo>
                  <a:lnTo>
                    <a:pt x="174" y="224"/>
                  </a:lnTo>
                  <a:lnTo>
                    <a:pt x="174" y="230"/>
                  </a:lnTo>
                  <a:lnTo>
                    <a:pt x="174" y="234"/>
                  </a:lnTo>
                  <a:lnTo>
                    <a:pt x="174" y="240"/>
                  </a:lnTo>
                  <a:lnTo>
                    <a:pt x="174" y="244"/>
                  </a:lnTo>
                  <a:lnTo>
                    <a:pt x="174" y="250"/>
                  </a:lnTo>
                  <a:lnTo>
                    <a:pt x="174" y="254"/>
                  </a:lnTo>
                  <a:lnTo>
                    <a:pt x="168" y="254"/>
                  </a:lnTo>
                  <a:lnTo>
                    <a:pt x="164" y="250"/>
                  </a:lnTo>
                  <a:lnTo>
                    <a:pt x="164" y="254"/>
                  </a:lnTo>
                  <a:lnTo>
                    <a:pt x="164" y="260"/>
                  </a:lnTo>
                  <a:lnTo>
                    <a:pt x="168" y="260"/>
                  </a:lnTo>
                  <a:lnTo>
                    <a:pt x="168" y="264"/>
                  </a:lnTo>
                  <a:lnTo>
                    <a:pt x="174" y="264"/>
                  </a:lnTo>
                  <a:lnTo>
                    <a:pt x="178" y="264"/>
                  </a:lnTo>
                  <a:lnTo>
                    <a:pt x="184" y="270"/>
                  </a:lnTo>
                  <a:lnTo>
                    <a:pt x="188" y="274"/>
                  </a:lnTo>
                  <a:lnTo>
                    <a:pt x="194" y="280"/>
                  </a:lnTo>
                  <a:lnTo>
                    <a:pt x="194" y="284"/>
                  </a:lnTo>
                  <a:lnTo>
                    <a:pt x="194" y="290"/>
                  </a:lnTo>
                  <a:lnTo>
                    <a:pt x="188" y="290"/>
                  </a:lnTo>
                  <a:lnTo>
                    <a:pt x="184" y="290"/>
                  </a:lnTo>
                  <a:lnTo>
                    <a:pt x="188" y="294"/>
                  </a:lnTo>
                  <a:lnTo>
                    <a:pt x="188" y="300"/>
                  </a:lnTo>
                  <a:lnTo>
                    <a:pt x="184" y="304"/>
                  </a:lnTo>
                  <a:lnTo>
                    <a:pt x="188" y="304"/>
                  </a:lnTo>
                  <a:lnTo>
                    <a:pt x="194" y="310"/>
                  </a:lnTo>
                  <a:lnTo>
                    <a:pt x="194" y="314"/>
                  </a:lnTo>
                  <a:lnTo>
                    <a:pt x="204" y="314"/>
                  </a:lnTo>
                  <a:lnTo>
                    <a:pt x="208" y="320"/>
                  </a:lnTo>
                  <a:lnTo>
                    <a:pt x="208" y="324"/>
                  </a:lnTo>
                  <a:lnTo>
                    <a:pt x="218" y="324"/>
                  </a:lnTo>
                  <a:lnTo>
                    <a:pt x="218" y="330"/>
                  </a:lnTo>
                  <a:lnTo>
                    <a:pt x="224" y="334"/>
                  </a:lnTo>
                  <a:lnTo>
                    <a:pt x="218" y="340"/>
                  </a:lnTo>
                  <a:lnTo>
                    <a:pt x="214" y="340"/>
                  </a:lnTo>
                  <a:lnTo>
                    <a:pt x="208" y="340"/>
                  </a:lnTo>
                  <a:lnTo>
                    <a:pt x="208" y="334"/>
                  </a:lnTo>
                  <a:lnTo>
                    <a:pt x="208" y="330"/>
                  </a:lnTo>
                  <a:lnTo>
                    <a:pt x="208" y="324"/>
                  </a:lnTo>
                  <a:lnTo>
                    <a:pt x="204" y="324"/>
                  </a:lnTo>
                  <a:lnTo>
                    <a:pt x="198" y="320"/>
                  </a:lnTo>
                  <a:lnTo>
                    <a:pt x="194" y="320"/>
                  </a:lnTo>
                  <a:lnTo>
                    <a:pt x="188" y="320"/>
                  </a:lnTo>
                  <a:lnTo>
                    <a:pt x="184" y="320"/>
                  </a:lnTo>
                  <a:lnTo>
                    <a:pt x="178" y="314"/>
                  </a:lnTo>
                  <a:lnTo>
                    <a:pt x="178" y="310"/>
                  </a:lnTo>
                  <a:lnTo>
                    <a:pt x="174" y="310"/>
                  </a:lnTo>
                  <a:lnTo>
                    <a:pt x="174" y="304"/>
                  </a:lnTo>
                  <a:lnTo>
                    <a:pt x="168" y="304"/>
                  </a:lnTo>
                  <a:lnTo>
                    <a:pt x="164" y="310"/>
                  </a:lnTo>
                  <a:lnTo>
                    <a:pt x="158" y="310"/>
                  </a:lnTo>
                  <a:lnTo>
                    <a:pt x="158" y="304"/>
                  </a:lnTo>
                  <a:lnTo>
                    <a:pt x="154" y="300"/>
                  </a:lnTo>
                  <a:lnTo>
                    <a:pt x="148" y="300"/>
                  </a:lnTo>
                  <a:lnTo>
                    <a:pt x="148" y="294"/>
                  </a:lnTo>
                  <a:lnTo>
                    <a:pt x="148" y="290"/>
                  </a:lnTo>
                  <a:lnTo>
                    <a:pt x="154" y="290"/>
                  </a:lnTo>
                  <a:lnTo>
                    <a:pt x="154" y="284"/>
                  </a:lnTo>
                  <a:lnTo>
                    <a:pt x="158" y="280"/>
                  </a:lnTo>
                  <a:lnTo>
                    <a:pt x="158" y="274"/>
                  </a:lnTo>
                  <a:lnTo>
                    <a:pt x="158" y="270"/>
                  </a:lnTo>
                  <a:lnTo>
                    <a:pt x="154" y="264"/>
                  </a:lnTo>
                  <a:lnTo>
                    <a:pt x="148" y="270"/>
                  </a:lnTo>
                  <a:lnTo>
                    <a:pt x="144" y="274"/>
                  </a:lnTo>
                  <a:lnTo>
                    <a:pt x="144" y="280"/>
                  </a:lnTo>
                  <a:lnTo>
                    <a:pt x="138" y="280"/>
                  </a:lnTo>
                  <a:lnTo>
                    <a:pt x="134" y="280"/>
                  </a:lnTo>
                  <a:lnTo>
                    <a:pt x="128" y="280"/>
                  </a:lnTo>
                  <a:lnTo>
                    <a:pt x="124" y="280"/>
                  </a:lnTo>
                  <a:lnTo>
                    <a:pt x="114" y="280"/>
                  </a:lnTo>
                  <a:lnTo>
                    <a:pt x="108" y="280"/>
                  </a:lnTo>
                  <a:lnTo>
                    <a:pt x="108" y="284"/>
                  </a:lnTo>
                  <a:lnTo>
                    <a:pt x="104" y="284"/>
                  </a:lnTo>
                  <a:lnTo>
                    <a:pt x="98" y="280"/>
                  </a:lnTo>
                  <a:lnTo>
                    <a:pt x="94" y="280"/>
                  </a:lnTo>
                  <a:lnTo>
                    <a:pt x="84" y="270"/>
                  </a:lnTo>
                  <a:lnTo>
                    <a:pt x="70" y="274"/>
                  </a:lnTo>
                  <a:lnTo>
                    <a:pt x="60" y="264"/>
                  </a:lnTo>
                  <a:lnTo>
                    <a:pt x="50" y="260"/>
                  </a:lnTo>
                  <a:lnTo>
                    <a:pt x="44" y="254"/>
                  </a:lnTo>
                  <a:lnTo>
                    <a:pt x="30" y="250"/>
                  </a:lnTo>
                  <a:lnTo>
                    <a:pt x="20" y="250"/>
                  </a:lnTo>
                  <a:lnTo>
                    <a:pt x="14" y="250"/>
                  </a:lnTo>
                  <a:lnTo>
                    <a:pt x="10" y="244"/>
                  </a:lnTo>
                  <a:lnTo>
                    <a:pt x="14" y="244"/>
                  </a:lnTo>
                  <a:lnTo>
                    <a:pt x="14" y="234"/>
                  </a:lnTo>
                  <a:lnTo>
                    <a:pt x="10" y="234"/>
                  </a:lnTo>
                  <a:lnTo>
                    <a:pt x="4" y="240"/>
                  </a:lnTo>
                  <a:lnTo>
                    <a:pt x="0" y="240"/>
                  </a:lnTo>
                  <a:lnTo>
                    <a:pt x="0" y="23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4" name="Freeform 83">
              <a:extLst>
                <a:ext uri="{FF2B5EF4-FFF2-40B4-BE49-F238E27FC236}">
                  <a16:creationId xmlns:a16="http://schemas.microsoft.com/office/drawing/2014/main" id="{4CC6F725-EE2B-CF13-2945-DA23CF4D1F47}"/>
                </a:ext>
              </a:extLst>
            </p:cNvPr>
            <p:cNvSpPr>
              <a:spLocks/>
            </p:cNvSpPr>
            <p:nvPr/>
          </p:nvSpPr>
          <p:spPr bwMode="auto">
            <a:xfrm>
              <a:off x="5108575" y="5232400"/>
              <a:ext cx="641350" cy="1187450"/>
            </a:xfrm>
            <a:custGeom>
              <a:avLst/>
              <a:gdLst>
                <a:gd name="T0" fmla="*/ 15875 w 404"/>
                <a:gd name="T1" fmla="*/ 247650 h 748"/>
                <a:gd name="T2" fmla="*/ 47625 w 404"/>
                <a:gd name="T3" fmla="*/ 247650 h 748"/>
                <a:gd name="T4" fmla="*/ 79375 w 404"/>
                <a:gd name="T5" fmla="*/ 260350 h 748"/>
                <a:gd name="T6" fmla="*/ 79375 w 404"/>
                <a:gd name="T7" fmla="*/ 142875 h 748"/>
                <a:gd name="T8" fmla="*/ 79375 w 404"/>
                <a:gd name="T9" fmla="*/ 88900 h 748"/>
                <a:gd name="T10" fmla="*/ 117475 w 404"/>
                <a:gd name="T11" fmla="*/ 9525 h 748"/>
                <a:gd name="T12" fmla="*/ 228600 w 404"/>
                <a:gd name="T13" fmla="*/ 9525 h 748"/>
                <a:gd name="T14" fmla="*/ 285750 w 404"/>
                <a:gd name="T15" fmla="*/ 73025 h 748"/>
                <a:gd name="T16" fmla="*/ 330200 w 404"/>
                <a:gd name="T17" fmla="*/ 95250 h 748"/>
                <a:gd name="T18" fmla="*/ 330200 w 404"/>
                <a:gd name="T19" fmla="*/ 120650 h 748"/>
                <a:gd name="T20" fmla="*/ 346075 w 404"/>
                <a:gd name="T21" fmla="*/ 158750 h 748"/>
                <a:gd name="T22" fmla="*/ 355600 w 404"/>
                <a:gd name="T23" fmla="*/ 231775 h 748"/>
                <a:gd name="T24" fmla="*/ 371475 w 404"/>
                <a:gd name="T25" fmla="*/ 247650 h 748"/>
                <a:gd name="T26" fmla="*/ 377825 w 404"/>
                <a:gd name="T27" fmla="*/ 269875 h 748"/>
                <a:gd name="T28" fmla="*/ 393700 w 404"/>
                <a:gd name="T29" fmla="*/ 285750 h 748"/>
                <a:gd name="T30" fmla="*/ 409575 w 404"/>
                <a:gd name="T31" fmla="*/ 301625 h 748"/>
                <a:gd name="T32" fmla="*/ 434975 w 404"/>
                <a:gd name="T33" fmla="*/ 307975 h 748"/>
                <a:gd name="T34" fmla="*/ 450850 w 404"/>
                <a:gd name="T35" fmla="*/ 323850 h 748"/>
                <a:gd name="T36" fmla="*/ 466725 w 404"/>
                <a:gd name="T37" fmla="*/ 355600 h 748"/>
                <a:gd name="T38" fmla="*/ 504825 w 404"/>
                <a:gd name="T39" fmla="*/ 381000 h 748"/>
                <a:gd name="T40" fmla="*/ 536575 w 404"/>
                <a:gd name="T41" fmla="*/ 396875 h 748"/>
                <a:gd name="T42" fmla="*/ 552450 w 404"/>
                <a:gd name="T43" fmla="*/ 428625 h 748"/>
                <a:gd name="T44" fmla="*/ 552450 w 404"/>
                <a:gd name="T45" fmla="*/ 476250 h 748"/>
                <a:gd name="T46" fmla="*/ 561975 w 404"/>
                <a:gd name="T47" fmla="*/ 508000 h 748"/>
                <a:gd name="T48" fmla="*/ 609600 w 404"/>
                <a:gd name="T49" fmla="*/ 555625 h 748"/>
                <a:gd name="T50" fmla="*/ 609600 w 404"/>
                <a:gd name="T51" fmla="*/ 603250 h 748"/>
                <a:gd name="T52" fmla="*/ 514350 w 404"/>
                <a:gd name="T53" fmla="*/ 603250 h 748"/>
                <a:gd name="T54" fmla="*/ 403225 w 404"/>
                <a:gd name="T55" fmla="*/ 603250 h 748"/>
                <a:gd name="T56" fmla="*/ 371475 w 404"/>
                <a:gd name="T57" fmla="*/ 603250 h 748"/>
                <a:gd name="T58" fmla="*/ 323850 w 404"/>
                <a:gd name="T59" fmla="*/ 657225 h 748"/>
                <a:gd name="T60" fmla="*/ 314325 w 404"/>
                <a:gd name="T61" fmla="*/ 895350 h 748"/>
                <a:gd name="T62" fmla="*/ 498475 w 404"/>
                <a:gd name="T63" fmla="*/ 895350 h 748"/>
                <a:gd name="T64" fmla="*/ 625475 w 404"/>
                <a:gd name="T65" fmla="*/ 904875 h 748"/>
                <a:gd name="T66" fmla="*/ 593725 w 404"/>
                <a:gd name="T67" fmla="*/ 1031875 h 748"/>
                <a:gd name="T68" fmla="*/ 546100 w 404"/>
                <a:gd name="T69" fmla="*/ 1187450 h 748"/>
                <a:gd name="T70" fmla="*/ 323850 w 404"/>
                <a:gd name="T71" fmla="*/ 1133475 h 748"/>
                <a:gd name="T72" fmla="*/ 307975 w 404"/>
                <a:gd name="T73" fmla="*/ 1079500 h 748"/>
                <a:gd name="T74" fmla="*/ 307975 w 404"/>
                <a:gd name="T75" fmla="*/ 1016000 h 748"/>
                <a:gd name="T76" fmla="*/ 307975 w 404"/>
                <a:gd name="T77" fmla="*/ 984250 h 748"/>
                <a:gd name="T78" fmla="*/ 298450 w 404"/>
                <a:gd name="T79" fmla="*/ 936625 h 748"/>
                <a:gd name="T80" fmla="*/ 298450 w 404"/>
                <a:gd name="T81" fmla="*/ 879475 h 748"/>
                <a:gd name="T82" fmla="*/ 238125 w 404"/>
                <a:gd name="T83" fmla="*/ 857250 h 748"/>
                <a:gd name="T84" fmla="*/ 238125 w 404"/>
                <a:gd name="T85" fmla="*/ 704850 h 748"/>
                <a:gd name="T86" fmla="*/ 206375 w 404"/>
                <a:gd name="T87" fmla="*/ 666750 h 748"/>
                <a:gd name="T88" fmla="*/ 190500 w 404"/>
                <a:gd name="T89" fmla="*/ 641350 h 748"/>
                <a:gd name="T90" fmla="*/ 174625 w 404"/>
                <a:gd name="T91" fmla="*/ 625475 h 748"/>
                <a:gd name="T92" fmla="*/ 158750 w 404"/>
                <a:gd name="T93" fmla="*/ 609600 h 748"/>
                <a:gd name="T94" fmla="*/ 133350 w 404"/>
                <a:gd name="T95" fmla="*/ 603250 h 748"/>
                <a:gd name="T96" fmla="*/ 111125 w 404"/>
                <a:gd name="T97" fmla="*/ 561975 h 748"/>
                <a:gd name="T98" fmla="*/ 79375 w 404"/>
                <a:gd name="T99" fmla="*/ 482600 h 748"/>
                <a:gd name="T100" fmla="*/ 31750 w 404"/>
                <a:gd name="T101" fmla="*/ 381000 h 748"/>
                <a:gd name="T102" fmla="*/ 6350 w 404"/>
                <a:gd name="T103" fmla="*/ 323850 h 7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
                <a:gd name="T157" fmla="*/ 0 h 748"/>
                <a:gd name="T158" fmla="*/ 404 w 404"/>
                <a:gd name="T159" fmla="*/ 748 h 7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 h="748">
                  <a:moveTo>
                    <a:pt x="0" y="160"/>
                  </a:moveTo>
                  <a:lnTo>
                    <a:pt x="4" y="160"/>
                  </a:lnTo>
                  <a:lnTo>
                    <a:pt x="10" y="160"/>
                  </a:lnTo>
                  <a:lnTo>
                    <a:pt x="10" y="156"/>
                  </a:lnTo>
                  <a:lnTo>
                    <a:pt x="14" y="156"/>
                  </a:lnTo>
                  <a:lnTo>
                    <a:pt x="20" y="156"/>
                  </a:lnTo>
                  <a:lnTo>
                    <a:pt x="24" y="156"/>
                  </a:lnTo>
                  <a:lnTo>
                    <a:pt x="30" y="156"/>
                  </a:lnTo>
                  <a:lnTo>
                    <a:pt x="34" y="156"/>
                  </a:lnTo>
                  <a:lnTo>
                    <a:pt x="40" y="160"/>
                  </a:lnTo>
                  <a:lnTo>
                    <a:pt x="44" y="164"/>
                  </a:lnTo>
                  <a:lnTo>
                    <a:pt x="50" y="164"/>
                  </a:lnTo>
                  <a:lnTo>
                    <a:pt x="50" y="146"/>
                  </a:lnTo>
                  <a:lnTo>
                    <a:pt x="50" y="130"/>
                  </a:lnTo>
                  <a:lnTo>
                    <a:pt x="50" y="120"/>
                  </a:lnTo>
                  <a:lnTo>
                    <a:pt x="50" y="90"/>
                  </a:lnTo>
                  <a:lnTo>
                    <a:pt x="50" y="86"/>
                  </a:lnTo>
                  <a:lnTo>
                    <a:pt x="50" y="80"/>
                  </a:lnTo>
                  <a:lnTo>
                    <a:pt x="50" y="60"/>
                  </a:lnTo>
                  <a:lnTo>
                    <a:pt x="50" y="56"/>
                  </a:lnTo>
                  <a:lnTo>
                    <a:pt x="50" y="30"/>
                  </a:lnTo>
                  <a:lnTo>
                    <a:pt x="50" y="6"/>
                  </a:lnTo>
                  <a:lnTo>
                    <a:pt x="64" y="6"/>
                  </a:lnTo>
                  <a:lnTo>
                    <a:pt x="74" y="6"/>
                  </a:lnTo>
                  <a:lnTo>
                    <a:pt x="90" y="6"/>
                  </a:lnTo>
                  <a:lnTo>
                    <a:pt x="110" y="0"/>
                  </a:lnTo>
                  <a:lnTo>
                    <a:pt x="124" y="6"/>
                  </a:lnTo>
                  <a:lnTo>
                    <a:pt x="144" y="6"/>
                  </a:lnTo>
                  <a:lnTo>
                    <a:pt x="144" y="26"/>
                  </a:lnTo>
                  <a:lnTo>
                    <a:pt x="154" y="26"/>
                  </a:lnTo>
                  <a:lnTo>
                    <a:pt x="154" y="46"/>
                  </a:lnTo>
                  <a:lnTo>
                    <a:pt x="180" y="46"/>
                  </a:lnTo>
                  <a:lnTo>
                    <a:pt x="188" y="46"/>
                  </a:lnTo>
                  <a:lnTo>
                    <a:pt x="198" y="46"/>
                  </a:lnTo>
                  <a:lnTo>
                    <a:pt x="198" y="60"/>
                  </a:lnTo>
                  <a:lnTo>
                    <a:pt x="208" y="60"/>
                  </a:lnTo>
                  <a:lnTo>
                    <a:pt x="208" y="66"/>
                  </a:lnTo>
                  <a:lnTo>
                    <a:pt x="198" y="66"/>
                  </a:lnTo>
                  <a:lnTo>
                    <a:pt x="198" y="76"/>
                  </a:lnTo>
                  <a:lnTo>
                    <a:pt x="208" y="76"/>
                  </a:lnTo>
                  <a:lnTo>
                    <a:pt x="208" y="90"/>
                  </a:lnTo>
                  <a:lnTo>
                    <a:pt x="214" y="90"/>
                  </a:lnTo>
                  <a:lnTo>
                    <a:pt x="218" y="90"/>
                  </a:lnTo>
                  <a:lnTo>
                    <a:pt x="218" y="100"/>
                  </a:lnTo>
                  <a:lnTo>
                    <a:pt x="224" y="116"/>
                  </a:lnTo>
                  <a:lnTo>
                    <a:pt x="224" y="130"/>
                  </a:lnTo>
                  <a:lnTo>
                    <a:pt x="224" y="140"/>
                  </a:lnTo>
                  <a:lnTo>
                    <a:pt x="224" y="146"/>
                  </a:lnTo>
                  <a:lnTo>
                    <a:pt x="224" y="150"/>
                  </a:lnTo>
                  <a:lnTo>
                    <a:pt x="228" y="150"/>
                  </a:lnTo>
                  <a:lnTo>
                    <a:pt x="234" y="150"/>
                  </a:lnTo>
                  <a:lnTo>
                    <a:pt x="234" y="156"/>
                  </a:lnTo>
                  <a:lnTo>
                    <a:pt x="234" y="160"/>
                  </a:lnTo>
                  <a:lnTo>
                    <a:pt x="238" y="164"/>
                  </a:lnTo>
                  <a:lnTo>
                    <a:pt x="244" y="164"/>
                  </a:lnTo>
                  <a:lnTo>
                    <a:pt x="238" y="170"/>
                  </a:lnTo>
                  <a:lnTo>
                    <a:pt x="244" y="170"/>
                  </a:lnTo>
                  <a:lnTo>
                    <a:pt x="244" y="174"/>
                  </a:lnTo>
                  <a:lnTo>
                    <a:pt x="248" y="174"/>
                  </a:lnTo>
                  <a:lnTo>
                    <a:pt x="248" y="180"/>
                  </a:lnTo>
                  <a:lnTo>
                    <a:pt x="254" y="180"/>
                  </a:lnTo>
                  <a:lnTo>
                    <a:pt x="254" y="184"/>
                  </a:lnTo>
                  <a:lnTo>
                    <a:pt x="258" y="184"/>
                  </a:lnTo>
                  <a:lnTo>
                    <a:pt x="258" y="190"/>
                  </a:lnTo>
                  <a:lnTo>
                    <a:pt x="264" y="190"/>
                  </a:lnTo>
                  <a:lnTo>
                    <a:pt x="264" y="194"/>
                  </a:lnTo>
                  <a:lnTo>
                    <a:pt x="268" y="194"/>
                  </a:lnTo>
                  <a:lnTo>
                    <a:pt x="274" y="194"/>
                  </a:lnTo>
                  <a:lnTo>
                    <a:pt x="274" y="200"/>
                  </a:lnTo>
                  <a:lnTo>
                    <a:pt x="274" y="204"/>
                  </a:lnTo>
                  <a:lnTo>
                    <a:pt x="278" y="204"/>
                  </a:lnTo>
                  <a:lnTo>
                    <a:pt x="284" y="204"/>
                  </a:lnTo>
                  <a:lnTo>
                    <a:pt x="288" y="204"/>
                  </a:lnTo>
                  <a:lnTo>
                    <a:pt x="294" y="204"/>
                  </a:lnTo>
                  <a:lnTo>
                    <a:pt x="294" y="220"/>
                  </a:lnTo>
                  <a:lnTo>
                    <a:pt x="294" y="224"/>
                  </a:lnTo>
                  <a:lnTo>
                    <a:pt x="294" y="230"/>
                  </a:lnTo>
                  <a:lnTo>
                    <a:pt x="298" y="234"/>
                  </a:lnTo>
                  <a:lnTo>
                    <a:pt x="308" y="234"/>
                  </a:lnTo>
                  <a:lnTo>
                    <a:pt x="318" y="240"/>
                  </a:lnTo>
                  <a:lnTo>
                    <a:pt x="324" y="240"/>
                  </a:lnTo>
                  <a:lnTo>
                    <a:pt x="324" y="244"/>
                  </a:lnTo>
                  <a:lnTo>
                    <a:pt x="334" y="250"/>
                  </a:lnTo>
                  <a:lnTo>
                    <a:pt x="338" y="250"/>
                  </a:lnTo>
                  <a:lnTo>
                    <a:pt x="348" y="250"/>
                  </a:lnTo>
                  <a:lnTo>
                    <a:pt x="348" y="260"/>
                  </a:lnTo>
                  <a:lnTo>
                    <a:pt x="348" y="264"/>
                  </a:lnTo>
                  <a:lnTo>
                    <a:pt x="348" y="270"/>
                  </a:lnTo>
                  <a:lnTo>
                    <a:pt x="348" y="274"/>
                  </a:lnTo>
                  <a:lnTo>
                    <a:pt x="348" y="280"/>
                  </a:lnTo>
                  <a:lnTo>
                    <a:pt x="348" y="294"/>
                  </a:lnTo>
                  <a:lnTo>
                    <a:pt x="348" y="300"/>
                  </a:lnTo>
                  <a:lnTo>
                    <a:pt x="348" y="304"/>
                  </a:lnTo>
                  <a:lnTo>
                    <a:pt x="348" y="310"/>
                  </a:lnTo>
                  <a:lnTo>
                    <a:pt x="348" y="314"/>
                  </a:lnTo>
                  <a:lnTo>
                    <a:pt x="354" y="320"/>
                  </a:lnTo>
                  <a:lnTo>
                    <a:pt x="358" y="324"/>
                  </a:lnTo>
                  <a:lnTo>
                    <a:pt x="364" y="330"/>
                  </a:lnTo>
                  <a:lnTo>
                    <a:pt x="368" y="340"/>
                  </a:lnTo>
                  <a:lnTo>
                    <a:pt x="384" y="350"/>
                  </a:lnTo>
                  <a:lnTo>
                    <a:pt x="398" y="370"/>
                  </a:lnTo>
                  <a:lnTo>
                    <a:pt x="404" y="380"/>
                  </a:lnTo>
                  <a:lnTo>
                    <a:pt x="388" y="380"/>
                  </a:lnTo>
                  <a:lnTo>
                    <a:pt x="384" y="380"/>
                  </a:lnTo>
                  <a:lnTo>
                    <a:pt x="374" y="380"/>
                  </a:lnTo>
                  <a:lnTo>
                    <a:pt x="358" y="380"/>
                  </a:lnTo>
                  <a:lnTo>
                    <a:pt x="338" y="380"/>
                  </a:lnTo>
                  <a:lnTo>
                    <a:pt x="324" y="380"/>
                  </a:lnTo>
                  <a:lnTo>
                    <a:pt x="298" y="380"/>
                  </a:lnTo>
                  <a:lnTo>
                    <a:pt x="284" y="380"/>
                  </a:lnTo>
                  <a:lnTo>
                    <a:pt x="274" y="380"/>
                  </a:lnTo>
                  <a:lnTo>
                    <a:pt x="254" y="380"/>
                  </a:lnTo>
                  <a:lnTo>
                    <a:pt x="248" y="380"/>
                  </a:lnTo>
                  <a:lnTo>
                    <a:pt x="244" y="380"/>
                  </a:lnTo>
                  <a:lnTo>
                    <a:pt x="238" y="380"/>
                  </a:lnTo>
                  <a:lnTo>
                    <a:pt x="234" y="380"/>
                  </a:lnTo>
                  <a:lnTo>
                    <a:pt x="214" y="380"/>
                  </a:lnTo>
                  <a:lnTo>
                    <a:pt x="204" y="380"/>
                  </a:lnTo>
                  <a:lnTo>
                    <a:pt x="204" y="390"/>
                  </a:lnTo>
                  <a:lnTo>
                    <a:pt x="204" y="414"/>
                  </a:lnTo>
                  <a:lnTo>
                    <a:pt x="204" y="430"/>
                  </a:lnTo>
                  <a:lnTo>
                    <a:pt x="204" y="434"/>
                  </a:lnTo>
                  <a:lnTo>
                    <a:pt x="204" y="520"/>
                  </a:lnTo>
                  <a:lnTo>
                    <a:pt x="198" y="564"/>
                  </a:lnTo>
                  <a:lnTo>
                    <a:pt x="228" y="564"/>
                  </a:lnTo>
                  <a:lnTo>
                    <a:pt x="278" y="564"/>
                  </a:lnTo>
                  <a:lnTo>
                    <a:pt x="294" y="564"/>
                  </a:lnTo>
                  <a:lnTo>
                    <a:pt x="314" y="564"/>
                  </a:lnTo>
                  <a:lnTo>
                    <a:pt x="324" y="564"/>
                  </a:lnTo>
                  <a:lnTo>
                    <a:pt x="358" y="564"/>
                  </a:lnTo>
                  <a:lnTo>
                    <a:pt x="374" y="564"/>
                  </a:lnTo>
                  <a:lnTo>
                    <a:pt x="394" y="570"/>
                  </a:lnTo>
                  <a:lnTo>
                    <a:pt x="388" y="600"/>
                  </a:lnTo>
                  <a:lnTo>
                    <a:pt x="384" y="610"/>
                  </a:lnTo>
                  <a:lnTo>
                    <a:pt x="384" y="620"/>
                  </a:lnTo>
                  <a:lnTo>
                    <a:pt x="374" y="650"/>
                  </a:lnTo>
                  <a:lnTo>
                    <a:pt x="368" y="680"/>
                  </a:lnTo>
                  <a:lnTo>
                    <a:pt x="364" y="690"/>
                  </a:lnTo>
                  <a:lnTo>
                    <a:pt x="348" y="748"/>
                  </a:lnTo>
                  <a:lnTo>
                    <a:pt x="344" y="748"/>
                  </a:lnTo>
                  <a:lnTo>
                    <a:pt x="288" y="744"/>
                  </a:lnTo>
                  <a:lnTo>
                    <a:pt x="204" y="738"/>
                  </a:lnTo>
                  <a:lnTo>
                    <a:pt x="204" y="728"/>
                  </a:lnTo>
                  <a:lnTo>
                    <a:pt x="204" y="714"/>
                  </a:lnTo>
                  <a:lnTo>
                    <a:pt x="194" y="714"/>
                  </a:lnTo>
                  <a:lnTo>
                    <a:pt x="194" y="710"/>
                  </a:lnTo>
                  <a:lnTo>
                    <a:pt x="194" y="694"/>
                  </a:lnTo>
                  <a:lnTo>
                    <a:pt x="194" y="680"/>
                  </a:lnTo>
                  <a:lnTo>
                    <a:pt x="194" y="674"/>
                  </a:lnTo>
                  <a:lnTo>
                    <a:pt x="194" y="664"/>
                  </a:lnTo>
                  <a:lnTo>
                    <a:pt x="194" y="650"/>
                  </a:lnTo>
                  <a:lnTo>
                    <a:pt x="194" y="640"/>
                  </a:lnTo>
                  <a:lnTo>
                    <a:pt x="194" y="630"/>
                  </a:lnTo>
                  <a:lnTo>
                    <a:pt x="204" y="630"/>
                  </a:lnTo>
                  <a:lnTo>
                    <a:pt x="204" y="620"/>
                  </a:lnTo>
                  <a:lnTo>
                    <a:pt x="194" y="620"/>
                  </a:lnTo>
                  <a:lnTo>
                    <a:pt x="188" y="610"/>
                  </a:lnTo>
                  <a:lnTo>
                    <a:pt x="188" y="600"/>
                  </a:lnTo>
                  <a:lnTo>
                    <a:pt x="188" y="594"/>
                  </a:lnTo>
                  <a:lnTo>
                    <a:pt x="188" y="590"/>
                  </a:lnTo>
                  <a:lnTo>
                    <a:pt x="188" y="580"/>
                  </a:lnTo>
                  <a:lnTo>
                    <a:pt x="188" y="574"/>
                  </a:lnTo>
                  <a:lnTo>
                    <a:pt x="188" y="570"/>
                  </a:lnTo>
                  <a:lnTo>
                    <a:pt x="188" y="554"/>
                  </a:lnTo>
                  <a:lnTo>
                    <a:pt x="188" y="540"/>
                  </a:lnTo>
                  <a:lnTo>
                    <a:pt x="170" y="544"/>
                  </a:lnTo>
                  <a:lnTo>
                    <a:pt x="150" y="544"/>
                  </a:lnTo>
                  <a:lnTo>
                    <a:pt x="150" y="540"/>
                  </a:lnTo>
                  <a:lnTo>
                    <a:pt x="150" y="530"/>
                  </a:lnTo>
                  <a:lnTo>
                    <a:pt x="150" y="520"/>
                  </a:lnTo>
                  <a:lnTo>
                    <a:pt x="150" y="454"/>
                  </a:lnTo>
                  <a:lnTo>
                    <a:pt x="150" y="444"/>
                  </a:lnTo>
                  <a:lnTo>
                    <a:pt x="150" y="424"/>
                  </a:lnTo>
                  <a:lnTo>
                    <a:pt x="144" y="424"/>
                  </a:lnTo>
                  <a:lnTo>
                    <a:pt x="130" y="424"/>
                  </a:lnTo>
                  <a:lnTo>
                    <a:pt x="130" y="420"/>
                  </a:lnTo>
                  <a:lnTo>
                    <a:pt x="124" y="420"/>
                  </a:lnTo>
                  <a:lnTo>
                    <a:pt x="124" y="414"/>
                  </a:lnTo>
                  <a:lnTo>
                    <a:pt x="120" y="410"/>
                  </a:lnTo>
                  <a:lnTo>
                    <a:pt x="120" y="404"/>
                  </a:lnTo>
                  <a:lnTo>
                    <a:pt x="114" y="404"/>
                  </a:lnTo>
                  <a:lnTo>
                    <a:pt x="114" y="400"/>
                  </a:lnTo>
                  <a:lnTo>
                    <a:pt x="110" y="400"/>
                  </a:lnTo>
                  <a:lnTo>
                    <a:pt x="110" y="394"/>
                  </a:lnTo>
                  <a:lnTo>
                    <a:pt x="110" y="390"/>
                  </a:lnTo>
                  <a:lnTo>
                    <a:pt x="104" y="390"/>
                  </a:lnTo>
                  <a:lnTo>
                    <a:pt x="100" y="390"/>
                  </a:lnTo>
                  <a:lnTo>
                    <a:pt x="100" y="384"/>
                  </a:lnTo>
                  <a:lnTo>
                    <a:pt x="94" y="384"/>
                  </a:lnTo>
                  <a:lnTo>
                    <a:pt x="90" y="384"/>
                  </a:lnTo>
                  <a:lnTo>
                    <a:pt x="84" y="384"/>
                  </a:lnTo>
                  <a:lnTo>
                    <a:pt x="84" y="380"/>
                  </a:lnTo>
                  <a:lnTo>
                    <a:pt x="80" y="380"/>
                  </a:lnTo>
                  <a:lnTo>
                    <a:pt x="80" y="374"/>
                  </a:lnTo>
                  <a:lnTo>
                    <a:pt x="74" y="364"/>
                  </a:lnTo>
                  <a:lnTo>
                    <a:pt x="70" y="354"/>
                  </a:lnTo>
                  <a:lnTo>
                    <a:pt x="64" y="340"/>
                  </a:lnTo>
                  <a:lnTo>
                    <a:pt x="54" y="320"/>
                  </a:lnTo>
                  <a:lnTo>
                    <a:pt x="50" y="310"/>
                  </a:lnTo>
                  <a:lnTo>
                    <a:pt x="50" y="304"/>
                  </a:lnTo>
                  <a:lnTo>
                    <a:pt x="40" y="280"/>
                  </a:lnTo>
                  <a:lnTo>
                    <a:pt x="34" y="270"/>
                  </a:lnTo>
                  <a:lnTo>
                    <a:pt x="30" y="254"/>
                  </a:lnTo>
                  <a:lnTo>
                    <a:pt x="20" y="240"/>
                  </a:lnTo>
                  <a:lnTo>
                    <a:pt x="14" y="224"/>
                  </a:lnTo>
                  <a:lnTo>
                    <a:pt x="10" y="214"/>
                  </a:lnTo>
                  <a:lnTo>
                    <a:pt x="10" y="204"/>
                  </a:lnTo>
                  <a:lnTo>
                    <a:pt x="4" y="204"/>
                  </a:lnTo>
                  <a:lnTo>
                    <a:pt x="0" y="204"/>
                  </a:lnTo>
                  <a:lnTo>
                    <a:pt x="0" y="184"/>
                  </a:lnTo>
                  <a:lnTo>
                    <a:pt x="0" y="16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5" name="Freeform 87">
              <a:extLst>
                <a:ext uri="{FF2B5EF4-FFF2-40B4-BE49-F238E27FC236}">
                  <a16:creationId xmlns:a16="http://schemas.microsoft.com/office/drawing/2014/main" id="{6A13D897-E45F-97EB-EC78-8DD07E007C03}"/>
                </a:ext>
              </a:extLst>
            </p:cNvPr>
            <p:cNvSpPr>
              <a:spLocks/>
            </p:cNvSpPr>
            <p:nvPr/>
          </p:nvSpPr>
          <p:spPr bwMode="auto">
            <a:xfrm>
              <a:off x="2390775" y="5146675"/>
              <a:ext cx="552450" cy="593725"/>
            </a:xfrm>
            <a:custGeom>
              <a:avLst/>
              <a:gdLst>
                <a:gd name="T0" fmla="*/ 15875 w 348"/>
                <a:gd name="T1" fmla="*/ 307975 h 374"/>
                <a:gd name="T2" fmla="*/ 31750 w 348"/>
                <a:gd name="T3" fmla="*/ 276225 h 374"/>
                <a:gd name="T4" fmla="*/ 31750 w 348"/>
                <a:gd name="T5" fmla="*/ 244475 h 374"/>
                <a:gd name="T6" fmla="*/ 22225 w 348"/>
                <a:gd name="T7" fmla="*/ 212725 h 374"/>
                <a:gd name="T8" fmla="*/ 31750 w 348"/>
                <a:gd name="T9" fmla="*/ 190500 h 374"/>
                <a:gd name="T10" fmla="*/ 38100 w 348"/>
                <a:gd name="T11" fmla="*/ 158750 h 374"/>
                <a:gd name="T12" fmla="*/ 47625 w 348"/>
                <a:gd name="T13" fmla="*/ 127000 h 374"/>
                <a:gd name="T14" fmla="*/ 53975 w 348"/>
                <a:gd name="T15" fmla="*/ 101600 h 374"/>
                <a:gd name="T16" fmla="*/ 53975 w 348"/>
                <a:gd name="T17" fmla="*/ 69850 h 374"/>
                <a:gd name="T18" fmla="*/ 63500 w 348"/>
                <a:gd name="T19" fmla="*/ 38100 h 374"/>
                <a:gd name="T20" fmla="*/ 79375 w 348"/>
                <a:gd name="T21" fmla="*/ 6350 h 374"/>
                <a:gd name="T22" fmla="*/ 101600 w 348"/>
                <a:gd name="T23" fmla="*/ 6350 h 374"/>
                <a:gd name="T24" fmla="*/ 117475 w 348"/>
                <a:gd name="T25" fmla="*/ 47625 h 374"/>
                <a:gd name="T26" fmla="*/ 149225 w 348"/>
                <a:gd name="T27" fmla="*/ 47625 h 374"/>
                <a:gd name="T28" fmla="*/ 174625 w 348"/>
                <a:gd name="T29" fmla="*/ 31750 h 374"/>
                <a:gd name="T30" fmla="*/ 190500 w 348"/>
                <a:gd name="T31" fmla="*/ 31750 h 374"/>
                <a:gd name="T32" fmla="*/ 206375 w 348"/>
                <a:gd name="T33" fmla="*/ 31750 h 374"/>
                <a:gd name="T34" fmla="*/ 269875 w 348"/>
                <a:gd name="T35" fmla="*/ 31750 h 374"/>
                <a:gd name="T36" fmla="*/ 346075 w 348"/>
                <a:gd name="T37" fmla="*/ 47625 h 374"/>
                <a:gd name="T38" fmla="*/ 361950 w 348"/>
                <a:gd name="T39" fmla="*/ 69850 h 374"/>
                <a:gd name="T40" fmla="*/ 355600 w 348"/>
                <a:gd name="T41" fmla="*/ 79375 h 374"/>
                <a:gd name="T42" fmla="*/ 371475 w 348"/>
                <a:gd name="T43" fmla="*/ 101600 h 374"/>
                <a:gd name="T44" fmla="*/ 387350 w 348"/>
                <a:gd name="T45" fmla="*/ 117475 h 374"/>
                <a:gd name="T46" fmla="*/ 434975 w 348"/>
                <a:gd name="T47" fmla="*/ 117475 h 374"/>
                <a:gd name="T48" fmla="*/ 473075 w 348"/>
                <a:gd name="T49" fmla="*/ 117475 h 374"/>
                <a:gd name="T50" fmla="*/ 546100 w 348"/>
                <a:gd name="T51" fmla="*/ 127000 h 374"/>
                <a:gd name="T52" fmla="*/ 546100 w 348"/>
                <a:gd name="T53" fmla="*/ 165100 h 374"/>
                <a:gd name="T54" fmla="*/ 552450 w 348"/>
                <a:gd name="T55" fmla="*/ 244475 h 374"/>
                <a:gd name="T56" fmla="*/ 536575 w 348"/>
                <a:gd name="T57" fmla="*/ 285750 h 374"/>
                <a:gd name="T58" fmla="*/ 530225 w 348"/>
                <a:gd name="T59" fmla="*/ 355600 h 374"/>
                <a:gd name="T60" fmla="*/ 482600 w 348"/>
                <a:gd name="T61" fmla="*/ 361950 h 374"/>
                <a:gd name="T62" fmla="*/ 457200 w 348"/>
                <a:gd name="T63" fmla="*/ 355600 h 374"/>
                <a:gd name="T64" fmla="*/ 434975 w 348"/>
                <a:gd name="T65" fmla="*/ 361950 h 374"/>
                <a:gd name="T66" fmla="*/ 409575 w 348"/>
                <a:gd name="T67" fmla="*/ 361950 h 374"/>
                <a:gd name="T68" fmla="*/ 333375 w 348"/>
                <a:gd name="T69" fmla="*/ 355600 h 374"/>
                <a:gd name="T70" fmla="*/ 238125 w 348"/>
                <a:gd name="T71" fmla="*/ 355600 h 374"/>
                <a:gd name="T72" fmla="*/ 222250 w 348"/>
                <a:gd name="T73" fmla="*/ 419100 h 374"/>
                <a:gd name="T74" fmla="*/ 212725 w 348"/>
                <a:gd name="T75" fmla="*/ 488950 h 374"/>
                <a:gd name="T76" fmla="*/ 212725 w 348"/>
                <a:gd name="T77" fmla="*/ 561975 h 374"/>
                <a:gd name="T78" fmla="*/ 196850 w 348"/>
                <a:gd name="T79" fmla="*/ 593725 h 374"/>
                <a:gd name="T80" fmla="*/ 142875 w 348"/>
                <a:gd name="T81" fmla="*/ 593725 h 374"/>
                <a:gd name="T82" fmla="*/ 95250 w 348"/>
                <a:gd name="T83" fmla="*/ 577850 h 374"/>
                <a:gd name="T84" fmla="*/ 79375 w 348"/>
                <a:gd name="T85" fmla="*/ 546100 h 374"/>
                <a:gd name="T86" fmla="*/ 63500 w 348"/>
                <a:gd name="T87" fmla="*/ 530225 h 374"/>
                <a:gd name="T88" fmla="*/ 53975 w 348"/>
                <a:gd name="T89" fmla="*/ 498475 h 374"/>
                <a:gd name="T90" fmla="*/ 38100 w 348"/>
                <a:gd name="T91" fmla="*/ 473075 h 374"/>
                <a:gd name="T92" fmla="*/ 15875 w 348"/>
                <a:gd name="T93" fmla="*/ 466725 h 374"/>
                <a:gd name="T94" fmla="*/ 6350 w 348"/>
                <a:gd name="T95" fmla="*/ 441325 h 374"/>
                <a:gd name="T96" fmla="*/ 6350 w 348"/>
                <a:gd name="T97" fmla="*/ 409575 h 374"/>
                <a:gd name="T98" fmla="*/ 15875 w 348"/>
                <a:gd name="T99" fmla="*/ 387350 h 374"/>
                <a:gd name="T100" fmla="*/ 0 w 348"/>
                <a:gd name="T101" fmla="*/ 346075 h 374"/>
                <a:gd name="T102" fmla="*/ 0 w 348"/>
                <a:gd name="T103" fmla="*/ 317500 h 3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48"/>
                <a:gd name="T157" fmla="*/ 0 h 374"/>
                <a:gd name="T158" fmla="*/ 348 w 348"/>
                <a:gd name="T159" fmla="*/ 374 h 3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48" h="374">
                  <a:moveTo>
                    <a:pt x="0" y="200"/>
                  </a:moveTo>
                  <a:lnTo>
                    <a:pt x="0" y="194"/>
                  </a:lnTo>
                  <a:lnTo>
                    <a:pt x="4" y="194"/>
                  </a:lnTo>
                  <a:lnTo>
                    <a:pt x="10" y="194"/>
                  </a:lnTo>
                  <a:lnTo>
                    <a:pt x="14" y="190"/>
                  </a:lnTo>
                  <a:lnTo>
                    <a:pt x="14" y="184"/>
                  </a:lnTo>
                  <a:lnTo>
                    <a:pt x="14" y="180"/>
                  </a:lnTo>
                  <a:lnTo>
                    <a:pt x="20" y="174"/>
                  </a:lnTo>
                  <a:lnTo>
                    <a:pt x="20" y="170"/>
                  </a:lnTo>
                  <a:lnTo>
                    <a:pt x="20" y="164"/>
                  </a:lnTo>
                  <a:lnTo>
                    <a:pt x="20" y="160"/>
                  </a:lnTo>
                  <a:lnTo>
                    <a:pt x="20" y="154"/>
                  </a:lnTo>
                  <a:lnTo>
                    <a:pt x="20" y="150"/>
                  </a:lnTo>
                  <a:lnTo>
                    <a:pt x="20" y="144"/>
                  </a:lnTo>
                  <a:lnTo>
                    <a:pt x="20" y="140"/>
                  </a:lnTo>
                  <a:lnTo>
                    <a:pt x="14" y="134"/>
                  </a:lnTo>
                  <a:lnTo>
                    <a:pt x="14" y="130"/>
                  </a:lnTo>
                  <a:lnTo>
                    <a:pt x="14" y="124"/>
                  </a:lnTo>
                  <a:lnTo>
                    <a:pt x="20" y="124"/>
                  </a:lnTo>
                  <a:lnTo>
                    <a:pt x="20" y="120"/>
                  </a:lnTo>
                  <a:lnTo>
                    <a:pt x="20" y="114"/>
                  </a:lnTo>
                  <a:lnTo>
                    <a:pt x="24" y="110"/>
                  </a:lnTo>
                  <a:lnTo>
                    <a:pt x="24" y="104"/>
                  </a:lnTo>
                  <a:lnTo>
                    <a:pt x="24" y="100"/>
                  </a:lnTo>
                  <a:lnTo>
                    <a:pt x="24" y="94"/>
                  </a:lnTo>
                  <a:lnTo>
                    <a:pt x="24" y="90"/>
                  </a:lnTo>
                  <a:lnTo>
                    <a:pt x="24" y="84"/>
                  </a:lnTo>
                  <a:lnTo>
                    <a:pt x="30" y="80"/>
                  </a:lnTo>
                  <a:lnTo>
                    <a:pt x="30" y="74"/>
                  </a:lnTo>
                  <a:lnTo>
                    <a:pt x="34" y="74"/>
                  </a:lnTo>
                  <a:lnTo>
                    <a:pt x="34" y="70"/>
                  </a:lnTo>
                  <a:lnTo>
                    <a:pt x="34" y="64"/>
                  </a:lnTo>
                  <a:lnTo>
                    <a:pt x="34" y="60"/>
                  </a:lnTo>
                  <a:lnTo>
                    <a:pt x="34" y="54"/>
                  </a:lnTo>
                  <a:lnTo>
                    <a:pt x="34" y="50"/>
                  </a:lnTo>
                  <a:lnTo>
                    <a:pt x="34" y="44"/>
                  </a:lnTo>
                  <a:lnTo>
                    <a:pt x="34" y="40"/>
                  </a:lnTo>
                  <a:lnTo>
                    <a:pt x="34" y="34"/>
                  </a:lnTo>
                  <a:lnTo>
                    <a:pt x="34" y="30"/>
                  </a:lnTo>
                  <a:lnTo>
                    <a:pt x="40" y="24"/>
                  </a:lnTo>
                  <a:lnTo>
                    <a:pt x="40" y="20"/>
                  </a:lnTo>
                  <a:lnTo>
                    <a:pt x="44" y="14"/>
                  </a:lnTo>
                  <a:lnTo>
                    <a:pt x="44" y="10"/>
                  </a:lnTo>
                  <a:lnTo>
                    <a:pt x="50" y="4"/>
                  </a:lnTo>
                  <a:lnTo>
                    <a:pt x="50" y="0"/>
                  </a:lnTo>
                  <a:lnTo>
                    <a:pt x="54" y="4"/>
                  </a:lnTo>
                  <a:lnTo>
                    <a:pt x="60" y="4"/>
                  </a:lnTo>
                  <a:lnTo>
                    <a:pt x="64" y="4"/>
                  </a:lnTo>
                  <a:lnTo>
                    <a:pt x="64" y="20"/>
                  </a:lnTo>
                  <a:lnTo>
                    <a:pt x="64" y="24"/>
                  </a:lnTo>
                  <a:lnTo>
                    <a:pt x="64" y="30"/>
                  </a:lnTo>
                  <a:lnTo>
                    <a:pt x="74" y="30"/>
                  </a:lnTo>
                  <a:lnTo>
                    <a:pt x="80" y="30"/>
                  </a:lnTo>
                  <a:lnTo>
                    <a:pt x="84" y="30"/>
                  </a:lnTo>
                  <a:lnTo>
                    <a:pt x="90" y="30"/>
                  </a:lnTo>
                  <a:lnTo>
                    <a:pt x="94" y="30"/>
                  </a:lnTo>
                  <a:lnTo>
                    <a:pt x="100" y="24"/>
                  </a:lnTo>
                  <a:lnTo>
                    <a:pt x="104" y="24"/>
                  </a:lnTo>
                  <a:lnTo>
                    <a:pt x="104" y="20"/>
                  </a:lnTo>
                  <a:lnTo>
                    <a:pt x="110" y="20"/>
                  </a:lnTo>
                  <a:lnTo>
                    <a:pt x="110" y="24"/>
                  </a:lnTo>
                  <a:lnTo>
                    <a:pt x="114" y="24"/>
                  </a:lnTo>
                  <a:lnTo>
                    <a:pt x="114" y="20"/>
                  </a:lnTo>
                  <a:lnTo>
                    <a:pt x="120" y="20"/>
                  </a:lnTo>
                  <a:lnTo>
                    <a:pt x="124" y="20"/>
                  </a:lnTo>
                  <a:lnTo>
                    <a:pt x="130" y="20"/>
                  </a:lnTo>
                  <a:lnTo>
                    <a:pt x="130" y="14"/>
                  </a:lnTo>
                  <a:lnTo>
                    <a:pt x="130" y="20"/>
                  </a:lnTo>
                  <a:lnTo>
                    <a:pt x="130" y="14"/>
                  </a:lnTo>
                  <a:lnTo>
                    <a:pt x="140" y="20"/>
                  </a:lnTo>
                  <a:lnTo>
                    <a:pt x="154" y="20"/>
                  </a:lnTo>
                  <a:lnTo>
                    <a:pt x="170" y="20"/>
                  </a:lnTo>
                  <a:lnTo>
                    <a:pt x="194" y="20"/>
                  </a:lnTo>
                  <a:lnTo>
                    <a:pt x="214" y="20"/>
                  </a:lnTo>
                  <a:lnTo>
                    <a:pt x="214" y="30"/>
                  </a:lnTo>
                  <a:lnTo>
                    <a:pt x="218" y="30"/>
                  </a:lnTo>
                  <a:lnTo>
                    <a:pt x="224" y="20"/>
                  </a:lnTo>
                  <a:lnTo>
                    <a:pt x="228" y="20"/>
                  </a:lnTo>
                  <a:lnTo>
                    <a:pt x="228" y="34"/>
                  </a:lnTo>
                  <a:lnTo>
                    <a:pt x="228" y="44"/>
                  </a:lnTo>
                  <a:lnTo>
                    <a:pt x="224" y="44"/>
                  </a:lnTo>
                  <a:lnTo>
                    <a:pt x="218" y="44"/>
                  </a:lnTo>
                  <a:lnTo>
                    <a:pt x="224" y="44"/>
                  </a:lnTo>
                  <a:lnTo>
                    <a:pt x="224" y="50"/>
                  </a:lnTo>
                  <a:lnTo>
                    <a:pt x="224" y="54"/>
                  </a:lnTo>
                  <a:lnTo>
                    <a:pt x="228" y="54"/>
                  </a:lnTo>
                  <a:lnTo>
                    <a:pt x="234" y="60"/>
                  </a:lnTo>
                  <a:lnTo>
                    <a:pt x="234" y="64"/>
                  </a:lnTo>
                  <a:lnTo>
                    <a:pt x="228" y="64"/>
                  </a:lnTo>
                  <a:lnTo>
                    <a:pt x="234" y="70"/>
                  </a:lnTo>
                  <a:lnTo>
                    <a:pt x="234" y="74"/>
                  </a:lnTo>
                  <a:lnTo>
                    <a:pt x="244" y="74"/>
                  </a:lnTo>
                  <a:lnTo>
                    <a:pt x="258" y="74"/>
                  </a:lnTo>
                  <a:lnTo>
                    <a:pt x="264" y="74"/>
                  </a:lnTo>
                  <a:lnTo>
                    <a:pt x="268" y="74"/>
                  </a:lnTo>
                  <a:lnTo>
                    <a:pt x="274" y="74"/>
                  </a:lnTo>
                  <a:lnTo>
                    <a:pt x="278" y="74"/>
                  </a:lnTo>
                  <a:lnTo>
                    <a:pt x="288" y="74"/>
                  </a:lnTo>
                  <a:lnTo>
                    <a:pt x="294" y="74"/>
                  </a:lnTo>
                  <a:lnTo>
                    <a:pt x="298" y="74"/>
                  </a:lnTo>
                  <a:lnTo>
                    <a:pt x="304" y="74"/>
                  </a:lnTo>
                  <a:lnTo>
                    <a:pt x="324" y="80"/>
                  </a:lnTo>
                  <a:lnTo>
                    <a:pt x="328" y="80"/>
                  </a:lnTo>
                  <a:lnTo>
                    <a:pt x="344" y="80"/>
                  </a:lnTo>
                  <a:lnTo>
                    <a:pt x="344" y="84"/>
                  </a:lnTo>
                  <a:lnTo>
                    <a:pt x="344" y="94"/>
                  </a:lnTo>
                  <a:lnTo>
                    <a:pt x="344" y="100"/>
                  </a:lnTo>
                  <a:lnTo>
                    <a:pt x="344" y="104"/>
                  </a:lnTo>
                  <a:lnTo>
                    <a:pt x="338" y="124"/>
                  </a:lnTo>
                  <a:lnTo>
                    <a:pt x="338" y="134"/>
                  </a:lnTo>
                  <a:lnTo>
                    <a:pt x="338" y="154"/>
                  </a:lnTo>
                  <a:lnTo>
                    <a:pt x="348" y="154"/>
                  </a:lnTo>
                  <a:lnTo>
                    <a:pt x="348" y="164"/>
                  </a:lnTo>
                  <a:lnTo>
                    <a:pt x="338" y="164"/>
                  </a:lnTo>
                  <a:lnTo>
                    <a:pt x="338" y="170"/>
                  </a:lnTo>
                  <a:lnTo>
                    <a:pt x="338" y="180"/>
                  </a:lnTo>
                  <a:lnTo>
                    <a:pt x="338" y="184"/>
                  </a:lnTo>
                  <a:lnTo>
                    <a:pt x="338" y="190"/>
                  </a:lnTo>
                  <a:lnTo>
                    <a:pt x="334" y="210"/>
                  </a:lnTo>
                  <a:lnTo>
                    <a:pt x="334" y="224"/>
                  </a:lnTo>
                  <a:lnTo>
                    <a:pt x="324" y="224"/>
                  </a:lnTo>
                  <a:lnTo>
                    <a:pt x="314" y="224"/>
                  </a:lnTo>
                  <a:lnTo>
                    <a:pt x="304" y="224"/>
                  </a:lnTo>
                  <a:lnTo>
                    <a:pt x="304" y="228"/>
                  </a:lnTo>
                  <a:lnTo>
                    <a:pt x="298" y="228"/>
                  </a:lnTo>
                  <a:lnTo>
                    <a:pt x="298" y="224"/>
                  </a:lnTo>
                  <a:lnTo>
                    <a:pt x="294" y="224"/>
                  </a:lnTo>
                  <a:lnTo>
                    <a:pt x="288" y="224"/>
                  </a:lnTo>
                  <a:lnTo>
                    <a:pt x="288" y="228"/>
                  </a:lnTo>
                  <a:lnTo>
                    <a:pt x="284" y="228"/>
                  </a:lnTo>
                  <a:lnTo>
                    <a:pt x="278" y="228"/>
                  </a:lnTo>
                  <a:lnTo>
                    <a:pt x="274" y="228"/>
                  </a:lnTo>
                  <a:lnTo>
                    <a:pt x="268" y="228"/>
                  </a:lnTo>
                  <a:lnTo>
                    <a:pt x="268" y="224"/>
                  </a:lnTo>
                  <a:lnTo>
                    <a:pt x="258" y="224"/>
                  </a:lnTo>
                  <a:lnTo>
                    <a:pt x="258" y="228"/>
                  </a:lnTo>
                  <a:lnTo>
                    <a:pt x="244" y="228"/>
                  </a:lnTo>
                  <a:lnTo>
                    <a:pt x="224" y="224"/>
                  </a:lnTo>
                  <a:lnTo>
                    <a:pt x="214" y="224"/>
                  </a:lnTo>
                  <a:lnTo>
                    <a:pt x="210" y="224"/>
                  </a:lnTo>
                  <a:lnTo>
                    <a:pt x="194" y="224"/>
                  </a:lnTo>
                  <a:lnTo>
                    <a:pt x="184" y="224"/>
                  </a:lnTo>
                  <a:lnTo>
                    <a:pt x="170" y="224"/>
                  </a:lnTo>
                  <a:lnTo>
                    <a:pt x="150" y="224"/>
                  </a:lnTo>
                  <a:lnTo>
                    <a:pt x="140" y="224"/>
                  </a:lnTo>
                  <a:lnTo>
                    <a:pt x="140" y="228"/>
                  </a:lnTo>
                  <a:lnTo>
                    <a:pt x="140" y="234"/>
                  </a:lnTo>
                  <a:lnTo>
                    <a:pt x="140" y="264"/>
                  </a:lnTo>
                  <a:lnTo>
                    <a:pt x="140" y="268"/>
                  </a:lnTo>
                  <a:lnTo>
                    <a:pt x="140" y="278"/>
                  </a:lnTo>
                  <a:lnTo>
                    <a:pt x="134" y="294"/>
                  </a:lnTo>
                  <a:lnTo>
                    <a:pt x="134" y="308"/>
                  </a:lnTo>
                  <a:lnTo>
                    <a:pt x="134" y="328"/>
                  </a:lnTo>
                  <a:lnTo>
                    <a:pt x="134" y="344"/>
                  </a:lnTo>
                  <a:lnTo>
                    <a:pt x="134" y="348"/>
                  </a:lnTo>
                  <a:lnTo>
                    <a:pt x="134" y="354"/>
                  </a:lnTo>
                  <a:lnTo>
                    <a:pt x="134" y="358"/>
                  </a:lnTo>
                  <a:lnTo>
                    <a:pt x="134" y="368"/>
                  </a:lnTo>
                  <a:lnTo>
                    <a:pt x="134" y="374"/>
                  </a:lnTo>
                  <a:lnTo>
                    <a:pt x="124" y="374"/>
                  </a:lnTo>
                  <a:lnTo>
                    <a:pt x="114" y="374"/>
                  </a:lnTo>
                  <a:lnTo>
                    <a:pt x="110" y="374"/>
                  </a:lnTo>
                  <a:lnTo>
                    <a:pt x="104" y="374"/>
                  </a:lnTo>
                  <a:lnTo>
                    <a:pt x="90" y="374"/>
                  </a:lnTo>
                  <a:lnTo>
                    <a:pt x="80" y="374"/>
                  </a:lnTo>
                  <a:lnTo>
                    <a:pt x="74" y="374"/>
                  </a:lnTo>
                  <a:lnTo>
                    <a:pt x="60" y="368"/>
                  </a:lnTo>
                  <a:lnTo>
                    <a:pt x="60" y="364"/>
                  </a:lnTo>
                  <a:lnTo>
                    <a:pt x="60" y="358"/>
                  </a:lnTo>
                  <a:lnTo>
                    <a:pt x="54" y="354"/>
                  </a:lnTo>
                  <a:lnTo>
                    <a:pt x="54" y="348"/>
                  </a:lnTo>
                  <a:lnTo>
                    <a:pt x="50" y="344"/>
                  </a:lnTo>
                  <a:lnTo>
                    <a:pt x="50" y="338"/>
                  </a:lnTo>
                  <a:lnTo>
                    <a:pt x="44" y="338"/>
                  </a:lnTo>
                  <a:lnTo>
                    <a:pt x="44" y="334"/>
                  </a:lnTo>
                  <a:lnTo>
                    <a:pt x="40" y="334"/>
                  </a:lnTo>
                  <a:lnTo>
                    <a:pt x="40" y="328"/>
                  </a:lnTo>
                  <a:lnTo>
                    <a:pt x="34" y="324"/>
                  </a:lnTo>
                  <a:lnTo>
                    <a:pt x="34" y="318"/>
                  </a:lnTo>
                  <a:lnTo>
                    <a:pt x="34" y="314"/>
                  </a:lnTo>
                  <a:lnTo>
                    <a:pt x="30" y="308"/>
                  </a:lnTo>
                  <a:lnTo>
                    <a:pt x="24" y="308"/>
                  </a:lnTo>
                  <a:lnTo>
                    <a:pt x="24" y="304"/>
                  </a:lnTo>
                  <a:lnTo>
                    <a:pt x="24" y="298"/>
                  </a:lnTo>
                  <a:lnTo>
                    <a:pt x="20" y="298"/>
                  </a:lnTo>
                  <a:lnTo>
                    <a:pt x="14" y="298"/>
                  </a:lnTo>
                  <a:lnTo>
                    <a:pt x="10" y="298"/>
                  </a:lnTo>
                  <a:lnTo>
                    <a:pt x="10" y="294"/>
                  </a:lnTo>
                  <a:lnTo>
                    <a:pt x="10" y="288"/>
                  </a:lnTo>
                  <a:lnTo>
                    <a:pt x="10" y="284"/>
                  </a:lnTo>
                  <a:lnTo>
                    <a:pt x="10" y="278"/>
                  </a:lnTo>
                  <a:lnTo>
                    <a:pt x="4" y="278"/>
                  </a:lnTo>
                  <a:lnTo>
                    <a:pt x="4" y="274"/>
                  </a:lnTo>
                  <a:lnTo>
                    <a:pt x="4" y="268"/>
                  </a:lnTo>
                  <a:lnTo>
                    <a:pt x="4" y="264"/>
                  </a:lnTo>
                  <a:lnTo>
                    <a:pt x="4" y="258"/>
                  </a:lnTo>
                  <a:lnTo>
                    <a:pt x="4" y="254"/>
                  </a:lnTo>
                  <a:lnTo>
                    <a:pt x="10" y="254"/>
                  </a:lnTo>
                  <a:lnTo>
                    <a:pt x="10" y="248"/>
                  </a:lnTo>
                  <a:lnTo>
                    <a:pt x="10" y="244"/>
                  </a:lnTo>
                  <a:lnTo>
                    <a:pt x="10" y="238"/>
                  </a:lnTo>
                  <a:lnTo>
                    <a:pt x="4" y="234"/>
                  </a:lnTo>
                  <a:lnTo>
                    <a:pt x="4" y="224"/>
                  </a:lnTo>
                  <a:lnTo>
                    <a:pt x="0" y="218"/>
                  </a:lnTo>
                  <a:lnTo>
                    <a:pt x="0" y="214"/>
                  </a:lnTo>
                  <a:lnTo>
                    <a:pt x="0" y="210"/>
                  </a:lnTo>
                  <a:lnTo>
                    <a:pt x="0" y="204"/>
                  </a:lnTo>
                  <a:lnTo>
                    <a:pt x="0" y="20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6" name="Freeform 97">
              <a:extLst>
                <a:ext uri="{FF2B5EF4-FFF2-40B4-BE49-F238E27FC236}">
                  <a16:creationId xmlns:a16="http://schemas.microsoft.com/office/drawing/2014/main" id="{1D4F208C-A3BC-F40D-7147-2564A256C06B}"/>
                </a:ext>
              </a:extLst>
            </p:cNvPr>
            <p:cNvSpPr>
              <a:spLocks/>
            </p:cNvSpPr>
            <p:nvPr/>
          </p:nvSpPr>
          <p:spPr bwMode="auto">
            <a:xfrm>
              <a:off x="3133725" y="4994275"/>
              <a:ext cx="539750" cy="279400"/>
            </a:xfrm>
            <a:custGeom>
              <a:avLst/>
              <a:gdLst>
                <a:gd name="T0" fmla="*/ 31750 w 340"/>
                <a:gd name="T1" fmla="*/ 31750 h 176"/>
                <a:gd name="T2" fmla="*/ 79375 w 340"/>
                <a:gd name="T3" fmla="*/ 31750 h 176"/>
                <a:gd name="T4" fmla="*/ 127000 w 340"/>
                <a:gd name="T5" fmla="*/ 31750 h 176"/>
                <a:gd name="T6" fmla="*/ 184150 w 340"/>
                <a:gd name="T7" fmla="*/ 31750 h 176"/>
                <a:gd name="T8" fmla="*/ 231775 w 340"/>
                <a:gd name="T9" fmla="*/ 31750 h 176"/>
                <a:gd name="T10" fmla="*/ 254000 w 340"/>
                <a:gd name="T11" fmla="*/ 31750 h 176"/>
                <a:gd name="T12" fmla="*/ 295275 w 340"/>
                <a:gd name="T13" fmla="*/ 31750 h 176"/>
                <a:gd name="T14" fmla="*/ 317500 w 340"/>
                <a:gd name="T15" fmla="*/ 31750 h 176"/>
                <a:gd name="T16" fmla="*/ 358775 w 340"/>
                <a:gd name="T17" fmla="*/ 31750 h 176"/>
                <a:gd name="T18" fmla="*/ 374650 w 340"/>
                <a:gd name="T19" fmla="*/ 31750 h 176"/>
                <a:gd name="T20" fmla="*/ 406400 w 340"/>
                <a:gd name="T21" fmla="*/ 31750 h 176"/>
                <a:gd name="T22" fmla="*/ 460375 w 340"/>
                <a:gd name="T23" fmla="*/ 31750 h 176"/>
                <a:gd name="T24" fmla="*/ 469900 w 340"/>
                <a:gd name="T25" fmla="*/ 25400 h 176"/>
                <a:gd name="T26" fmla="*/ 476250 w 340"/>
                <a:gd name="T27" fmla="*/ 9525 h 176"/>
                <a:gd name="T28" fmla="*/ 485775 w 340"/>
                <a:gd name="T29" fmla="*/ 0 h 176"/>
                <a:gd name="T30" fmla="*/ 498475 w 340"/>
                <a:gd name="T31" fmla="*/ 0 h 176"/>
                <a:gd name="T32" fmla="*/ 523875 w 340"/>
                <a:gd name="T33" fmla="*/ 0 h 176"/>
                <a:gd name="T34" fmla="*/ 514350 w 340"/>
                <a:gd name="T35" fmla="*/ 9525 h 176"/>
                <a:gd name="T36" fmla="*/ 498475 w 340"/>
                <a:gd name="T37" fmla="*/ 25400 h 176"/>
                <a:gd name="T38" fmla="*/ 523875 w 340"/>
                <a:gd name="T39" fmla="*/ 31750 h 176"/>
                <a:gd name="T40" fmla="*/ 523875 w 340"/>
                <a:gd name="T41" fmla="*/ 57150 h 176"/>
                <a:gd name="T42" fmla="*/ 523875 w 340"/>
                <a:gd name="T43" fmla="*/ 73025 h 176"/>
                <a:gd name="T44" fmla="*/ 539750 w 340"/>
                <a:gd name="T45" fmla="*/ 111125 h 176"/>
                <a:gd name="T46" fmla="*/ 514350 w 340"/>
                <a:gd name="T47" fmla="*/ 127000 h 176"/>
                <a:gd name="T48" fmla="*/ 514350 w 340"/>
                <a:gd name="T49" fmla="*/ 184150 h 176"/>
                <a:gd name="T50" fmla="*/ 514350 w 340"/>
                <a:gd name="T51" fmla="*/ 231775 h 176"/>
                <a:gd name="T52" fmla="*/ 530225 w 340"/>
                <a:gd name="T53" fmla="*/ 247650 h 176"/>
                <a:gd name="T54" fmla="*/ 514350 w 340"/>
                <a:gd name="T55" fmla="*/ 269875 h 176"/>
                <a:gd name="T56" fmla="*/ 476250 w 340"/>
                <a:gd name="T57" fmla="*/ 269875 h 176"/>
                <a:gd name="T58" fmla="*/ 406400 w 340"/>
                <a:gd name="T59" fmla="*/ 269875 h 176"/>
                <a:gd name="T60" fmla="*/ 358775 w 340"/>
                <a:gd name="T61" fmla="*/ 269875 h 176"/>
                <a:gd name="T62" fmla="*/ 342900 w 340"/>
                <a:gd name="T63" fmla="*/ 279400 h 176"/>
                <a:gd name="T64" fmla="*/ 317500 w 340"/>
                <a:gd name="T65" fmla="*/ 279400 h 176"/>
                <a:gd name="T66" fmla="*/ 279400 w 340"/>
                <a:gd name="T67" fmla="*/ 269875 h 176"/>
                <a:gd name="T68" fmla="*/ 247650 w 340"/>
                <a:gd name="T69" fmla="*/ 279400 h 176"/>
                <a:gd name="T70" fmla="*/ 222250 w 340"/>
                <a:gd name="T71" fmla="*/ 279400 h 176"/>
                <a:gd name="T72" fmla="*/ 174625 w 340"/>
                <a:gd name="T73" fmla="*/ 279400 h 176"/>
                <a:gd name="T74" fmla="*/ 136525 w 340"/>
                <a:gd name="T75" fmla="*/ 279400 h 176"/>
                <a:gd name="T76" fmla="*/ 63500 w 340"/>
                <a:gd name="T77" fmla="*/ 279400 h 176"/>
                <a:gd name="T78" fmla="*/ 31750 w 340"/>
                <a:gd name="T79" fmla="*/ 279400 h 176"/>
                <a:gd name="T80" fmla="*/ 31750 w 340"/>
                <a:gd name="T81" fmla="*/ 263525 h 176"/>
                <a:gd name="T82" fmla="*/ 41275 w 340"/>
                <a:gd name="T83" fmla="*/ 254000 h 176"/>
                <a:gd name="T84" fmla="*/ 47625 w 340"/>
                <a:gd name="T85" fmla="*/ 247650 h 176"/>
                <a:gd name="T86" fmla="*/ 47625 w 340"/>
                <a:gd name="T87" fmla="*/ 231775 h 176"/>
                <a:gd name="T88" fmla="*/ 41275 w 340"/>
                <a:gd name="T89" fmla="*/ 222250 h 176"/>
                <a:gd name="T90" fmla="*/ 31750 w 340"/>
                <a:gd name="T91" fmla="*/ 215900 h 176"/>
                <a:gd name="T92" fmla="*/ 41275 w 340"/>
                <a:gd name="T93" fmla="*/ 206375 h 176"/>
                <a:gd name="T94" fmla="*/ 31750 w 340"/>
                <a:gd name="T95" fmla="*/ 200025 h 176"/>
                <a:gd name="T96" fmla="*/ 31750 w 340"/>
                <a:gd name="T97" fmla="*/ 184150 h 176"/>
                <a:gd name="T98" fmla="*/ 25400 w 340"/>
                <a:gd name="T99" fmla="*/ 174625 h 176"/>
                <a:gd name="T100" fmla="*/ 25400 w 340"/>
                <a:gd name="T101" fmla="*/ 158750 h 176"/>
                <a:gd name="T102" fmla="*/ 15875 w 340"/>
                <a:gd name="T103" fmla="*/ 152400 h 176"/>
                <a:gd name="T104" fmla="*/ 15875 w 340"/>
                <a:gd name="T105" fmla="*/ 136525 h 176"/>
                <a:gd name="T106" fmla="*/ 9525 w 340"/>
                <a:gd name="T107" fmla="*/ 127000 h 176"/>
                <a:gd name="T108" fmla="*/ 9525 w 340"/>
                <a:gd name="T109" fmla="*/ 111125 h 176"/>
                <a:gd name="T110" fmla="*/ 9525 w 340"/>
                <a:gd name="T111" fmla="*/ 95250 h 176"/>
                <a:gd name="T112" fmla="*/ 9525 w 340"/>
                <a:gd name="T113" fmla="*/ 79375 h 176"/>
                <a:gd name="T114" fmla="*/ 9525 w 340"/>
                <a:gd name="T115" fmla="*/ 73025 h 176"/>
                <a:gd name="T116" fmla="*/ 15875 w 340"/>
                <a:gd name="T117" fmla="*/ 63500 h 176"/>
                <a:gd name="T118" fmla="*/ 9525 w 340"/>
                <a:gd name="T119" fmla="*/ 57150 h 176"/>
                <a:gd name="T120" fmla="*/ 15875 w 340"/>
                <a:gd name="T121" fmla="*/ 47625 h 176"/>
                <a:gd name="T122" fmla="*/ 9525 w 340"/>
                <a:gd name="T123" fmla="*/ 41275 h 176"/>
                <a:gd name="T124" fmla="*/ 9525 w 340"/>
                <a:gd name="T125" fmla="*/ 31750 h 1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0"/>
                <a:gd name="T190" fmla="*/ 0 h 176"/>
                <a:gd name="T191" fmla="*/ 340 w 340"/>
                <a:gd name="T192" fmla="*/ 176 h 1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0" h="176">
                  <a:moveTo>
                    <a:pt x="6" y="20"/>
                  </a:moveTo>
                  <a:lnTo>
                    <a:pt x="20" y="20"/>
                  </a:lnTo>
                  <a:lnTo>
                    <a:pt x="40" y="20"/>
                  </a:lnTo>
                  <a:lnTo>
                    <a:pt x="50" y="20"/>
                  </a:lnTo>
                  <a:lnTo>
                    <a:pt x="66" y="20"/>
                  </a:lnTo>
                  <a:lnTo>
                    <a:pt x="80" y="20"/>
                  </a:lnTo>
                  <a:lnTo>
                    <a:pt x="100" y="20"/>
                  </a:lnTo>
                  <a:lnTo>
                    <a:pt x="116" y="20"/>
                  </a:lnTo>
                  <a:lnTo>
                    <a:pt x="120" y="20"/>
                  </a:lnTo>
                  <a:lnTo>
                    <a:pt x="146" y="20"/>
                  </a:lnTo>
                  <a:lnTo>
                    <a:pt x="150" y="20"/>
                  </a:lnTo>
                  <a:lnTo>
                    <a:pt x="160" y="20"/>
                  </a:lnTo>
                  <a:lnTo>
                    <a:pt x="180" y="20"/>
                  </a:lnTo>
                  <a:lnTo>
                    <a:pt x="186" y="20"/>
                  </a:lnTo>
                  <a:lnTo>
                    <a:pt x="190" y="20"/>
                  </a:lnTo>
                  <a:lnTo>
                    <a:pt x="200" y="20"/>
                  </a:lnTo>
                  <a:lnTo>
                    <a:pt x="216" y="20"/>
                  </a:lnTo>
                  <a:lnTo>
                    <a:pt x="226" y="20"/>
                  </a:lnTo>
                  <a:lnTo>
                    <a:pt x="230" y="20"/>
                  </a:lnTo>
                  <a:lnTo>
                    <a:pt x="236" y="20"/>
                  </a:lnTo>
                  <a:lnTo>
                    <a:pt x="250" y="20"/>
                  </a:lnTo>
                  <a:lnTo>
                    <a:pt x="256" y="20"/>
                  </a:lnTo>
                  <a:lnTo>
                    <a:pt x="266" y="20"/>
                  </a:lnTo>
                  <a:lnTo>
                    <a:pt x="290" y="20"/>
                  </a:lnTo>
                  <a:lnTo>
                    <a:pt x="296" y="20"/>
                  </a:lnTo>
                  <a:lnTo>
                    <a:pt x="296" y="16"/>
                  </a:lnTo>
                  <a:lnTo>
                    <a:pt x="300" y="10"/>
                  </a:lnTo>
                  <a:lnTo>
                    <a:pt x="300" y="6"/>
                  </a:lnTo>
                  <a:lnTo>
                    <a:pt x="306" y="6"/>
                  </a:lnTo>
                  <a:lnTo>
                    <a:pt x="306" y="0"/>
                  </a:lnTo>
                  <a:lnTo>
                    <a:pt x="310" y="0"/>
                  </a:lnTo>
                  <a:lnTo>
                    <a:pt x="314" y="0"/>
                  </a:lnTo>
                  <a:lnTo>
                    <a:pt x="324" y="0"/>
                  </a:lnTo>
                  <a:lnTo>
                    <a:pt x="330" y="0"/>
                  </a:lnTo>
                  <a:lnTo>
                    <a:pt x="330" y="6"/>
                  </a:lnTo>
                  <a:lnTo>
                    <a:pt x="324" y="6"/>
                  </a:lnTo>
                  <a:lnTo>
                    <a:pt x="324" y="16"/>
                  </a:lnTo>
                  <a:lnTo>
                    <a:pt x="314" y="16"/>
                  </a:lnTo>
                  <a:lnTo>
                    <a:pt x="314" y="20"/>
                  </a:lnTo>
                  <a:lnTo>
                    <a:pt x="330" y="20"/>
                  </a:lnTo>
                  <a:lnTo>
                    <a:pt x="330" y="30"/>
                  </a:lnTo>
                  <a:lnTo>
                    <a:pt x="330" y="36"/>
                  </a:lnTo>
                  <a:lnTo>
                    <a:pt x="330" y="40"/>
                  </a:lnTo>
                  <a:lnTo>
                    <a:pt x="330" y="46"/>
                  </a:lnTo>
                  <a:lnTo>
                    <a:pt x="324" y="70"/>
                  </a:lnTo>
                  <a:lnTo>
                    <a:pt x="340" y="70"/>
                  </a:lnTo>
                  <a:lnTo>
                    <a:pt x="340" y="80"/>
                  </a:lnTo>
                  <a:lnTo>
                    <a:pt x="324" y="80"/>
                  </a:lnTo>
                  <a:lnTo>
                    <a:pt x="324" y="100"/>
                  </a:lnTo>
                  <a:lnTo>
                    <a:pt x="324" y="116"/>
                  </a:lnTo>
                  <a:lnTo>
                    <a:pt x="324" y="126"/>
                  </a:lnTo>
                  <a:lnTo>
                    <a:pt x="324" y="146"/>
                  </a:lnTo>
                  <a:lnTo>
                    <a:pt x="334" y="146"/>
                  </a:lnTo>
                  <a:lnTo>
                    <a:pt x="334" y="156"/>
                  </a:lnTo>
                  <a:lnTo>
                    <a:pt x="324" y="156"/>
                  </a:lnTo>
                  <a:lnTo>
                    <a:pt x="324" y="170"/>
                  </a:lnTo>
                  <a:lnTo>
                    <a:pt x="310" y="170"/>
                  </a:lnTo>
                  <a:lnTo>
                    <a:pt x="300" y="170"/>
                  </a:lnTo>
                  <a:lnTo>
                    <a:pt x="280" y="170"/>
                  </a:lnTo>
                  <a:lnTo>
                    <a:pt x="256" y="170"/>
                  </a:lnTo>
                  <a:lnTo>
                    <a:pt x="236" y="170"/>
                  </a:lnTo>
                  <a:lnTo>
                    <a:pt x="226" y="170"/>
                  </a:lnTo>
                  <a:lnTo>
                    <a:pt x="226" y="176"/>
                  </a:lnTo>
                  <a:lnTo>
                    <a:pt x="216" y="176"/>
                  </a:lnTo>
                  <a:lnTo>
                    <a:pt x="210" y="176"/>
                  </a:lnTo>
                  <a:lnTo>
                    <a:pt x="200" y="176"/>
                  </a:lnTo>
                  <a:lnTo>
                    <a:pt x="186" y="176"/>
                  </a:lnTo>
                  <a:lnTo>
                    <a:pt x="176" y="170"/>
                  </a:lnTo>
                  <a:lnTo>
                    <a:pt x="176" y="176"/>
                  </a:lnTo>
                  <a:lnTo>
                    <a:pt x="156" y="176"/>
                  </a:lnTo>
                  <a:lnTo>
                    <a:pt x="146" y="176"/>
                  </a:lnTo>
                  <a:lnTo>
                    <a:pt x="140" y="176"/>
                  </a:lnTo>
                  <a:lnTo>
                    <a:pt x="120" y="176"/>
                  </a:lnTo>
                  <a:lnTo>
                    <a:pt x="110" y="176"/>
                  </a:lnTo>
                  <a:lnTo>
                    <a:pt x="100" y="176"/>
                  </a:lnTo>
                  <a:lnTo>
                    <a:pt x="86" y="176"/>
                  </a:lnTo>
                  <a:lnTo>
                    <a:pt x="60" y="176"/>
                  </a:lnTo>
                  <a:lnTo>
                    <a:pt x="40" y="176"/>
                  </a:lnTo>
                  <a:lnTo>
                    <a:pt x="36" y="176"/>
                  </a:lnTo>
                  <a:lnTo>
                    <a:pt x="20" y="176"/>
                  </a:lnTo>
                  <a:lnTo>
                    <a:pt x="20" y="170"/>
                  </a:lnTo>
                  <a:lnTo>
                    <a:pt x="20" y="166"/>
                  </a:lnTo>
                  <a:lnTo>
                    <a:pt x="26" y="166"/>
                  </a:lnTo>
                  <a:lnTo>
                    <a:pt x="26" y="160"/>
                  </a:lnTo>
                  <a:lnTo>
                    <a:pt x="30" y="160"/>
                  </a:lnTo>
                  <a:lnTo>
                    <a:pt x="30" y="156"/>
                  </a:lnTo>
                  <a:lnTo>
                    <a:pt x="30" y="150"/>
                  </a:lnTo>
                  <a:lnTo>
                    <a:pt x="30" y="146"/>
                  </a:lnTo>
                  <a:lnTo>
                    <a:pt x="26" y="146"/>
                  </a:lnTo>
                  <a:lnTo>
                    <a:pt x="26" y="140"/>
                  </a:lnTo>
                  <a:lnTo>
                    <a:pt x="20" y="140"/>
                  </a:lnTo>
                  <a:lnTo>
                    <a:pt x="20" y="136"/>
                  </a:lnTo>
                  <a:lnTo>
                    <a:pt x="26" y="136"/>
                  </a:lnTo>
                  <a:lnTo>
                    <a:pt x="26" y="130"/>
                  </a:lnTo>
                  <a:lnTo>
                    <a:pt x="26" y="126"/>
                  </a:lnTo>
                  <a:lnTo>
                    <a:pt x="20" y="126"/>
                  </a:lnTo>
                  <a:lnTo>
                    <a:pt x="20" y="120"/>
                  </a:lnTo>
                  <a:lnTo>
                    <a:pt x="20" y="116"/>
                  </a:lnTo>
                  <a:lnTo>
                    <a:pt x="16" y="116"/>
                  </a:lnTo>
                  <a:lnTo>
                    <a:pt x="16" y="110"/>
                  </a:lnTo>
                  <a:lnTo>
                    <a:pt x="16" y="106"/>
                  </a:lnTo>
                  <a:lnTo>
                    <a:pt x="16" y="100"/>
                  </a:lnTo>
                  <a:lnTo>
                    <a:pt x="10" y="100"/>
                  </a:lnTo>
                  <a:lnTo>
                    <a:pt x="10" y="96"/>
                  </a:lnTo>
                  <a:lnTo>
                    <a:pt x="10" y="90"/>
                  </a:lnTo>
                  <a:lnTo>
                    <a:pt x="10" y="86"/>
                  </a:lnTo>
                  <a:lnTo>
                    <a:pt x="6" y="86"/>
                  </a:lnTo>
                  <a:lnTo>
                    <a:pt x="6" y="80"/>
                  </a:lnTo>
                  <a:lnTo>
                    <a:pt x="6" y="76"/>
                  </a:lnTo>
                  <a:lnTo>
                    <a:pt x="6" y="70"/>
                  </a:lnTo>
                  <a:lnTo>
                    <a:pt x="6" y="66"/>
                  </a:lnTo>
                  <a:lnTo>
                    <a:pt x="6" y="60"/>
                  </a:lnTo>
                  <a:lnTo>
                    <a:pt x="6" y="56"/>
                  </a:lnTo>
                  <a:lnTo>
                    <a:pt x="6" y="50"/>
                  </a:lnTo>
                  <a:lnTo>
                    <a:pt x="0" y="50"/>
                  </a:lnTo>
                  <a:lnTo>
                    <a:pt x="6" y="46"/>
                  </a:lnTo>
                  <a:lnTo>
                    <a:pt x="6" y="40"/>
                  </a:lnTo>
                  <a:lnTo>
                    <a:pt x="10" y="40"/>
                  </a:lnTo>
                  <a:lnTo>
                    <a:pt x="6" y="40"/>
                  </a:lnTo>
                  <a:lnTo>
                    <a:pt x="6" y="36"/>
                  </a:lnTo>
                  <a:lnTo>
                    <a:pt x="10" y="36"/>
                  </a:lnTo>
                  <a:lnTo>
                    <a:pt x="10" y="30"/>
                  </a:lnTo>
                  <a:lnTo>
                    <a:pt x="10" y="26"/>
                  </a:lnTo>
                  <a:lnTo>
                    <a:pt x="6" y="26"/>
                  </a:lnTo>
                  <a:lnTo>
                    <a:pt x="10" y="20"/>
                  </a:lnTo>
                  <a:lnTo>
                    <a:pt x="6" y="2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7" name="Freeform 101">
              <a:extLst>
                <a:ext uri="{FF2B5EF4-FFF2-40B4-BE49-F238E27FC236}">
                  <a16:creationId xmlns:a16="http://schemas.microsoft.com/office/drawing/2014/main" id="{133F7222-04F5-4751-9C6E-183E9F3D8695}"/>
                </a:ext>
              </a:extLst>
            </p:cNvPr>
            <p:cNvSpPr>
              <a:spLocks/>
            </p:cNvSpPr>
            <p:nvPr/>
          </p:nvSpPr>
          <p:spPr bwMode="auto">
            <a:xfrm>
              <a:off x="6264275" y="4914900"/>
              <a:ext cx="555625" cy="523875"/>
            </a:xfrm>
            <a:custGeom>
              <a:avLst/>
              <a:gdLst>
                <a:gd name="T0" fmla="*/ 212725 w 350"/>
                <a:gd name="T1" fmla="*/ 0 h 330"/>
                <a:gd name="T2" fmla="*/ 238125 w 350"/>
                <a:gd name="T3" fmla="*/ 57150 h 330"/>
                <a:gd name="T4" fmla="*/ 301625 w 350"/>
                <a:gd name="T5" fmla="*/ 79375 h 330"/>
                <a:gd name="T6" fmla="*/ 403225 w 350"/>
                <a:gd name="T7" fmla="*/ 57150 h 330"/>
                <a:gd name="T8" fmla="*/ 450850 w 350"/>
                <a:gd name="T9" fmla="*/ 63500 h 330"/>
                <a:gd name="T10" fmla="*/ 498475 w 350"/>
                <a:gd name="T11" fmla="*/ 104775 h 330"/>
                <a:gd name="T12" fmla="*/ 523875 w 350"/>
                <a:gd name="T13" fmla="*/ 142875 h 330"/>
                <a:gd name="T14" fmla="*/ 508000 w 350"/>
                <a:gd name="T15" fmla="*/ 184150 h 330"/>
                <a:gd name="T16" fmla="*/ 466725 w 350"/>
                <a:gd name="T17" fmla="*/ 184150 h 330"/>
                <a:gd name="T18" fmla="*/ 460375 w 350"/>
                <a:gd name="T19" fmla="*/ 184150 h 330"/>
                <a:gd name="T20" fmla="*/ 428625 w 350"/>
                <a:gd name="T21" fmla="*/ 174625 h 330"/>
                <a:gd name="T22" fmla="*/ 403225 w 350"/>
                <a:gd name="T23" fmla="*/ 168275 h 330"/>
                <a:gd name="T24" fmla="*/ 381000 w 350"/>
                <a:gd name="T25" fmla="*/ 190500 h 330"/>
                <a:gd name="T26" fmla="*/ 339725 w 350"/>
                <a:gd name="T27" fmla="*/ 200025 h 330"/>
                <a:gd name="T28" fmla="*/ 365125 w 350"/>
                <a:gd name="T29" fmla="*/ 215900 h 330"/>
                <a:gd name="T30" fmla="*/ 387350 w 350"/>
                <a:gd name="T31" fmla="*/ 206375 h 330"/>
                <a:gd name="T32" fmla="*/ 428625 w 350"/>
                <a:gd name="T33" fmla="*/ 231775 h 330"/>
                <a:gd name="T34" fmla="*/ 460375 w 350"/>
                <a:gd name="T35" fmla="*/ 238125 h 330"/>
                <a:gd name="T36" fmla="*/ 419100 w 350"/>
                <a:gd name="T37" fmla="*/ 263525 h 330"/>
                <a:gd name="T38" fmla="*/ 466725 w 350"/>
                <a:gd name="T39" fmla="*/ 254000 h 330"/>
                <a:gd name="T40" fmla="*/ 498475 w 350"/>
                <a:gd name="T41" fmla="*/ 222250 h 330"/>
                <a:gd name="T42" fmla="*/ 514350 w 350"/>
                <a:gd name="T43" fmla="*/ 231775 h 330"/>
                <a:gd name="T44" fmla="*/ 523875 w 350"/>
                <a:gd name="T45" fmla="*/ 206375 h 330"/>
                <a:gd name="T46" fmla="*/ 546100 w 350"/>
                <a:gd name="T47" fmla="*/ 238125 h 330"/>
                <a:gd name="T48" fmla="*/ 514350 w 350"/>
                <a:gd name="T49" fmla="*/ 301625 h 330"/>
                <a:gd name="T50" fmla="*/ 492125 w 350"/>
                <a:gd name="T51" fmla="*/ 333375 h 330"/>
                <a:gd name="T52" fmla="*/ 466725 w 350"/>
                <a:gd name="T53" fmla="*/ 381000 h 330"/>
                <a:gd name="T54" fmla="*/ 434975 w 350"/>
                <a:gd name="T55" fmla="*/ 412750 h 330"/>
                <a:gd name="T56" fmla="*/ 412750 w 350"/>
                <a:gd name="T57" fmla="*/ 374650 h 330"/>
                <a:gd name="T58" fmla="*/ 403225 w 350"/>
                <a:gd name="T59" fmla="*/ 349250 h 330"/>
                <a:gd name="T60" fmla="*/ 365125 w 350"/>
                <a:gd name="T61" fmla="*/ 333375 h 330"/>
                <a:gd name="T62" fmla="*/ 396875 w 350"/>
                <a:gd name="T63" fmla="*/ 381000 h 330"/>
                <a:gd name="T64" fmla="*/ 428625 w 350"/>
                <a:gd name="T65" fmla="*/ 428625 h 330"/>
                <a:gd name="T66" fmla="*/ 434975 w 350"/>
                <a:gd name="T67" fmla="*/ 492125 h 330"/>
                <a:gd name="T68" fmla="*/ 396875 w 350"/>
                <a:gd name="T69" fmla="*/ 485775 h 330"/>
                <a:gd name="T70" fmla="*/ 355600 w 350"/>
                <a:gd name="T71" fmla="*/ 476250 h 330"/>
                <a:gd name="T72" fmla="*/ 292100 w 350"/>
                <a:gd name="T73" fmla="*/ 469900 h 330"/>
                <a:gd name="T74" fmla="*/ 260350 w 350"/>
                <a:gd name="T75" fmla="*/ 454025 h 330"/>
                <a:gd name="T76" fmla="*/ 228600 w 350"/>
                <a:gd name="T77" fmla="*/ 428625 h 330"/>
                <a:gd name="T78" fmla="*/ 212725 w 350"/>
                <a:gd name="T79" fmla="*/ 469900 h 330"/>
                <a:gd name="T80" fmla="*/ 260350 w 350"/>
                <a:gd name="T81" fmla="*/ 476250 h 330"/>
                <a:gd name="T82" fmla="*/ 301625 w 350"/>
                <a:gd name="T83" fmla="*/ 492125 h 330"/>
                <a:gd name="T84" fmla="*/ 323850 w 350"/>
                <a:gd name="T85" fmla="*/ 501650 h 330"/>
                <a:gd name="T86" fmla="*/ 276225 w 350"/>
                <a:gd name="T87" fmla="*/ 517525 h 330"/>
                <a:gd name="T88" fmla="*/ 254000 w 350"/>
                <a:gd name="T89" fmla="*/ 492125 h 330"/>
                <a:gd name="T90" fmla="*/ 222250 w 350"/>
                <a:gd name="T91" fmla="*/ 485775 h 330"/>
                <a:gd name="T92" fmla="*/ 190500 w 350"/>
                <a:gd name="T93" fmla="*/ 460375 h 330"/>
                <a:gd name="T94" fmla="*/ 149225 w 350"/>
                <a:gd name="T95" fmla="*/ 438150 h 330"/>
                <a:gd name="T96" fmla="*/ 133350 w 350"/>
                <a:gd name="T97" fmla="*/ 422275 h 330"/>
                <a:gd name="T98" fmla="*/ 101600 w 350"/>
                <a:gd name="T99" fmla="*/ 390525 h 330"/>
                <a:gd name="T100" fmla="*/ 69850 w 350"/>
                <a:gd name="T101" fmla="*/ 365125 h 330"/>
                <a:gd name="T102" fmla="*/ 53975 w 350"/>
                <a:gd name="T103" fmla="*/ 333375 h 330"/>
                <a:gd name="T104" fmla="*/ 53975 w 350"/>
                <a:gd name="T105" fmla="*/ 295275 h 330"/>
                <a:gd name="T106" fmla="*/ 31750 w 350"/>
                <a:gd name="T107" fmla="*/ 279400 h 330"/>
                <a:gd name="T108" fmla="*/ 15875 w 350"/>
                <a:gd name="T109" fmla="*/ 254000 h 330"/>
                <a:gd name="T110" fmla="*/ 0 w 350"/>
                <a:gd name="T111" fmla="*/ 222250 h 33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50"/>
                <a:gd name="T169" fmla="*/ 0 h 330"/>
                <a:gd name="T170" fmla="*/ 350 w 350"/>
                <a:gd name="T171" fmla="*/ 330 h 33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50" h="330">
                  <a:moveTo>
                    <a:pt x="0" y="140"/>
                  </a:moveTo>
                  <a:lnTo>
                    <a:pt x="6" y="140"/>
                  </a:lnTo>
                  <a:lnTo>
                    <a:pt x="34" y="126"/>
                  </a:lnTo>
                  <a:lnTo>
                    <a:pt x="74" y="106"/>
                  </a:lnTo>
                  <a:lnTo>
                    <a:pt x="124" y="0"/>
                  </a:lnTo>
                  <a:lnTo>
                    <a:pt x="134" y="0"/>
                  </a:lnTo>
                  <a:lnTo>
                    <a:pt x="134" y="6"/>
                  </a:lnTo>
                  <a:lnTo>
                    <a:pt x="144" y="6"/>
                  </a:lnTo>
                  <a:lnTo>
                    <a:pt x="144" y="16"/>
                  </a:lnTo>
                  <a:lnTo>
                    <a:pt x="140" y="20"/>
                  </a:lnTo>
                  <a:lnTo>
                    <a:pt x="144" y="26"/>
                  </a:lnTo>
                  <a:lnTo>
                    <a:pt x="150" y="36"/>
                  </a:lnTo>
                  <a:lnTo>
                    <a:pt x="160" y="40"/>
                  </a:lnTo>
                  <a:lnTo>
                    <a:pt x="164" y="50"/>
                  </a:lnTo>
                  <a:lnTo>
                    <a:pt x="170" y="50"/>
                  </a:lnTo>
                  <a:lnTo>
                    <a:pt x="170" y="46"/>
                  </a:lnTo>
                  <a:lnTo>
                    <a:pt x="180" y="40"/>
                  </a:lnTo>
                  <a:lnTo>
                    <a:pt x="190" y="50"/>
                  </a:lnTo>
                  <a:lnTo>
                    <a:pt x="200" y="46"/>
                  </a:lnTo>
                  <a:lnTo>
                    <a:pt x="204" y="40"/>
                  </a:lnTo>
                  <a:lnTo>
                    <a:pt x="224" y="40"/>
                  </a:lnTo>
                  <a:lnTo>
                    <a:pt x="234" y="46"/>
                  </a:lnTo>
                  <a:lnTo>
                    <a:pt x="250" y="30"/>
                  </a:lnTo>
                  <a:lnTo>
                    <a:pt x="254" y="36"/>
                  </a:lnTo>
                  <a:lnTo>
                    <a:pt x="260" y="40"/>
                  </a:lnTo>
                  <a:lnTo>
                    <a:pt x="270" y="40"/>
                  </a:lnTo>
                  <a:lnTo>
                    <a:pt x="274" y="36"/>
                  </a:lnTo>
                  <a:lnTo>
                    <a:pt x="280" y="36"/>
                  </a:lnTo>
                  <a:lnTo>
                    <a:pt x="284" y="36"/>
                  </a:lnTo>
                  <a:lnTo>
                    <a:pt x="284" y="40"/>
                  </a:lnTo>
                  <a:lnTo>
                    <a:pt x="290" y="46"/>
                  </a:lnTo>
                  <a:lnTo>
                    <a:pt x="300" y="46"/>
                  </a:lnTo>
                  <a:lnTo>
                    <a:pt x="300" y="50"/>
                  </a:lnTo>
                  <a:lnTo>
                    <a:pt x="310" y="56"/>
                  </a:lnTo>
                  <a:lnTo>
                    <a:pt x="314" y="60"/>
                  </a:lnTo>
                  <a:lnTo>
                    <a:pt x="314" y="66"/>
                  </a:lnTo>
                  <a:lnTo>
                    <a:pt x="320" y="66"/>
                  </a:lnTo>
                  <a:lnTo>
                    <a:pt x="320" y="70"/>
                  </a:lnTo>
                  <a:lnTo>
                    <a:pt x="330" y="76"/>
                  </a:lnTo>
                  <a:lnTo>
                    <a:pt x="334" y="80"/>
                  </a:lnTo>
                  <a:lnTo>
                    <a:pt x="334" y="86"/>
                  </a:lnTo>
                  <a:lnTo>
                    <a:pt x="330" y="90"/>
                  </a:lnTo>
                  <a:lnTo>
                    <a:pt x="334" y="96"/>
                  </a:lnTo>
                  <a:lnTo>
                    <a:pt x="330" y="100"/>
                  </a:lnTo>
                  <a:lnTo>
                    <a:pt x="330" y="106"/>
                  </a:lnTo>
                  <a:lnTo>
                    <a:pt x="324" y="106"/>
                  </a:lnTo>
                  <a:lnTo>
                    <a:pt x="324" y="110"/>
                  </a:lnTo>
                  <a:lnTo>
                    <a:pt x="320" y="116"/>
                  </a:lnTo>
                  <a:lnTo>
                    <a:pt x="314" y="116"/>
                  </a:lnTo>
                  <a:lnTo>
                    <a:pt x="310" y="110"/>
                  </a:lnTo>
                  <a:lnTo>
                    <a:pt x="304" y="110"/>
                  </a:lnTo>
                  <a:lnTo>
                    <a:pt x="310" y="120"/>
                  </a:lnTo>
                  <a:lnTo>
                    <a:pt x="300" y="120"/>
                  </a:lnTo>
                  <a:lnTo>
                    <a:pt x="294" y="116"/>
                  </a:lnTo>
                  <a:lnTo>
                    <a:pt x="294" y="110"/>
                  </a:lnTo>
                  <a:lnTo>
                    <a:pt x="290" y="106"/>
                  </a:lnTo>
                  <a:lnTo>
                    <a:pt x="284" y="106"/>
                  </a:lnTo>
                  <a:lnTo>
                    <a:pt x="290" y="106"/>
                  </a:lnTo>
                  <a:lnTo>
                    <a:pt x="290" y="110"/>
                  </a:lnTo>
                  <a:lnTo>
                    <a:pt x="290" y="116"/>
                  </a:lnTo>
                  <a:lnTo>
                    <a:pt x="290" y="120"/>
                  </a:lnTo>
                  <a:lnTo>
                    <a:pt x="284" y="120"/>
                  </a:lnTo>
                  <a:lnTo>
                    <a:pt x="280" y="120"/>
                  </a:lnTo>
                  <a:lnTo>
                    <a:pt x="280" y="116"/>
                  </a:lnTo>
                  <a:lnTo>
                    <a:pt x="274" y="110"/>
                  </a:lnTo>
                  <a:lnTo>
                    <a:pt x="270" y="110"/>
                  </a:lnTo>
                  <a:lnTo>
                    <a:pt x="260" y="116"/>
                  </a:lnTo>
                  <a:lnTo>
                    <a:pt x="260" y="120"/>
                  </a:lnTo>
                  <a:lnTo>
                    <a:pt x="254" y="120"/>
                  </a:lnTo>
                  <a:lnTo>
                    <a:pt x="254" y="116"/>
                  </a:lnTo>
                  <a:lnTo>
                    <a:pt x="254" y="110"/>
                  </a:lnTo>
                  <a:lnTo>
                    <a:pt x="254" y="106"/>
                  </a:lnTo>
                  <a:lnTo>
                    <a:pt x="250" y="100"/>
                  </a:lnTo>
                  <a:lnTo>
                    <a:pt x="244" y="106"/>
                  </a:lnTo>
                  <a:lnTo>
                    <a:pt x="244" y="110"/>
                  </a:lnTo>
                  <a:lnTo>
                    <a:pt x="244" y="116"/>
                  </a:lnTo>
                  <a:lnTo>
                    <a:pt x="244" y="126"/>
                  </a:lnTo>
                  <a:lnTo>
                    <a:pt x="240" y="120"/>
                  </a:lnTo>
                  <a:lnTo>
                    <a:pt x="234" y="120"/>
                  </a:lnTo>
                  <a:lnTo>
                    <a:pt x="230" y="120"/>
                  </a:lnTo>
                  <a:lnTo>
                    <a:pt x="230" y="126"/>
                  </a:lnTo>
                  <a:lnTo>
                    <a:pt x="224" y="126"/>
                  </a:lnTo>
                  <a:lnTo>
                    <a:pt x="220" y="126"/>
                  </a:lnTo>
                  <a:lnTo>
                    <a:pt x="214" y="126"/>
                  </a:lnTo>
                  <a:lnTo>
                    <a:pt x="214" y="130"/>
                  </a:lnTo>
                  <a:lnTo>
                    <a:pt x="214" y="136"/>
                  </a:lnTo>
                  <a:lnTo>
                    <a:pt x="220" y="136"/>
                  </a:lnTo>
                  <a:lnTo>
                    <a:pt x="220" y="140"/>
                  </a:lnTo>
                  <a:lnTo>
                    <a:pt x="224" y="140"/>
                  </a:lnTo>
                  <a:lnTo>
                    <a:pt x="230" y="136"/>
                  </a:lnTo>
                  <a:lnTo>
                    <a:pt x="230" y="130"/>
                  </a:lnTo>
                  <a:lnTo>
                    <a:pt x="234" y="126"/>
                  </a:lnTo>
                  <a:lnTo>
                    <a:pt x="240" y="126"/>
                  </a:lnTo>
                  <a:lnTo>
                    <a:pt x="244" y="130"/>
                  </a:lnTo>
                  <a:lnTo>
                    <a:pt x="244" y="136"/>
                  </a:lnTo>
                  <a:lnTo>
                    <a:pt x="244" y="130"/>
                  </a:lnTo>
                  <a:lnTo>
                    <a:pt x="250" y="130"/>
                  </a:lnTo>
                  <a:lnTo>
                    <a:pt x="254" y="136"/>
                  </a:lnTo>
                  <a:lnTo>
                    <a:pt x="260" y="140"/>
                  </a:lnTo>
                  <a:lnTo>
                    <a:pt x="264" y="146"/>
                  </a:lnTo>
                  <a:lnTo>
                    <a:pt x="264" y="150"/>
                  </a:lnTo>
                  <a:lnTo>
                    <a:pt x="270" y="146"/>
                  </a:lnTo>
                  <a:lnTo>
                    <a:pt x="274" y="146"/>
                  </a:lnTo>
                  <a:lnTo>
                    <a:pt x="280" y="140"/>
                  </a:lnTo>
                  <a:lnTo>
                    <a:pt x="284" y="136"/>
                  </a:lnTo>
                  <a:lnTo>
                    <a:pt x="290" y="140"/>
                  </a:lnTo>
                  <a:lnTo>
                    <a:pt x="290" y="146"/>
                  </a:lnTo>
                  <a:lnTo>
                    <a:pt x="290" y="150"/>
                  </a:lnTo>
                  <a:lnTo>
                    <a:pt x="284" y="150"/>
                  </a:lnTo>
                  <a:lnTo>
                    <a:pt x="280" y="156"/>
                  </a:lnTo>
                  <a:lnTo>
                    <a:pt x="274" y="156"/>
                  </a:lnTo>
                  <a:lnTo>
                    <a:pt x="274" y="160"/>
                  </a:lnTo>
                  <a:lnTo>
                    <a:pt x="270" y="166"/>
                  </a:lnTo>
                  <a:lnTo>
                    <a:pt x="264" y="166"/>
                  </a:lnTo>
                  <a:lnTo>
                    <a:pt x="264" y="170"/>
                  </a:lnTo>
                  <a:lnTo>
                    <a:pt x="264" y="176"/>
                  </a:lnTo>
                  <a:lnTo>
                    <a:pt x="274" y="170"/>
                  </a:lnTo>
                  <a:lnTo>
                    <a:pt x="280" y="170"/>
                  </a:lnTo>
                  <a:lnTo>
                    <a:pt x="290" y="166"/>
                  </a:lnTo>
                  <a:lnTo>
                    <a:pt x="294" y="160"/>
                  </a:lnTo>
                  <a:lnTo>
                    <a:pt x="294" y="156"/>
                  </a:lnTo>
                  <a:lnTo>
                    <a:pt x="300" y="150"/>
                  </a:lnTo>
                  <a:lnTo>
                    <a:pt x="300" y="146"/>
                  </a:lnTo>
                  <a:lnTo>
                    <a:pt x="304" y="140"/>
                  </a:lnTo>
                  <a:lnTo>
                    <a:pt x="310" y="140"/>
                  </a:lnTo>
                  <a:lnTo>
                    <a:pt x="314" y="140"/>
                  </a:lnTo>
                  <a:lnTo>
                    <a:pt x="320" y="140"/>
                  </a:lnTo>
                  <a:lnTo>
                    <a:pt x="320" y="146"/>
                  </a:lnTo>
                  <a:lnTo>
                    <a:pt x="314" y="150"/>
                  </a:lnTo>
                  <a:lnTo>
                    <a:pt x="320" y="150"/>
                  </a:lnTo>
                  <a:lnTo>
                    <a:pt x="324" y="150"/>
                  </a:lnTo>
                  <a:lnTo>
                    <a:pt x="324" y="146"/>
                  </a:lnTo>
                  <a:lnTo>
                    <a:pt x="320" y="146"/>
                  </a:lnTo>
                  <a:lnTo>
                    <a:pt x="320" y="140"/>
                  </a:lnTo>
                  <a:lnTo>
                    <a:pt x="324" y="140"/>
                  </a:lnTo>
                  <a:lnTo>
                    <a:pt x="324" y="136"/>
                  </a:lnTo>
                  <a:lnTo>
                    <a:pt x="330" y="136"/>
                  </a:lnTo>
                  <a:lnTo>
                    <a:pt x="330" y="130"/>
                  </a:lnTo>
                  <a:lnTo>
                    <a:pt x="334" y="130"/>
                  </a:lnTo>
                  <a:lnTo>
                    <a:pt x="340" y="136"/>
                  </a:lnTo>
                  <a:lnTo>
                    <a:pt x="344" y="140"/>
                  </a:lnTo>
                  <a:lnTo>
                    <a:pt x="350" y="146"/>
                  </a:lnTo>
                  <a:lnTo>
                    <a:pt x="350" y="150"/>
                  </a:lnTo>
                  <a:lnTo>
                    <a:pt x="344" y="150"/>
                  </a:lnTo>
                  <a:lnTo>
                    <a:pt x="340" y="156"/>
                  </a:lnTo>
                  <a:lnTo>
                    <a:pt x="340" y="160"/>
                  </a:lnTo>
                  <a:lnTo>
                    <a:pt x="340" y="166"/>
                  </a:lnTo>
                  <a:lnTo>
                    <a:pt x="334" y="176"/>
                  </a:lnTo>
                  <a:lnTo>
                    <a:pt x="330" y="180"/>
                  </a:lnTo>
                  <a:lnTo>
                    <a:pt x="324" y="190"/>
                  </a:lnTo>
                  <a:lnTo>
                    <a:pt x="320" y="196"/>
                  </a:lnTo>
                  <a:lnTo>
                    <a:pt x="320" y="200"/>
                  </a:lnTo>
                  <a:lnTo>
                    <a:pt x="314" y="206"/>
                  </a:lnTo>
                  <a:lnTo>
                    <a:pt x="310" y="200"/>
                  </a:lnTo>
                  <a:lnTo>
                    <a:pt x="310" y="206"/>
                  </a:lnTo>
                  <a:lnTo>
                    <a:pt x="310" y="210"/>
                  </a:lnTo>
                  <a:lnTo>
                    <a:pt x="314" y="210"/>
                  </a:lnTo>
                  <a:lnTo>
                    <a:pt x="310" y="216"/>
                  </a:lnTo>
                  <a:lnTo>
                    <a:pt x="304" y="220"/>
                  </a:lnTo>
                  <a:lnTo>
                    <a:pt x="304" y="226"/>
                  </a:lnTo>
                  <a:lnTo>
                    <a:pt x="300" y="230"/>
                  </a:lnTo>
                  <a:lnTo>
                    <a:pt x="294" y="240"/>
                  </a:lnTo>
                  <a:lnTo>
                    <a:pt x="290" y="250"/>
                  </a:lnTo>
                  <a:lnTo>
                    <a:pt x="290" y="256"/>
                  </a:lnTo>
                  <a:lnTo>
                    <a:pt x="284" y="260"/>
                  </a:lnTo>
                  <a:lnTo>
                    <a:pt x="284" y="266"/>
                  </a:lnTo>
                  <a:lnTo>
                    <a:pt x="280" y="260"/>
                  </a:lnTo>
                  <a:lnTo>
                    <a:pt x="274" y="260"/>
                  </a:lnTo>
                  <a:lnTo>
                    <a:pt x="274" y="256"/>
                  </a:lnTo>
                  <a:lnTo>
                    <a:pt x="270" y="250"/>
                  </a:lnTo>
                  <a:lnTo>
                    <a:pt x="270" y="246"/>
                  </a:lnTo>
                  <a:lnTo>
                    <a:pt x="264" y="240"/>
                  </a:lnTo>
                  <a:lnTo>
                    <a:pt x="264" y="236"/>
                  </a:lnTo>
                  <a:lnTo>
                    <a:pt x="260" y="236"/>
                  </a:lnTo>
                  <a:lnTo>
                    <a:pt x="260" y="230"/>
                  </a:lnTo>
                  <a:lnTo>
                    <a:pt x="260" y="226"/>
                  </a:lnTo>
                  <a:lnTo>
                    <a:pt x="260" y="220"/>
                  </a:lnTo>
                  <a:lnTo>
                    <a:pt x="260" y="216"/>
                  </a:lnTo>
                  <a:lnTo>
                    <a:pt x="254" y="216"/>
                  </a:lnTo>
                  <a:lnTo>
                    <a:pt x="254" y="220"/>
                  </a:lnTo>
                  <a:lnTo>
                    <a:pt x="250" y="220"/>
                  </a:lnTo>
                  <a:lnTo>
                    <a:pt x="244" y="220"/>
                  </a:lnTo>
                  <a:lnTo>
                    <a:pt x="240" y="216"/>
                  </a:lnTo>
                  <a:lnTo>
                    <a:pt x="234" y="210"/>
                  </a:lnTo>
                  <a:lnTo>
                    <a:pt x="234" y="206"/>
                  </a:lnTo>
                  <a:lnTo>
                    <a:pt x="230" y="210"/>
                  </a:lnTo>
                  <a:lnTo>
                    <a:pt x="234" y="210"/>
                  </a:lnTo>
                  <a:lnTo>
                    <a:pt x="230" y="216"/>
                  </a:lnTo>
                  <a:lnTo>
                    <a:pt x="240" y="226"/>
                  </a:lnTo>
                  <a:lnTo>
                    <a:pt x="244" y="230"/>
                  </a:lnTo>
                  <a:lnTo>
                    <a:pt x="250" y="236"/>
                  </a:lnTo>
                  <a:lnTo>
                    <a:pt x="250" y="240"/>
                  </a:lnTo>
                  <a:lnTo>
                    <a:pt x="250" y="246"/>
                  </a:lnTo>
                  <a:lnTo>
                    <a:pt x="260" y="256"/>
                  </a:lnTo>
                  <a:lnTo>
                    <a:pt x="260" y="260"/>
                  </a:lnTo>
                  <a:lnTo>
                    <a:pt x="260" y="266"/>
                  </a:lnTo>
                  <a:lnTo>
                    <a:pt x="264" y="266"/>
                  </a:lnTo>
                  <a:lnTo>
                    <a:pt x="270" y="270"/>
                  </a:lnTo>
                  <a:lnTo>
                    <a:pt x="270" y="276"/>
                  </a:lnTo>
                  <a:lnTo>
                    <a:pt x="274" y="280"/>
                  </a:lnTo>
                  <a:lnTo>
                    <a:pt x="274" y="290"/>
                  </a:lnTo>
                  <a:lnTo>
                    <a:pt x="274" y="300"/>
                  </a:lnTo>
                  <a:lnTo>
                    <a:pt x="274" y="306"/>
                  </a:lnTo>
                  <a:lnTo>
                    <a:pt x="274" y="310"/>
                  </a:lnTo>
                  <a:lnTo>
                    <a:pt x="270" y="310"/>
                  </a:lnTo>
                  <a:lnTo>
                    <a:pt x="264" y="310"/>
                  </a:lnTo>
                  <a:lnTo>
                    <a:pt x="260" y="310"/>
                  </a:lnTo>
                  <a:lnTo>
                    <a:pt x="254" y="310"/>
                  </a:lnTo>
                  <a:lnTo>
                    <a:pt x="254" y="306"/>
                  </a:lnTo>
                  <a:lnTo>
                    <a:pt x="250" y="306"/>
                  </a:lnTo>
                  <a:lnTo>
                    <a:pt x="244" y="296"/>
                  </a:lnTo>
                  <a:lnTo>
                    <a:pt x="244" y="300"/>
                  </a:lnTo>
                  <a:lnTo>
                    <a:pt x="240" y="306"/>
                  </a:lnTo>
                  <a:lnTo>
                    <a:pt x="234" y="306"/>
                  </a:lnTo>
                  <a:lnTo>
                    <a:pt x="230" y="300"/>
                  </a:lnTo>
                  <a:lnTo>
                    <a:pt x="224" y="300"/>
                  </a:lnTo>
                  <a:lnTo>
                    <a:pt x="214" y="300"/>
                  </a:lnTo>
                  <a:lnTo>
                    <a:pt x="210" y="300"/>
                  </a:lnTo>
                  <a:lnTo>
                    <a:pt x="204" y="300"/>
                  </a:lnTo>
                  <a:lnTo>
                    <a:pt x="200" y="300"/>
                  </a:lnTo>
                  <a:lnTo>
                    <a:pt x="194" y="296"/>
                  </a:lnTo>
                  <a:lnTo>
                    <a:pt x="184" y="296"/>
                  </a:lnTo>
                  <a:lnTo>
                    <a:pt x="180" y="296"/>
                  </a:lnTo>
                  <a:lnTo>
                    <a:pt x="174" y="300"/>
                  </a:lnTo>
                  <a:lnTo>
                    <a:pt x="170" y="300"/>
                  </a:lnTo>
                  <a:lnTo>
                    <a:pt x="164" y="296"/>
                  </a:lnTo>
                  <a:lnTo>
                    <a:pt x="164" y="290"/>
                  </a:lnTo>
                  <a:lnTo>
                    <a:pt x="164" y="286"/>
                  </a:lnTo>
                  <a:lnTo>
                    <a:pt x="160" y="286"/>
                  </a:lnTo>
                  <a:lnTo>
                    <a:pt x="154" y="286"/>
                  </a:lnTo>
                  <a:lnTo>
                    <a:pt x="154" y="280"/>
                  </a:lnTo>
                  <a:lnTo>
                    <a:pt x="150" y="280"/>
                  </a:lnTo>
                  <a:lnTo>
                    <a:pt x="144" y="276"/>
                  </a:lnTo>
                  <a:lnTo>
                    <a:pt x="144" y="270"/>
                  </a:lnTo>
                  <a:lnTo>
                    <a:pt x="140" y="276"/>
                  </a:lnTo>
                  <a:lnTo>
                    <a:pt x="140" y="280"/>
                  </a:lnTo>
                  <a:lnTo>
                    <a:pt x="134" y="280"/>
                  </a:lnTo>
                  <a:lnTo>
                    <a:pt x="134" y="286"/>
                  </a:lnTo>
                  <a:lnTo>
                    <a:pt x="134" y="290"/>
                  </a:lnTo>
                  <a:lnTo>
                    <a:pt x="134" y="296"/>
                  </a:lnTo>
                  <a:lnTo>
                    <a:pt x="140" y="296"/>
                  </a:lnTo>
                  <a:lnTo>
                    <a:pt x="154" y="290"/>
                  </a:lnTo>
                  <a:lnTo>
                    <a:pt x="154" y="296"/>
                  </a:lnTo>
                  <a:lnTo>
                    <a:pt x="154" y="300"/>
                  </a:lnTo>
                  <a:lnTo>
                    <a:pt x="160" y="306"/>
                  </a:lnTo>
                  <a:lnTo>
                    <a:pt x="164" y="300"/>
                  </a:lnTo>
                  <a:lnTo>
                    <a:pt x="164" y="306"/>
                  </a:lnTo>
                  <a:lnTo>
                    <a:pt x="170" y="306"/>
                  </a:lnTo>
                  <a:lnTo>
                    <a:pt x="174" y="306"/>
                  </a:lnTo>
                  <a:lnTo>
                    <a:pt x="180" y="306"/>
                  </a:lnTo>
                  <a:lnTo>
                    <a:pt x="184" y="310"/>
                  </a:lnTo>
                  <a:lnTo>
                    <a:pt x="190" y="310"/>
                  </a:lnTo>
                  <a:lnTo>
                    <a:pt x="194" y="306"/>
                  </a:lnTo>
                  <a:lnTo>
                    <a:pt x="200" y="306"/>
                  </a:lnTo>
                  <a:lnTo>
                    <a:pt x="204" y="306"/>
                  </a:lnTo>
                  <a:lnTo>
                    <a:pt x="210" y="310"/>
                  </a:lnTo>
                  <a:lnTo>
                    <a:pt x="210" y="316"/>
                  </a:lnTo>
                  <a:lnTo>
                    <a:pt x="204" y="316"/>
                  </a:lnTo>
                  <a:lnTo>
                    <a:pt x="200" y="320"/>
                  </a:lnTo>
                  <a:lnTo>
                    <a:pt x="190" y="326"/>
                  </a:lnTo>
                  <a:lnTo>
                    <a:pt x="184" y="326"/>
                  </a:lnTo>
                  <a:lnTo>
                    <a:pt x="184" y="330"/>
                  </a:lnTo>
                  <a:lnTo>
                    <a:pt x="180" y="326"/>
                  </a:lnTo>
                  <a:lnTo>
                    <a:pt x="174" y="326"/>
                  </a:lnTo>
                  <a:lnTo>
                    <a:pt x="170" y="326"/>
                  </a:lnTo>
                  <a:lnTo>
                    <a:pt x="170" y="320"/>
                  </a:lnTo>
                  <a:lnTo>
                    <a:pt x="170" y="316"/>
                  </a:lnTo>
                  <a:lnTo>
                    <a:pt x="170" y="310"/>
                  </a:lnTo>
                  <a:lnTo>
                    <a:pt x="164" y="306"/>
                  </a:lnTo>
                  <a:lnTo>
                    <a:pt x="160" y="310"/>
                  </a:lnTo>
                  <a:lnTo>
                    <a:pt x="154" y="310"/>
                  </a:lnTo>
                  <a:lnTo>
                    <a:pt x="150" y="306"/>
                  </a:lnTo>
                  <a:lnTo>
                    <a:pt x="144" y="306"/>
                  </a:lnTo>
                  <a:lnTo>
                    <a:pt x="144" y="300"/>
                  </a:lnTo>
                  <a:lnTo>
                    <a:pt x="144" y="306"/>
                  </a:lnTo>
                  <a:lnTo>
                    <a:pt x="140" y="306"/>
                  </a:lnTo>
                  <a:lnTo>
                    <a:pt x="134" y="306"/>
                  </a:lnTo>
                  <a:lnTo>
                    <a:pt x="134" y="300"/>
                  </a:lnTo>
                  <a:lnTo>
                    <a:pt x="130" y="300"/>
                  </a:lnTo>
                  <a:lnTo>
                    <a:pt x="130" y="296"/>
                  </a:lnTo>
                  <a:lnTo>
                    <a:pt x="124" y="296"/>
                  </a:lnTo>
                  <a:lnTo>
                    <a:pt x="120" y="290"/>
                  </a:lnTo>
                  <a:lnTo>
                    <a:pt x="114" y="290"/>
                  </a:lnTo>
                  <a:lnTo>
                    <a:pt x="110" y="290"/>
                  </a:lnTo>
                  <a:lnTo>
                    <a:pt x="110" y="286"/>
                  </a:lnTo>
                  <a:lnTo>
                    <a:pt x="104" y="280"/>
                  </a:lnTo>
                  <a:lnTo>
                    <a:pt x="100" y="280"/>
                  </a:lnTo>
                  <a:lnTo>
                    <a:pt x="94" y="276"/>
                  </a:lnTo>
                  <a:lnTo>
                    <a:pt x="94" y="270"/>
                  </a:lnTo>
                  <a:lnTo>
                    <a:pt x="90" y="270"/>
                  </a:lnTo>
                  <a:lnTo>
                    <a:pt x="84" y="270"/>
                  </a:lnTo>
                  <a:lnTo>
                    <a:pt x="90" y="270"/>
                  </a:lnTo>
                  <a:lnTo>
                    <a:pt x="90" y="266"/>
                  </a:lnTo>
                  <a:lnTo>
                    <a:pt x="84" y="266"/>
                  </a:lnTo>
                  <a:lnTo>
                    <a:pt x="80" y="266"/>
                  </a:lnTo>
                  <a:lnTo>
                    <a:pt x="80" y="260"/>
                  </a:lnTo>
                  <a:lnTo>
                    <a:pt x="74" y="260"/>
                  </a:lnTo>
                  <a:lnTo>
                    <a:pt x="70" y="256"/>
                  </a:lnTo>
                  <a:lnTo>
                    <a:pt x="64" y="250"/>
                  </a:lnTo>
                  <a:lnTo>
                    <a:pt x="64" y="246"/>
                  </a:lnTo>
                  <a:lnTo>
                    <a:pt x="60" y="246"/>
                  </a:lnTo>
                  <a:lnTo>
                    <a:pt x="54" y="240"/>
                  </a:lnTo>
                  <a:lnTo>
                    <a:pt x="54" y="236"/>
                  </a:lnTo>
                  <a:lnTo>
                    <a:pt x="50" y="236"/>
                  </a:lnTo>
                  <a:lnTo>
                    <a:pt x="50" y="230"/>
                  </a:lnTo>
                  <a:lnTo>
                    <a:pt x="44" y="230"/>
                  </a:lnTo>
                  <a:lnTo>
                    <a:pt x="50" y="230"/>
                  </a:lnTo>
                  <a:lnTo>
                    <a:pt x="44" y="226"/>
                  </a:lnTo>
                  <a:lnTo>
                    <a:pt x="44" y="220"/>
                  </a:lnTo>
                  <a:lnTo>
                    <a:pt x="44" y="216"/>
                  </a:lnTo>
                  <a:lnTo>
                    <a:pt x="40" y="216"/>
                  </a:lnTo>
                  <a:lnTo>
                    <a:pt x="34" y="210"/>
                  </a:lnTo>
                  <a:lnTo>
                    <a:pt x="34" y="206"/>
                  </a:lnTo>
                  <a:lnTo>
                    <a:pt x="40" y="206"/>
                  </a:lnTo>
                  <a:lnTo>
                    <a:pt x="40" y="200"/>
                  </a:lnTo>
                  <a:lnTo>
                    <a:pt x="40" y="196"/>
                  </a:lnTo>
                  <a:lnTo>
                    <a:pt x="40" y="190"/>
                  </a:lnTo>
                  <a:lnTo>
                    <a:pt x="34" y="186"/>
                  </a:lnTo>
                  <a:lnTo>
                    <a:pt x="34" y="180"/>
                  </a:lnTo>
                  <a:lnTo>
                    <a:pt x="30" y="186"/>
                  </a:lnTo>
                  <a:lnTo>
                    <a:pt x="24" y="186"/>
                  </a:lnTo>
                  <a:lnTo>
                    <a:pt x="24" y="180"/>
                  </a:lnTo>
                  <a:lnTo>
                    <a:pt x="20" y="180"/>
                  </a:lnTo>
                  <a:lnTo>
                    <a:pt x="20" y="176"/>
                  </a:lnTo>
                  <a:lnTo>
                    <a:pt x="14" y="176"/>
                  </a:lnTo>
                  <a:lnTo>
                    <a:pt x="20" y="170"/>
                  </a:lnTo>
                  <a:lnTo>
                    <a:pt x="14" y="170"/>
                  </a:lnTo>
                  <a:lnTo>
                    <a:pt x="14" y="166"/>
                  </a:lnTo>
                  <a:lnTo>
                    <a:pt x="10" y="166"/>
                  </a:lnTo>
                  <a:lnTo>
                    <a:pt x="10" y="160"/>
                  </a:lnTo>
                  <a:lnTo>
                    <a:pt x="10" y="156"/>
                  </a:lnTo>
                  <a:lnTo>
                    <a:pt x="10" y="150"/>
                  </a:lnTo>
                  <a:lnTo>
                    <a:pt x="14" y="146"/>
                  </a:lnTo>
                  <a:lnTo>
                    <a:pt x="10" y="146"/>
                  </a:lnTo>
                  <a:lnTo>
                    <a:pt x="6" y="146"/>
                  </a:lnTo>
                  <a:lnTo>
                    <a:pt x="0" y="14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8" name="Freeform 105">
              <a:extLst>
                <a:ext uri="{FF2B5EF4-FFF2-40B4-BE49-F238E27FC236}">
                  <a16:creationId xmlns:a16="http://schemas.microsoft.com/office/drawing/2014/main" id="{65EB2AF3-6E43-7C05-5837-DC1B7E29880B}"/>
                </a:ext>
              </a:extLst>
            </p:cNvPr>
            <p:cNvSpPr>
              <a:spLocks/>
            </p:cNvSpPr>
            <p:nvPr/>
          </p:nvSpPr>
          <p:spPr bwMode="auto">
            <a:xfrm>
              <a:off x="4213225" y="4835525"/>
              <a:ext cx="561975" cy="396875"/>
            </a:xfrm>
            <a:custGeom>
              <a:avLst/>
              <a:gdLst>
                <a:gd name="T0" fmla="*/ 38100 w 354"/>
                <a:gd name="T1" fmla="*/ 104775 h 250"/>
                <a:gd name="T2" fmla="*/ 47625 w 354"/>
                <a:gd name="T3" fmla="*/ 88900 h 250"/>
                <a:gd name="T4" fmla="*/ 47625 w 354"/>
                <a:gd name="T5" fmla="*/ 73025 h 250"/>
                <a:gd name="T6" fmla="*/ 38100 w 354"/>
                <a:gd name="T7" fmla="*/ 57150 h 250"/>
                <a:gd name="T8" fmla="*/ 47625 w 354"/>
                <a:gd name="T9" fmla="*/ 41275 h 250"/>
                <a:gd name="T10" fmla="*/ 53975 w 354"/>
                <a:gd name="T11" fmla="*/ 25400 h 250"/>
                <a:gd name="T12" fmla="*/ 69850 w 354"/>
                <a:gd name="T13" fmla="*/ 15875 h 250"/>
                <a:gd name="T14" fmla="*/ 127000 w 354"/>
                <a:gd name="T15" fmla="*/ 25400 h 250"/>
                <a:gd name="T16" fmla="*/ 142875 w 354"/>
                <a:gd name="T17" fmla="*/ 0 h 250"/>
                <a:gd name="T18" fmla="*/ 180975 w 354"/>
                <a:gd name="T19" fmla="*/ 25400 h 250"/>
                <a:gd name="T20" fmla="*/ 196850 w 354"/>
                <a:gd name="T21" fmla="*/ 31750 h 250"/>
                <a:gd name="T22" fmla="*/ 196850 w 354"/>
                <a:gd name="T23" fmla="*/ 104775 h 250"/>
                <a:gd name="T24" fmla="*/ 222250 w 354"/>
                <a:gd name="T25" fmla="*/ 120650 h 250"/>
                <a:gd name="T26" fmla="*/ 260350 w 354"/>
                <a:gd name="T27" fmla="*/ 120650 h 250"/>
                <a:gd name="T28" fmla="*/ 282575 w 354"/>
                <a:gd name="T29" fmla="*/ 158750 h 250"/>
                <a:gd name="T30" fmla="*/ 330200 w 354"/>
                <a:gd name="T31" fmla="*/ 158750 h 250"/>
                <a:gd name="T32" fmla="*/ 361950 w 354"/>
                <a:gd name="T33" fmla="*/ 136525 h 250"/>
                <a:gd name="T34" fmla="*/ 393700 w 354"/>
                <a:gd name="T35" fmla="*/ 127000 h 250"/>
                <a:gd name="T36" fmla="*/ 425450 w 354"/>
                <a:gd name="T37" fmla="*/ 127000 h 250"/>
                <a:gd name="T38" fmla="*/ 466725 w 354"/>
                <a:gd name="T39" fmla="*/ 127000 h 250"/>
                <a:gd name="T40" fmla="*/ 520700 w 354"/>
                <a:gd name="T41" fmla="*/ 127000 h 250"/>
                <a:gd name="T42" fmla="*/ 561975 w 354"/>
                <a:gd name="T43" fmla="*/ 152400 h 250"/>
                <a:gd name="T44" fmla="*/ 546100 w 354"/>
                <a:gd name="T45" fmla="*/ 184150 h 250"/>
                <a:gd name="T46" fmla="*/ 520700 w 354"/>
                <a:gd name="T47" fmla="*/ 190500 h 250"/>
                <a:gd name="T48" fmla="*/ 504825 w 354"/>
                <a:gd name="T49" fmla="*/ 200025 h 250"/>
                <a:gd name="T50" fmla="*/ 488950 w 354"/>
                <a:gd name="T51" fmla="*/ 231775 h 250"/>
                <a:gd name="T52" fmla="*/ 488950 w 354"/>
                <a:gd name="T53" fmla="*/ 285750 h 250"/>
                <a:gd name="T54" fmla="*/ 482600 w 354"/>
                <a:gd name="T55" fmla="*/ 301625 h 250"/>
                <a:gd name="T56" fmla="*/ 473075 w 354"/>
                <a:gd name="T57" fmla="*/ 327025 h 250"/>
                <a:gd name="T58" fmla="*/ 466725 w 354"/>
                <a:gd name="T59" fmla="*/ 342900 h 250"/>
                <a:gd name="T60" fmla="*/ 450850 w 354"/>
                <a:gd name="T61" fmla="*/ 358775 h 250"/>
                <a:gd name="T62" fmla="*/ 441325 w 354"/>
                <a:gd name="T63" fmla="*/ 381000 h 250"/>
                <a:gd name="T64" fmla="*/ 425450 w 354"/>
                <a:gd name="T65" fmla="*/ 390525 h 250"/>
                <a:gd name="T66" fmla="*/ 409575 w 354"/>
                <a:gd name="T67" fmla="*/ 396875 h 250"/>
                <a:gd name="T68" fmla="*/ 377825 w 354"/>
                <a:gd name="T69" fmla="*/ 396875 h 250"/>
                <a:gd name="T70" fmla="*/ 317500 w 354"/>
                <a:gd name="T71" fmla="*/ 396875 h 250"/>
                <a:gd name="T72" fmla="*/ 276225 w 354"/>
                <a:gd name="T73" fmla="*/ 396875 h 250"/>
                <a:gd name="T74" fmla="*/ 222250 w 354"/>
                <a:gd name="T75" fmla="*/ 390525 h 250"/>
                <a:gd name="T76" fmla="*/ 174625 w 354"/>
                <a:gd name="T77" fmla="*/ 390525 h 250"/>
                <a:gd name="T78" fmla="*/ 158750 w 354"/>
                <a:gd name="T79" fmla="*/ 381000 h 250"/>
                <a:gd name="T80" fmla="*/ 133350 w 354"/>
                <a:gd name="T81" fmla="*/ 381000 h 250"/>
                <a:gd name="T82" fmla="*/ 127000 w 354"/>
                <a:gd name="T83" fmla="*/ 365125 h 250"/>
                <a:gd name="T84" fmla="*/ 127000 w 354"/>
                <a:gd name="T85" fmla="*/ 358775 h 250"/>
                <a:gd name="T86" fmla="*/ 117475 w 354"/>
                <a:gd name="T87" fmla="*/ 342900 h 250"/>
                <a:gd name="T88" fmla="*/ 111125 w 354"/>
                <a:gd name="T89" fmla="*/ 327025 h 250"/>
                <a:gd name="T90" fmla="*/ 101600 w 354"/>
                <a:gd name="T91" fmla="*/ 311150 h 250"/>
                <a:gd name="T92" fmla="*/ 95250 w 354"/>
                <a:gd name="T93" fmla="*/ 295275 h 250"/>
                <a:gd name="T94" fmla="*/ 31750 w 354"/>
                <a:gd name="T95" fmla="*/ 285750 h 250"/>
                <a:gd name="T96" fmla="*/ 0 w 354"/>
                <a:gd name="T97" fmla="*/ 269875 h 250"/>
                <a:gd name="T98" fmla="*/ 0 w 354"/>
                <a:gd name="T99" fmla="*/ 231775 h 250"/>
                <a:gd name="T100" fmla="*/ 6350 w 354"/>
                <a:gd name="T101" fmla="*/ 200025 h 250"/>
                <a:gd name="T102" fmla="*/ 6350 w 354"/>
                <a:gd name="T103" fmla="*/ 104775 h 2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4"/>
                <a:gd name="T157" fmla="*/ 0 h 250"/>
                <a:gd name="T158" fmla="*/ 354 w 354"/>
                <a:gd name="T159" fmla="*/ 250 h 2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4" h="250">
                  <a:moveTo>
                    <a:pt x="4" y="66"/>
                  </a:moveTo>
                  <a:lnTo>
                    <a:pt x="20" y="66"/>
                  </a:lnTo>
                  <a:lnTo>
                    <a:pt x="24" y="66"/>
                  </a:lnTo>
                  <a:lnTo>
                    <a:pt x="24" y="60"/>
                  </a:lnTo>
                  <a:lnTo>
                    <a:pt x="30" y="60"/>
                  </a:lnTo>
                  <a:lnTo>
                    <a:pt x="30" y="56"/>
                  </a:lnTo>
                  <a:lnTo>
                    <a:pt x="34" y="56"/>
                  </a:lnTo>
                  <a:lnTo>
                    <a:pt x="30" y="50"/>
                  </a:lnTo>
                  <a:lnTo>
                    <a:pt x="30" y="46"/>
                  </a:lnTo>
                  <a:lnTo>
                    <a:pt x="30" y="40"/>
                  </a:lnTo>
                  <a:lnTo>
                    <a:pt x="24" y="40"/>
                  </a:lnTo>
                  <a:lnTo>
                    <a:pt x="24" y="36"/>
                  </a:lnTo>
                  <a:lnTo>
                    <a:pt x="24" y="30"/>
                  </a:lnTo>
                  <a:lnTo>
                    <a:pt x="24" y="26"/>
                  </a:lnTo>
                  <a:lnTo>
                    <a:pt x="30" y="26"/>
                  </a:lnTo>
                  <a:lnTo>
                    <a:pt x="30" y="20"/>
                  </a:lnTo>
                  <a:lnTo>
                    <a:pt x="30" y="16"/>
                  </a:lnTo>
                  <a:lnTo>
                    <a:pt x="34" y="16"/>
                  </a:lnTo>
                  <a:lnTo>
                    <a:pt x="30" y="16"/>
                  </a:lnTo>
                  <a:lnTo>
                    <a:pt x="30" y="10"/>
                  </a:lnTo>
                  <a:lnTo>
                    <a:pt x="44" y="10"/>
                  </a:lnTo>
                  <a:lnTo>
                    <a:pt x="64" y="10"/>
                  </a:lnTo>
                  <a:lnTo>
                    <a:pt x="70" y="10"/>
                  </a:lnTo>
                  <a:lnTo>
                    <a:pt x="80" y="16"/>
                  </a:lnTo>
                  <a:lnTo>
                    <a:pt x="90" y="16"/>
                  </a:lnTo>
                  <a:lnTo>
                    <a:pt x="90" y="10"/>
                  </a:lnTo>
                  <a:lnTo>
                    <a:pt x="90" y="0"/>
                  </a:lnTo>
                  <a:lnTo>
                    <a:pt x="104" y="0"/>
                  </a:lnTo>
                  <a:lnTo>
                    <a:pt x="114" y="6"/>
                  </a:lnTo>
                  <a:lnTo>
                    <a:pt x="114" y="16"/>
                  </a:lnTo>
                  <a:lnTo>
                    <a:pt x="120" y="16"/>
                  </a:lnTo>
                  <a:lnTo>
                    <a:pt x="124" y="16"/>
                  </a:lnTo>
                  <a:lnTo>
                    <a:pt x="124" y="20"/>
                  </a:lnTo>
                  <a:lnTo>
                    <a:pt x="124" y="46"/>
                  </a:lnTo>
                  <a:lnTo>
                    <a:pt x="124" y="60"/>
                  </a:lnTo>
                  <a:lnTo>
                    <a:pt x="124" y="66"/>
                  </a:lnTo>
                  <a:lnTo>
                    <a:pt x="124" y="76"/>
                  </a:lnTo>
                  <a:lnTo>
                    <a:pt x="134" y="76"/>
                  </a:lnTo>
                  <a:lnTo>
                    <a:pt x="140" y="76"/>
                  </a:lnTo>
                  <a:lnTo>
                    <a:pt x="144" y="76"/>
                  </a:lnTo>
                  <a:lnTo>
                    <a:pt x="160" y="76"/>
                  </a:lnTo>
                  <a:lnTo>
                    <a:pt x="164" y="76"/>
                  </a:lnTo>
                  <a:lnTo>
                    <a:pt x="164" y="100"/>
                  </a:lnTo>
                  <a:lnTo>
                    <a:pt x="174" y="100"/>
                  </a:lnTo>
                  <a:lnTo>
                    <a:pt x="178" y="100"/>
                  </a:lnTo>
                  <a:lnTo>
                    <a:pt x="194" y="100"/>
                  </a:lnTo>
                  <a:lnTo>
                    <a:pt x="204" y="100"/>
                  </a:lnTo>
                  <a:lnTo>
                    <a:pt x="208" y="100"/>
                  </a:lnTo>
                  <a:lnTo>
                    <a:pt x="218" y="100"/>
                  </a:lnTo>
                  <a:lnTo>
                    <a:pt x="228" y="100"/>
                  </a:lnTo>
                  <a:lnTo>
                    <a:pt x="228" y="86"/>
                  </a:lnTo>
                  <a:lnTo>
                    <a:pt x="228" y="80"/>
                  </a:lnTo>
                  <a:lnTo>
                    <a:pt x="238" y="80"/>
                  </a:lnTo>
                  <a:lnTo>
                    <a:pt x="248" y="80"/>
                  </a:lnTo>
                  <a:lnTo>
                    <a:pt x="258" y="80"/>
                  </a:lnTo>
                  <a:lnTo>
                    <a:pt x="264" y="80"/>
                  </a:lnTo>
                  <a:lnTo>
                    <a:pt x="268" y="80"/>
                  </a:lnTo>
                  <a:lnTo>
                    <a:pt x="278" y="80"/>
                  </a:lnTo>
                  <a:lnTo>
                    <a:pt x="284" y="80"/>
                  </a:lnTo>
                  <a:lnTo>
                    <a:pt x="294" y="80"/>
                  </a:lnTo>
                  <a:lnTo>
                    <a:pt x="304" y="80"/>
                  </a:lnTo>
                  <a:lnTo>
                    <a:pt x="318" y="80"/>
                  </a:lnTo>
                  <a:lnTo>
                    <a:pt x="328" y="80"/>
                  </a:lnTo>
                  <a:lnTo>
                    <a:pt x="344" y="80"/>
                  </a:lnTo>
                  <a:lnTo>
                    <a:pt x="354" y="86"/>
                  </a:lnTo>
                  <a:lnTo>
                    <a:pt x="354" y="96"/>
                  </a:lnTo>
                  <a:lnTo>
                    <a:pt x="344" y="96"/>
                  </a:lnTo>
                  <a:lnTo>
                    <a:pt x="344" y="100"/>
                  </a:lnTo>
                  <a:lnTo>
                    <a:pt x="344" y="116"/>
                  </a:lnTo>
                  <a:lnTo>
                    <a:pt x="338" y="116"/>
                  </a:lnTo>
                  <a:lnTo>
                    <a:pt x="328" y="116"/>
                  </a:lnTo>
                  <a:lnTo>
                    <a:pt x="328" y="120"/>
                  </a:lnTo>
                  <a:lnTo>
                    <a:pt x="328" y="126"/>
                  </a:lnTo>
                  <a:lnTo>
                    <a:pt x="324" y="126"/>
                  </a:lnTo>
                  <a:lnTo>
                    <a:pt x="318" y="126"/>
                  </a:lnTo>
                  <a:lnTo>
                    <a:pt x="318" y="136"/>
                  </a:lnTo>
                  <a:lnTo>
                    <a:pt x="308" y="136"/>
                  </a:lnTo>
                  <a:lnTo>
                    <a:pt x="308" y="146"/>
                  </a:lnTo>
                  <a:lnTo>
                    <a:pt x="308" y="156"/>
                  </a:lnTo>
                  <a:lnTo>
                    <a:pt x="308" y="176"/>
                  </a:lnTo>
                  <a:lnTo>
                    <a:pt x="308" y="180"/>
                  </a:lnTo>
                  <a:lnTo>
                    <a:pt x="304" y="180"/>
                  </a:lnTo>
                  <a:lnTo>
                    <a:pt x="304" y="186"/>
                  </a:lnTo>
                  <a:lnTo>
                    <a:pt x="304" y="190"/>
                  </a:lnTo>
                  <a:lnTo>
                    <a:pt x="298" y="196"/>
                  </a:lnTo>
                  <a:lnTo>
                    <a:pt x="298" y="200"/>
                  </a:lnTo>
                  <a:lnTo>
                    <a:pt x="298" y="206"/>
                  </a:lnTo>
                  <a:lnTo>
                    <a:pt x="294" y="206"/>
                  </a:lnTo>
                  <a:lnTo>
                    <a:pt x="294" y="210"/>
                  </a:lnTo>
                  <a:lnTo>
                    <a:pt x="294" y="216"/>
                  </a:lnTo>
                  <a:lnTo>
                    <a:pt x="288" y="220"/>
                  </a:lnTo>
                  <a:lnTo>
                    <a:pt x="284" y="220"/>
                  </a:lnTo>
                  <a:lnTo>
                    <a:pt x="284" y="226"/>
                  </a:lnTo>
                  <a:lnTo>
                    <a:pt x="278" y="230"/>
                  </a:lnTo>
                  <a:lnTo>
                    <a:pt x="278" y="236"/>
                  </a:lnTo>
                  <a:lnTo>
                    <a:pt x="278" y="240"/>
                  </a:lnTo>
                  <a:lnTo>
                    <a:pt x="274" y="240"/>
                  </a:lnTo>
                  <a:lnTo>
                    <a:pt x="274" y="246"/>
                  </a:lnTo>
                  <a:lnTo>
                    <a:pt x="268" y="246"/>
                  </a:lnTo>
                  <a:lnTo>
                    <a:pt x="268" y="250"/>
                  </a:lnTo>
                  <a:lnTo>
                    <a:pt x="264" y="250"/>
                  </a:lnTo>
                  <a:lnTo>
                    <a:pt x="258" y="250"/>
                  </a:lnTo>
                  <a:lnTo>
                    <a:pt x="254" y="250"/>
                  </a:lnTo>
                  <a:lnTo>
                    <a:pt x="248" y="250"/>
                  </a:lnTo>
                  <a:lnTo>
                    <a:pt x="238" y="250"/>
                  </a:lnTo>
                  <a:lnTo>
                    <a:pt x="224" y="250"/>
                  </a:lnTo>
                  <a:lnTo>
                    <a:pt x="208" y="250"/>
                  </a:lnTo>
                  <a:lnTo>
                    <a:pt x="200" y="250"/>
                  </a:lnTo>
                  <a:lnTo>
                    <a:pt x="194" y="250"/>
                  </a:lnTo>
                  <a:lnTo>
                    <a:pt x="184" y="250"/>
                  </a:lnTo>
                  <a:lnTo>
                    <a:pt x="174" y="250"/>
                  </a:lnTo>
                  <a:lnTo>
                    <a:pt x="160" y="250"/>
                  </a:lnTo>
                  <a:lnTo>
                    <a:pt x="150" y="250"/>
                  </a:lnTo>
                  <a:lnTo>
                    <a:pt x="140" y="246"/>
                  </a:lnTo>
                  <a:lnTo>
                    <a:pt x="130" y="246"/>
                  </a:lnTo>
                  <a:lnTo>
                    <a:pt x="114" y="246"/>
                  </a:lnTo>
                  <a:lnTo>
                    <a:pt x="110" y="246"/>
                  </a:lnTo>
                  <a:lnTo>
                    <a:pt x="104" y="246"/>
                  </a:lnTo>
                  <a:lnTo>
                    <a:pt x="100" y="246"/>
                  </a:lnTo>
                  <a:lnTo>
                    <a:pt x="100" y="240"/>
                  </a:lnTo>
                  <a:lnTo>
                    <a:pt x="94" y="240"/>
                  </a:lnTo>
                  <a:lnTo>
                    <a:pt x="90" y="240"/>
                  </a:lnTo>
                  <a:lnTo>
                    <a:pt x="84" y="240"/>
                  </a:lnTo>
                  <a:lnTo>
                    <a:pt x="80" y="240"/>
                  </a:lnTo>
                  <a:lnTo>
                    <a:pt x="80" y="236"/>
                  </a:lnTo>
                  <a:lnTo>
                    <a:pt x="80" y="230"/>
                  </a:lnTo>
                  <a:lnTo>
                    <a:pt x="84" y="230"/>
                  </a:lnTo>
                  <a:lnTo>
                    <a:pt x="80" y="230"/>
                  </a:lnTo>
                  <a:lnTo>
                    <a:pt x="80" y="226"/>
                  </a:lnTo>
                  <a:lnTo>
                    <a:pt x="80" y="220"/>
                  </a:lnTo>
                  <a:lnTo>
                    <a:pt x="80" y="216"/>
                  </a:lnTo>
                  <a:lnTo>
                    <a:pt x="74" y="216"/>
                  </a:lnTo>
                  <a:lnTo>
                    <a:pt x="74" y="210"/>
                  </a:lnTo>
                  <a:lnTo>
                    <a:pt x="74" y="206"/>
                  </a:lnTo>
                  <a:lnTo>
                    <a:pt x="70" y="206"/>
                  </a:lnTo>
                  <a:lnTo>
                    <a:pt x="70" y="200"/>
                  </a:lnTo>
                  <a:lnTo>
                    <a:pt x="70" y="196"/>
                  </a:lnTo>
                  <a:lnTo>
                    <a:pt x="64" y="196"/>
                  </a:lnTo>
                  <a:lnTo>
                    <a:pt x="64" y="190"/>
                  </a:lnTo>
                  <a:lnTo>
                    <a:pt x="60" y="190"/>
                  </a:lnTo>
                  <a:lnTo>
                    <a:pt x="60" y="186"/>
                  </a:lnTo>
                  <a:lnTo>
                    <a:pt x="54" y="186"/>
                  </a:lnTo>
                  <a:lnTo>
                    <a:pt x="54" y="180"/>
                  </a:lnTo>
                  <a:lnTo>
                    <a:pt x="20" y="180"/>
                  </a:lnTo>
                  <a:lnTo>
                    <a:pt x="20" y="170"/>
                  </a:lnTo>
                  <a:lnTo>
                    <a:pt x="10" y="170"/>
                  </a:lnTo>
                  <a:lnTo>
                    <a:pt x="0" y="170"/>
                  </a:lnTo>
                  <a:lnTo>
                    <a:pt x="0" y="166"/>
                  </a:lnTo>
                  <a:lnTo>
                    <a:pt x="0" y="150"/>
                  </a:lnTo>
                  <a:lnTo>
                    <a:pt x="0" y="146"/>
                  </a:lnTo>
                  <a:lnTo>
                    <a:pt x="0" y="136"/>
                  </a:lnTo>
                  <a:lnTo>
                    <a:pt x="0" y="126"/>
                  </a:lnTo>
                  <a:lnTo>
                    <a:pt x="4" y="126"/>
                  </a:lnTo>
                  <a:lnTo>
                    <a:pt x="4" y="86"/>
                  </a:lnTo>
                  <a:lnTo>
                    <a:pt x="4" y="70"/>
                  </a:lnTo>
                  <a:lnTo>
                    <a:pt x="4" y="66"/>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9" name="Freeform 107">
              <a:extLst>
                <a:ext uri="{FF2B5EF4-FFF2-40B4-BE49-F238E27FC236}">
                  <a16:creationId xmlns:a16="http://schemas.microsoft.com/office/drawing/2014/main" id="{96EC8303-43B4-6443-E798-62A7D9F07094}"/>
                </a:ext>
              </a:extLst>
            </p:cNvPr>
            <p:cNvSpPr>
              <a:spLocks/>
            </p:cNvSpPr>
            <p:nvPr/>
          </p:nvSpPr>
          <p:spPr bwMode="auto">
            <a:xfrm>
              <a:off x="2374900" y="4803775"/>
              <a:ext cx="377825" cy="390525"/>
            </a:xfrm>
            <a:custGeom>
              <a:avLst/>
              <a:gdLst>
                <a:gd name="T0" fmla="*/ 38100 w 238"/>
                <a:gd name="T1" fmla="*/ 0 h 246"/>
                <a:gd name="T2" fmla="*/ 79375 w 238"/>
                <a:gd name="T3" fmla="*/ 0 h 246"/>
                <a:gd name="T4" fmla="*/ 111125 w 238"/>
                <a:gd name="T5" fmla="*/ 9525 h 246"/>
                <a:gd name="T6" fmla="*/ 127000 w 238"/>
                <a:gd name="T7" fmla="*/ 0 h 246"/>
                <a:gd name="T8" fmla="*/ 180975 w 238"/>
                <a:gd name="T9" fmla="*/ 0 h 246"/>
                <a:gd name="T10" fmla="*/ 206375 w 238"/>
                <a:gd name="T11" fmla="*/ 31750 h 246"/>
                <a:gd name="T12" fmla="*/ 206375 w 238"/>
                <a:gd name="T13" fmla="*/ 79375 h 246"/>
                <a:gd name="T14" fmla="*/ 212725 w 238"/>
                <a:gd name="T15" fmla="*/ 104775 h 246"/>
                <a:gd name="T16" fmla="*/ 212725 w 238"/>
                <a:gd name="T17" fmla="*/ 136525 h 246"/>
                <a:gd name="T18" fmla="*/ 238125 w 238"/>
                <a:gd name="T19" fmla="*/ 142875 h 246"/>
                <a:gd name="T20" fmla="*/ 222250 w 238"/>
                <a:gd name="T21" fmla="*/ 215900 h 246"/>
                <a:gd name="T22" fmla="*/ 269875 w 238"/>
                <a:gd name="T23" fmla="*/ 215900 h 246"/>
                <a:gd name="T24" fmla="*/ 307975 w 238"/>
                <a:gd name="T25" fmla="*/ 215900 h 246"/>
                <a:gd name="T26" fmla="*/ 339725 w 238"/>
                <a:gd name="T27" fmla="*/ 215900 h 246"/>
                <a:gd name="T28" fmla="*/ 355600 w 238"/>
                <a:gd name="T29" fmla="*/ 238125 h 246"/>
                <a:gd name="T30" fmla="*/ 349250 w 238"/>
                <a:gd name="T31" fmla="*/ 254000 h 246"/>
                <a:gd name="T32" fmla="*/ 355600 w 238"/>
                <a:gd name="T33" fmla="*/ 279400 h 246"/>
                <a:gd name="T34" fmla="*/ 377825 w 238"/>
                <a:gd name="T35" fmla="*/ 295275 h 246"/>
                <a:gd name="T36" fmla="*/ 355600 w 238"/>
                <a:gd name="T37" fmla="*/ 311150 h 246"/>
                <a:gd name="T38" fmla="*/ 361950 w 238"/>
                <a:gd name="T39" fmla="*/ 333375 h 246"/>
                <a:gd name="T40" fmla="*/ 355600 w 238"/>
                <a:gd name="T41" fmla="*/ 374650 h 246"/>
                <a:gd name="T42" fmla="*/ 260350 w 238"/>
                <a:gd name="T43" fmla="*/ 374650 h 246"/>
                <a:gd name="T44" fmla="*/ 222250 w 238"/>
                <a:gd name="T45" fmla="*/ 374650 h 246"/>
                <a:gd name="T46" fmla="*/ 212725 w 238"/>
                <a:gd name="T47" fmla="*/ 374650 h 246"/>
                <a:gd name="T48" fmla="*/ 196850 w 238"/>
                <a:gd name="T49" fmla="*/ 381000 h 246"/>
                <a:gd name="T50" fmla="*/ 180975 w 238"/>
                <a:gd name="T51" fmla="*/ 374650 h 246"/>
                <a:gd name="T52" fmla="*/ 165100 w 238"/>
                <a:gd name="T53" fmla="*/ 390525 h 246"/>
                <a:gd name="T54" fmla="*/ 142875 w 238"/>
                <a:gd name="T55" fmla="*/ 390525 h 246"/>
                <a:gd name="T56" fmla="*/ 117475 w 238"/>
                <a:gd name="T57" fmla="*/ 381000 h 246"/>
                <a:gd name="T58" fmla="*/ 111125 w 238"/>
                <a:gd name="T59" fmla="*/ 349250 h 246"/>
                <a:gd name="T60" fmla="*/ 95250 w 238"/>
                <a:gd name="T61" fmla="*/ 333375 h 246"/>
                <a:gd name="T62" fmla="*/ 101600 w 238"/>
                <a:gd name="T63" fmla="*/ 311150 h 246"/>
                <a:gd name="T64" fmla="*/ 85725 w 238"/>
                <a:gd name="T65" fmla="*/ 285750 h 246"/>
                <a:gd name="T66" fmla="*/ 85725 w 238"/>
                <a:gd name="T67" fmla="*/ 263525 h 246"/>
                <a:gd name="T68" fmla="*/ 85725 w 238"/>
                <a:gd name="T69" fmla="*/ 238125 h 246"/>
                <a:gd name="T70" fmla="*/ 79375 w 238"/>
                <a:gd name="T71" fmla="*/ 215900 h 246"/>
                <a:gd name="T72" fmla="*/ 69850 w 238"/>
                <a:gd name="T73" fmla="*/ 200025 h 246"/>
                <a:gd name="T74" fmla="*/ 53975 w 238"/>
                <a:gd name="T75" fmla="*/ 174625 h 246"/>
                <a:gd name="T76" fmla="*/ 47625 w 238"/>
                <a:gd name="T77" fmla="*/ 152400 h 246"/>
                <a:gd name="T78" fmla="*/ 22225 w 238"/>
                <a:gd name="T79" fmla="*/ 120650 h 246"/>
                <a:gd name="T80" fmla="*/ 15875 w 238"/>
                <a:gd name="T81" fmla="*/ 95250 h 246"/>
                <a:gd name="T82" fmla="*/ 15875 w 238"/>
                <a:gd name="T83" fmla="*/ 73025 h 246"/>
                <a:gd name="T84" fmla="*/ 15875 w 238"/>
                <a:gd name="T85" fmla="*/ 47625 h 246"/>
                <a:gd name="T86" fmla="*/ 15875 w 238"/>
                <a:gd name="T87" fmla="*/ 25400 h 246"/>
                <a:gd name="T88" fmla="*/ 6350 w 238"/>
                <a:gd name="T89" fmla="*/ 0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8"/>
                <a:gd name="T136" fmla="*/ 0 h 246"/>
                <a:gd name="T137" fmla="*/ 238 w 238"/>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8" h="246">
                  <a:moveTo>
                    <a:pt x="0" y="0"/>
                  </a:moveTo>
                  <a:lnTo>
                    <a:pt x="14" y="0"/>
                  </a:lnTo>
                  <a:lnTo>
                    <a:pt x="24" y="0"/>
                  </a:lnTo>
                  <a:lnTo>
                    <a:pt x="30" y="0"/>
                  </a:lnTo>
                  <a:lnTo>
                    <a:pt x="34" y="0"/>
                  </a:lnTo>
                  <a:lnTo>
                    <a:pt x="50" y="0"/>
                  </a:lnTo>
                  <a:lnTo>
                    <a:pt x="50" y="6"/>
                  </a:lnTo>
                  <a:lnTo>
                    <a:pt x="60" y="6"/>
                  </a:lnTo>
                  <a:lnTo>
                    <a:pt x="70" y="6"/>
                  </a:lnTo>
                  <a:lnTo>
                    <a:pt x="74" y="6"/>
                  </a:lnTo>
                  <a:lnTo>
                    <a:pt x="80" y="6"/>
                  </a:lnTo>
                  <a:lnTo>
                    <a:pt x="80" y="0"/>
                  </a:lnTo>
                  <a:lnTo>
                    <a:pt x="90" y="0"/>
                  </a:lnTo>
                  <a:lnTo>
                    <a:pt x="100" y="0"/>
                  </a:lnTo>
                  <a:lnTo>
                    <a:pt x="114" y="0"/>
                  </a:lnTo>
                  <a:lnTo>
                    <a:pt x="124" y="6"/>
                  </a:lnTo>
                  <a:lnTo>
                    <a:pt x="130" y="6"/>
                  </a:lnTo>
                  <a:lnTo>
                    <a:pt x="130" y="20"/>
                  </a:lnTo>
                  <a:lnTo>
                    <a:pt x="130" y="26"/>
                  </a:lnTo>
                  <a:lnTo>
                    <a:pt x="130" y="40"/>
                  </a:lnTo>
                  <a:lnTo>
                    <a:pt x="130" y="50"/>
                  </a:lnTo>
                  <a:lnTo>
                    <a:pt x="130" y="56"/>
                  </a:lnTo>
                  <a:lnTo>
                    <a:pt x="134" y="56"/>
                  </a:lnTo>
                  <a:lnTo>
                    <a:pt x="134" y="66"/>
                  </a:lnTo>
                  <a:lnTo>
                    <a:pt x="134" y="70"/>
                  </a:lnTo>
                  <a:lnTo>
                    <a:pt x="134" y="80"/>
                  </a:lnTo>
                  <a:lnTo>
                    <a:pt x="134" y="86"/>
                  </a:lnTo>
                  <a:lnTo>
                    <a:pt x="140" y="86"/>
                  </a:lnTo>
                  <a:lnTo>
                    <a:pt x="140" y="90"/>
                  </a:lnTo>
                  <a:lnTo>
                    <a:pt x="150" y="90"/>
                  </a:lnTo>
                  <a:lnTo>
                    <a:pt x="144" y="106"/>
                  </a:lnTo>
                  <a:lnTo>
                    <a:pt x="140" y="106"/>
                  </a:lnTo>
                  <a:lnTo>
                    <a:pt x="140" y="136"/>
                  </a:lnTo>
                  <a:lnTo>
                    <a:pt x="150" y="136"/>
                  </a:lnTo>
                  <a:lnTo>
                    <a:pt x="160" y="136"/>
                  </a:lnTo>
                  <a:lnTo>
                    <a:pt x="170" y="136"/>
                  </a:lnTo>
                  <a:lnTo>
                    <a:pt x="174" y="136"/>
                  </a:lnTo>
                  <a:lnTo>
                    <a:pt x="184" y="136"/>
                  </a:lnTo>
                  <a:lnTo>
                    <a:pt x="194" y="136"/>
                  </a:lnTo>
                  <a:lnTo>
                    <a:pt x="204" y="136"/>
                  </a:lnTo>
                  <a:lnTo>
                    <a:pt x="210" y="136"/>
                  </a:lnTo>
                  <a:lnTo>
                    <a:pt x="214" y="136"/>
                  </a:lnTo>
                  <a:lnTo>
                    <a:pt x="220" y="136"/>
                  </a:lnTo>
                  <a:lnTo>
                    <a:pt x="224" y="136"/>
                  </a:lnTo>
                  <a:lnTo>
                    <a:pt x="224" y="150"/>
                  </a:lnTo>
                  <a:lnTo>
                    <a:pt x="220" y="150"/>
                  </a:lnTo>
                  <a:lnTo>
                    <a:pt x="220" y="156"/>
                  </a:lnTo>
                  <a:lnTo>
                    <a:pt x="220" y="160"/>
                  </a:lnTo>
                  <a:lnTo>
                    <a:pt x="224" y="160"/>
                  </a:lnTo>
                  <a:lnTo>
                    <a:pt x="224" y="170"/>
                  </a:lnTo>
                  <a:lnTo>
                    <a:pt x="224" y="176"/>
                  </a:lnTo>
                  <a:lnTo>
                    <a:pt x="224" y="180"/>
                  </a:lnTo>
                  <a:lnTo>
                    <a:pt x="238" y="180"/>
                  </a:lnTo>
                  <a:lnTo>
                    <a:pt x="238" y="186"/>
                  </a:lnTo>
                  <a:lnTo>
                    <a:pt x="228" y="190"/>
                  </a:lnTo>
                  <a:lnTo>
                    <a:pt x="228" y="196"/>
                  </a:lnTo>
                  <a:lnTo>
                    <a:pt x="224" y="196"/>
                  </a:lnTo>
                  <a:lnTo>
                    <a:pt x="224" y="200"/>
                  </a:lnTo>
                  <a:lnTo>
                    <a:pt x="224" y="210"/>
                  </a:lnTo>
                  <a:lnTo>
                    <a:pt x="228" y="210"/>
                  </a:lnTo>
                  <a:lnTo>
                    <a:pt x="228" y="220"/>
                  </a:lnTo>
                  <a:lnTo>
                    <a:pt x="224" y="220"/>
                  </a:lnTo>
                  <a:lnTo>
                    <a:pt x="224" y="236"/>
                  </a:lnTo>
                  <a:lnTo>
                    <a:pt x="204" y="236"/>
                  </a:lnTo>
                  <a:lnTo>
                    <a:pt x="180" y="236"/>
                  </a:lnTo>
                  <a:lnTo>
                    <a:pt x="164" y="236"/>
                  </a:lnTo>
                  <a:lnTo>
                    <a:pt x="150" y="236"/>
                  </a:lnTo>
                  <a:lnTo>
                    <a:pt x="140" y="230"/>
                  </a:lnTo>
                  <a:lnTo>
                    <a:pt x="140" y="236"/>
                  </a:lnTo>
                  <a:lnTo>
                    <a:pt x="140" y="230"/>
                  </a:lnTo>
                  <a:lnTo>
                    <a:pt x="140" y="236"/>
                  </a:lnTo>
                  <a:lnTo>
                    <a:pt x="134" y="236"/>
                  </a:lnTo>
                  <a:lnTo>
                    <a:pt x="130" y="236"/>
                  </a:lnTo>
                  <a:lnTo>
                    <a:pt x="124" y="236"/>
                  </a:lnTo>
                  <a:lnTo>
                    <a:pt x="124" y="240"/>
                  </a:lnTo>
                  <a:lnTo>
                    <a:pt x="120" y="240"/>
                  </a:lnTo>
                  <a:lnTo>
                    <a:pt x="120" y="236"/>
                  </a:lnTo>
                  <a:lnTo>
                    <a:pt x="114" y="236"/>
                  </a:lnTo>
                  <a:lnTo>
                    <a:pt x="114" y="240"/>
                  </a:lnTo>
                  <a:lnTo>
                    <a:pt x="110" y="240"/>
                  </a:lnTo>
                  <a:lnTo>
                    <a:pt x="104" y="246"/>
                  </a:lnTo>
                  <a:lnTo>
                    <a:pt x="100" y="246"/>
                  </a:lnTo>
                  <a:lnTo>
                    <a:pt x="94" y="246"/>
                  </a:lnTo>
                  <a:lnTo>
                    <a:pt x="90" y="246"/>
                  </a:lnTo>
                  <a:lnTo>
                    <a:pt x="84" y="246"/>
                  </a:lnTo>
                  <a:lnTo>
                    <a:pt x="74" y="246"/>
                  </a:lnTo>
                  <a:lnTo>
                    <a:pt x="74" y="240"/>
                  </a:lnTo>
                  <a:lnTo>
                    <a:pt x="74" y="236"/>
                  </a:lnTo>
                  <a:lnTo>
                    <a:pt x="74" y="220"/>
                  </a:lnTo>
                  <a:lnTo>
                    <a:pt x="70" y="220"/>
                  </a:lnTo>
                  <a:lnTo>
                    <a:pt x="64" y="220"/>
                  </a:lnTo>
                  <a:lnTo>
                    <a:pt x="60" y="216"/>
                  </a:lnTo>
                  <a:lnTo>
                    <a:pt x="60" y="210"/>
                  </a:lnTo>
                  <a:lnTo>
                    <a:pt x="60" y="206"/>
                  </a:lnTo>
                  <a:lnTo>
                    <a:pt x="64" y="200"/>
                  </a:lnTo>
                  <a:lnTo>
                    <a:pt x="64" y="196"/>
                  </a:lnTo>
                  <a:lnTo>
                    <a:pt x="60" y="190"/>
                  </a:lnTo>
                  <a:lnTo>
                    <a:pt x="60" y="186"/>
                  </a:lnTo>
                  <a:lnTo>
                    <a:pt x="54" y="180"/>
                  </a:lnTo>
                  <a:lnTo>
                    <a:pt x="54" y="176"/>
                  </a:lnTo>
                  <a:lnTo>
                    <a:pt x="54" y="170"/>
                  </a:lnTo>
                  <a:lnTo>
                    <a:pt x="54" y="166"/>
                  </a:lnTo>
                  <a:lnTo>
                    <a:pt x="54" y="160"/>
                  </a:lnTo>
                  <a:lnTo>
                    <a:pt x="54" y="156"/>
                  </a:lnTo>
                  <a:lnTo>
                    <a:pt x="54" y="150"/>
                  </a:lnTo>
                  <a:lnTo>
                    <a:pt x="54" y="146"/>
                  </a:lnTo>
                  <a:lnTo>
                    <a:pt x="50" y="140"/>
                  </a:lnTo>
                  <a:lnTo>
                    <a:pt x="50" y="136"/>
                  </a:lnTo>
                  <a:lnTo>
                    <a:pt x="50" y="130"/>
                  </a:lnTo>
                  <a:lnTo>
                    <a:pt x="50" y="126"/>
                  </a:lnTo>
                  <a:lnTo>
                    <a:pt x="44" y="126"/>
                  </a:lnTo>
                  <a:lnTo>
                    <a:pt x="40" y="120"/>
                  </a:lnTo>
                  <a:lnTo>
                    <a:pt x="34" y="116"/>
                  </a:lnTo>
                  <a:lnTo>
                    <a:pt x="34" y="110"/>
                  </a:lnTo>
                  <a:lnTo>
                    <a:pt x="40" y="106"/>
                  </a:lnTo>
                  <a:lnTo>
                    <a:pt x="34" y="100"/>
                  </a:lnTo>
                  <a:lnTo>
                    <a:pt x="30" y="96"/>
                  </a:lnTo>
                  <a:lnTo>
                    <a:pt x="24" y="90"/>
                  </a:lnTo>
                  <a:lnTo>
                    <a:pt x="14" y="80"/>
                  </a:lnTo>
                  <a:lnTo>
                    <a:pt x="14" y="76"/>
                  </a:lnTo>
                  <a:lnTo>
                    <a:pt x="10" y="70"/>
                  </a:lnTo>
                  <a:lnTo>
                    <a:pt x="10" y="66"/>
                  </a:lnTo>
                  <a:lnTo>
                    <a:pt x="10" y="60"/>
                  </a:lnTo>
                  <a:lnTo>
                    <a:pt x="10" y="56"/>
                  </a:lnTo>
                  <a:lnTo>
                    <a:pt x="10" y="50"/>
                  </a:lnTo>
                  <a:lnTo>
                    <a:pt x="10" y="46"/>
                  </a:lnTo>
                  <a:lnTo>
                    <a:pt x="14" y="40"/>
                  </a:lnTo>
                  <a:lnTo>
                    <a:pt x="14" y="36"/>
                  </a:lnTo>
                  <a:lnTo>
                    <a:pt x="10" y="30"/>
                  </a:lnTo>
                  <a:lnTo>
                    <a:pt x="10" y="26"/>
                  </a:lnTo>
                  <a:lnTo>
                    <a:pt x="10" y="20"/>
                  </a:lnTo>
                  <a:lnTo>
                    <a:pt x="10" y="16"/>
                  </a:lnTo>
                  <a:lnTo>
                    <a:pt x="10" y="10"/>
                  </a:lnTo>
                  <a:lnTo>
                    <a:pt x="4" y="6"/>
                  </a:lnTo>
                  <a:lnTo>
                    <a:pt x="4" y="0"/>
                  </a:lnTo>
                  <a:lnTo>
                    <a:pt x="0" y="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0" name="Freeform 109">
              <a:extLst>
                <a:ext uri="{FF2B5EF4-FFF2-40B4-BE49-F238E27FC236}">
                  <a16:creationId xmlns:a16="http://schemas.microsoft.com/office/drawing/2014/main" id="{AD8C9BD1-8370-48CB-C9C0-09316E752BDD}"/>
                </a:ext>
              </a:extLst>
            </p:cNvPr>
            <p:cNvSpPr>
              <a:spLocks/>
            </p:cNvSpPr>
            <p:nvPr/>
          </p:nvSpPr>
          <p:spPr bwMode="auto">
            <a:xfrm>
              <a:off x="4600575" y="4787900"/>
              <a:ext cx="625475" cy="587375"/>
            </a:xfrm>
            <a:custGeom>
              <a:avLst/>
              <a:gdLst>
                <a:gd name="T0" fmla="*/ 6350 w 394"/>
                <a:gd name="T1" fmla="*/ 444500 h 370"/>
                <a:gd name="T2" fmla="*/ 31750 w 394"/>
                <a:gd name="T3" fmla="*/ 444500 h 370"/>
                <a:gd name="T4" fmla="*/ 47625 w 394"/>
                <a:gd name="T5" fmla="*/ 438150 h 370"/>
                <a:gd name="T6" fmla="*/ 53975 w 394"/>
                <a:gd name="T7" fmla="*/ 422275 h 370"/>
                <a:gd name="T8" fmla="*/ 63500 w 394"/>
                <a:gd name="T9" fmla="*/ 396875 h 370"/>
                <a:gd name="T10" fmla="*/ 79375 w 394"/>
                <a:gd name="T11" fmla="*/ 381000 h 370"/>
                <a:gd name="T12" fmla="*/ 85725 w 394"/>
                <a:gd name="T13" fmla="*/ 365125 h 370"/>
                <a:gd name="T14" fmla="*/ 95250 w 394"/>
                <a:gd name="T15" fmla="*/ 342900 h 370"/>
                <a:gd name="T16" fmla="*/ 101600 w 394"/>
                <a:gd name="T17" fmla="*/ 327025 h 370"/>
                <a:gd name="T18" fmla="*/ 101600 w 394"/>
                <a:gd name="T19" fmla="*/ 263525 h 370"/>
                <a:gd name="T20" fmla="*/ 127000 w 394"/>
                <a:gd name="T21" fmla="*/ 247650 h 370"/>
                <a:gd name="T22" fmla="*/ 133350 w 394"/>
                <a:gd name="T23" fmla="*/ 231775 h 370"/>
                <a:gd name="T24" fmla="*/ 158750 w 394"/>
                <a:gd name="T25" fmla="*/ 206375 h 370"/>
                <a:gd name="T26" fmla="*/ 174625 w 394"/>
                <a:gd name="T27" fmla="*/ 184150 h 370"/>
                <a:gd name="T28" fmla="*/ 174625 w 394"/>
                <a:gd name="T29" fmla="*/ 120650 h 370"/>
                <a:gd name="T30" fmla="*/ 174625 w 394"/>
                <a:gd name="T31" fmla="*/ 79375 h 370"/>
                <a:gd name="T32" fmla="*/ 174625 w 394"/>
                <a:gd name="T33" fmla="*/ 41275 h 370"/>
                <a:gd name="T34" fmla="*/ 190500 w 394"/>
                <a:gd name="T35" fmla="*/ 31750 h 370"/>
                <a:gd name="T36" fmla="*/ 206375 w 394"/>
                <a:gd name="T37" fmla="*/ 25400 h 370"/>
                <a:gd name="T38" fmla="*/ 222250 w 394"/>
                <a:gd name="T39" fmla="*/ 31750 h 370"/>
                <a:gd name="T40" fmla="*/ 244475 w 394"/>
                <a:gd name="T41" fmla="*/ 25400 h 370"/>
                <a:gd name="T42" fmla="*/ 260350 w 394"/>
                <a:gd name="T43" fmla="*/ 31750 h 370"/>
                <a:gd name="T44" fmla="*/ 276225 w 394"/>
                <a:gd name="T45" fmla="*/ 25400 h 370"/>
                <a:gd name="T46" fmla="*/ 292100 w 394"/>
                <a:gd name="T47" fmla="*/ 31750 h 370"/>
                <a:gd name="T48" fmla="*/ 301625 w 394"/>
                <a:gd name="T49" fmla="*/ 31750 h 370"/>
                <a:gd name="T50" fmla="*/ 323850 w 394"/>
                <a:gd name="T51" fmla="*/ 31750 h 370"/>
                <a:gd name="T52" fmla="*/ 333375 w 394"/>
                <a:gd name="T53" fmla="*/ 15875 h 370"/>
                <a:gd name="T54" fmla="*/ 349250 w 394"/>
                <a:gd name="T55" fmla="*/ 9525 h 370"/>
                <a:gd name="T56" fmla="*/ 355600 w 394"/>
                <a:gd name="T57" fmla="*/ 9525 h 370"/>
                <a:gd name="T58" fmla="*/ 355600 w 394"/>
                <a:gd name="T59" fmla="*/ 79375 h 370"/>
                <a:gd name="T60" fmla="*/ 355600 w 394"/>
                <a:gd name="T61" fmla="*/ 120650 h 370"/>
                <a:gd name="T62" fmla="*/ 355600 w 394"/>
                <a:gd name="T63" fmla="*/ 184150 h 370"/>
                <a:gd name="T64" fmla="*/ 396875 w 394"/>
                <a:gd name="T65" fmla="*/ 184150 h 370"/>
                <a:gd name="T66" fmla="*/ 450850 w 394"/>
                <a:gd name="T67" fmla="*/ 184150 h 370"/>
                <a:gd name="T68" fmla="*/ 523875 w 394"/>
                <a:gd name="T69" fmla="*/ 184150 h 370"/>
                <a:gd name="T70" fmla="*/ 587375 w 394"/>
                <a:gd name="T71" fmla="*/ 238125 h 370"/>
                <a:gd name="T72" fmla="*/ 587375 w 394"/>
                <a:gd name="T73" fmla="*/ 279400 h 370"/>
                <a:gd name="T74" fmla="*/ 603250 w 394"/>
                <a:gd name="T75" fmla="*/ 333375 h 370"/>
                <a:gd name="T76" fmla="*/ 625475 w 394"/>
                <a:gd name="T77" fmla="*/ 406400 h 370"/>
                <a:gd name="T78" fmla="*/ 609600 w 394"/>
                <a:gd name="T79" fmla="*/ 454025 h 370"/>
                <a:gd name="T80" fmla="*/ 587375 w 394"/>
                <a:gd name="T81" fmla="*/ 533400 h 370"/>
                <a:gd name="T82" fmla="*/ 587375 w 394"/>
                <a:gd name="T83" fmla="*/ 581025 h 370"/>
                <a:gd name="T84" fmla="*/ 530225 w 394"/>
                <a:gd name="T85" fmla="*/ 587375 h 370"/>
                <a:gd name="T86" fmla="*/ 466725 w 394"/>
                <a:gd name="T87" fmla="*/ 587375 h 370"/>
                <a:gd name="T88" fmla="*/ 412750 w 394"/>
                <a:gd name="T89" fmla="*/ 587375 h 370"/>
                <a:gd name="T90" fmla="*/ 371475 w 394"/>
                <a:gd name="T91" fmla="*/ 587375 h 370"/>
                <a:gd name="T92" fmla="*/ 365125 w 394"/>
                <a:gd name="T93" fmla="*/ 571500 h 370"/>
                <a:gd name="T94" fmla="*/ 355600 w 394"/>
                <a:gd name="T95" fmla="*/ 555625 h 370"/>
                <a:gd name="T96" fmla="*/ 349250 w 394"/>
                <a:gd name="T97" fmla="*/ 539750 h 370"/>
                <a:gd name="T98" fmla="*/ 292100 w 394"/>
                <a:gd name="T99" fmla="*/ 539750 h 370"/>
                <a:gd name="T100" fmla="*/ 244475 w 394"/>
                <a:gd name="T101" fmla="*/ 539750 h 370"/>
                <a:gd name="T102" fmla="*/ 206375 w 394"/>
                <a:gd name="T103" fmla="*/ 517525 h 370"/>
                <a:gd name="T104" fmla="*/ 158750 w 394"/>
                <a:gd name="T105" fmla="*/ 517525 h 370"/>
                <a:gd name="T106" fmla="*/ 101600 w 394"/>
                <a:gd name="T107" fmla="*/ 517525 h 370"/>
                <a:gd name="T108" fmla="*/ 69850 w 394"/>
                <a:gd name="T109" fmla="*/ 517525 h 370"/>
                <a:gd name="T110" fmla="*/ 31750 w 394"/>
                <a:gd name="T111" fmla="*/ 517525 h 370"/>
                <a:gd name="T112" fmla="*/ 15875 w 394"/>
                <a:gd name="T113" fmla="*/ 501650 h 370"/>
                <a:gd name="T114" fmla="*/ 15875 w 394"/>
                <a:gd name="T115" fmla="*/ 476250 h 370"/>
                <a:gd name="T116" fmla="*/ 0 w 394"/>
                <a:gd name="T117" fmla="*/ 469900 h 3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4"/>
                <a:gd name="T178" fmla="*/ 0 h 370"/>
                <a:gd name="T179" fmla="*/ 394 w 394"/>
                <a:gd name="T180" fmla="*/ 370 h 3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4" h="370">
                  <a:moveTo>
                    <a:pt x="0" y="290"/>
                  </a:moveTo>
                  <a:lnTo>
                    <a:pt x="4" y="286"/>
                  </a:lnTo>
                  <a:lnTo>
                    <a:pt x="4" y="280"/>
                  </a:lnTo>
                  <a:lnTo>
                    <a:pt x="10" y="280"/>
                  </a:lnTo>
                  <a:lnTo>
                    <a:pt x="14" y="280"/>
                  </a:lnTo>
                  <a:lnTo>
                    <a:pt x="20" y="280"/>
                  </a:lnTo>
                  <a:lnTo>
                    <a:pt x="24" y="280"/>
                  </a:lnTo>
                  <a:lnTo>
                    <a:pt x="24" y="276"/>
                  </a:lnTo>
                  <a:lnTo>
                    <a:pt x="30" y="276"/>
                  </a:lnTo>
                  <a:lnTo>
                    <a:pt x="30" y="270"/>
                  </a:lnTo>
                  <a:lnTo>
                    <a:pt x="34" y="270"/>
                  </a:lnTo>
                  <a:lnTo>
                    <a:pt x="34" y="266"/>
                  </a:lnTo>
                  <a:lnTo>
                    <a:pt x="34" y="260"/>
                  </a:lnTo>
                  <a:lnTo>
                    <a:pt x="40" y="256"/>
                  </a:lnTo>
                  <a:lnTo>
                    <a:pt x="40" y="250"/>
                  </a:lnTo>
                  <a:lnTo>
                    <a:pt x="44" y="250"/>
                  </a:lnTo>
                  <a:lnTo>
                    <a:pt x="50" y="246"/>
                  </a:lnTo>
                  <a:lnTo>
                    <a:pt x="50" y="240"/>
                  </a:lnTo>
                  <a:lnTo>
                    <a:pt x="50" y="236"/>
                  </a:lnTo>
                  <a:lnTo>
                    <a:pt x="54" y="236"/>
                  </a:lnTo>
                  <a:lnTo>
                    <a:pt x="54" y="230"/>
                  </a:lnTo>
                  <a:lnTo>
                    <a:pt x="54" y="226"/>
                  </a:lnTo>
                  <a:lnTo>
                    <a:pt x="60" y="220"/>
                  </a:lnTo>
                  <a:lnTo>
                    <a:pt x="60" y="216"/>
                  </a:lnTo>
                  <a:lnTo>
                    <a:pt x="60" y="210"/>
                  </a:lnTo>
                  <a:lnTo>
                    <a:pt x="64" y="210"/>
                  </a:lnTo>
                  <a:lnTo>
                    <a:pt x="64" y="206"/>
                  </a:lnTo>
                  <a:lnTo>
                    <a:pt x="64" y="186"/>
                  </a:lnTo>
                  <a:lnTo>
                    <a:pt x="64" y="176"/>
                  </a:lnTo>
                  <a:lnTo>
                    <a:pt x="64" y="166"/>
                  </a:lnTo>
                  <a:lnTo>
                    <a:pt x="74" y="166"/>
                  </a:lnTo>
                  <a:lnTo>
                    <a:pt x="74" y="156"/>
                  </a:lnTo>
                  <a:lnTo>
                    <a:pt x="80" y="156"/>
                  </a:lnTo>
                  <a:lnTo>
                    <a:pt x="84" y="156"/>
                  </a:lnTo>
                  <a:lnTo>
                    <a:pt x="84" y="150"/>
                  </a:lnTo>
                  <a:lnTo>
                    <a:pt x="84" y="146"/>
                  </a:lnTo>
                  <a:lnTo>
                    <a:pt x="94" y="146"/>
                  </a:lnTo>
                  <a:lnTo>
                    <a:pt x="100" y="146"/>
                  </a:lnTo>
                  <a:lnTo>
                    <a:pt x="100" y="130"/>
                  </a:lnTo>
                  <a:lnTo>
                    <a:pt x="100" y="126"/>
                  </a:lnTo>
                  <a:lnTo>
                    <a:pt x="110" y="126"/>
                  </a:lnTo>
                  <a:lnTo>
                    <a:pt x="110" y="116"/>
                  </a:lnTo>
                  <a:lnTo>
                    <a:pt x="110" y="110"/>
                  </a:lnTo>
                  <a:lnTo>
                    <a:pt x="110" y="90"/>
                  </a:lnTo>
                  <a:lnTo>
                    <a:pt x="110" y="76"/>
                  </a:lnTo>
                  <a:lnTo>
                    <a:pt x="110" y="66"/>
                  </a:lnTo>
                  <a:lnTo>
                    <a:pt x="110" y="60"/>
                  </a:lnTo>
                  <a:lnTo>
                    <a:pt x="110" y="50"/>
                  </a:lnTo>
                  <a:lnTo>
                    <a:pt x="110" y="40"/>
                  </a:lnTo>
                  <a:lnTo>
                    <a:pt x="110" y="30"/>
                  </a:lnTo>
                  <a:lnTo>
                    <a:pt x="110" y="26"/>
                  </a:lnTo>
                  <a:lnTo>
                    <a:pt x="114" y="26"/>
                  </a:lnTo>
                  <a:lnTo>
                    <a:pt x="114" y="20"/>
                  </a:lnTo>
                  <a:lnTo>
                    <a:pt x="120" y="20"/>
                  </a:lnTo>
                  <a:lnTo>
                    <a:pt x="120" y="16"/>
                  </a:lnTo>
                  <a:lnTo>
                    <a:pt x="124" y="16"/>
                  </a:lnTo>
                  <a:lnTo>
                    <a:pt x="130" y="16"/>
                  </a:lnTo>
                  <a:lnTo>
                    <a:pt x="130" y="20"/>
                  </a:lnTo>
                  <a:lnTo>
                    <a:pt x="134" y="20"/>
                  </a:lnTo>
                  <a:lnTo>
                    <a:pt x="140" y="20"/>
                  </a:lnTo>
                  <a:lnTo>
                    <a:pt x="144" y="20"/>
                  </a:lnTo>
                  <a:lnTo>
                    <a:pt x="150" y="20"/>
                  </a:lnTo>
                  <a:lnTo>
                    <a:pt x="154" y="16"/>
                  </a:lnTo>
                  <a:lnTo>
                    <a:pt x="154" y="20"/>
                  </a:lnTo>
                  <a:lnTo>
                    <a:pt x="160" y="20"/>
                  </a:lnTo>
                  <a:lnTo>
                    <a:pt x="164" y="20"/>
                  </a:lnTo>
                  <a:lnTo>
                    <a:pt x="170" y="20"/>
                  </a:lnTo>
                  <a:lnTo>
                    <a:pt x="174" y="20"/>
                  </a:lnTo>
                  <a:lnTo>
                    <a:pt x="174" y="16"/>
                  </a:lnTo>
                  <a:lnTo>
                    <a:pt x="180" y="16"/>
                  </a:lnTo>
                  <a:lnTo>
                    <a:pt x="180" y="20"/>
                  </a:lnTo>
                  <a:lnTo>
                    <a:pt x="184" y="20"/>
                  </a:lnTo>
                  <a:lnTo>
                    <a:pt x="184" y="26"/>
                  </a:lnTo>
                  <a:lnTo>
                    <a:pt x="190" y="26"/>
                  </a:lnTo>
                  <a:lnTo>
                    <a:pt x="190" y="20"/>
                  </a:lnTo>
                  <a:lnTo>
                    <a:pt x="194" y="20"/>
                  </a:lnTo>
                  <a:lnTo>
                    <a:pt x="200" y="20"/>
                  </a:lnTo>
                  <a:lnTo>
                    <a:pt x="204" y="20"/>
                  </a:lnTo>
                  <a:lnTo>
                    <a:pt x="204" y="16"/>
                  </a:lnTo>
                  <a:lnTo>
                    <a:pt x="210" y="16"/>
                  </a:lnTo>
                  <a:lnTo>
                    <a:pt x="210" y="10"/>
                  </a:lnTo>
                  <a:lnTo>
                    <a:pt x="214" y="10"/>
                  </a:lnTo>
                  <a:lnTo>
                    <a:pt x="214" y="6"/>
                  </a:lnTo>
                  <a:lnTo>
                    <a:pt x="220" y="6"/>
                  </a:lnTo>
                  <a:lnTo>
                    <a:pt x="220" y="0"/>
                  </a:lnTo>
                  <a:lnTo>
                    <a:pt x="224" y="0"/>
                  </a:lnTo>
                  <a:lnTo>
                    <a:pt x="224" y="6"/>
                  </a:lnTo>
                  <a:lnTo>
                    <a:pt x="224" y="30"/>
                  </a:lnTo>
                  <a:lnTo>
                    <a:pt x="224" y="46"/>
                  </a:lnTo>
                  <a:lnTo>
                    <a:pt x="224" y="50"/>
                  </a:lnTo>
                  <a:lnTo>
                    <a:pt x="224" y="56"/>
                  </a:lnTo>
                  <a:lnTo>
                    <a:pt x="224" y="70"/>
                  </a:lnTo>
                  <a:lnTo>
                    <a:pt x="224" y="76"/>
                  </a:lnTo>
                  <a:lnTo>
                    <a:pt x="224" y="90"/>
                  </a:lnTo>
                  <a:lnTo>
                    <a:pt x="224" y="106"/>
                  </a:lnTo>
                  <a:lnTo>
                    <a:pt x="224" y="116"/>
                  </a:lnTo>
                  <a:lnTo>
                    <a:pt x="234" y="116"/>
                  </a:lnTo>
                  <a:lnTo>
                    <a:pt x="244" y="116"/>
                  </a:lnTo>
                  <a:lnTo>
                    <a:pt x="250" y="116"/>
                  </a:lnTo>
                  <a:lnTo>
                    <a:pt x="254" y="116"/>
                  </a:lnTo>
                  <a:lnTo>
                    <a:pt x="264" y="116"/>
                  </a:lnTo>
                  <a:lnTo>
                    <a:pt x="284" y="116"/>
                  </a:lnTo>
                  <a:lnTo>
                    <a:pt x="310" y="116"/>
                  </a:lnTo>
                  <a:lnTo>
                    <a:pt x="320" y="116"/>
                  </a:lnTo>
                  <a:lnTo>
                    <a:pt x="330" y="116"/>
                  </a:lnTo>
                  <a:lnTo>
                    <a:pt x="350" y="116"/>
                  </a:lnTo>
                  <a:lnTo>
                    <a:pt x="370" y="116"/>
                  </a:lnTo>
                  <a:lnTo>
                    <a:pt x="370" y="150"/>
                  </a:lnTo>
                  <a:lnTo>
                    <a:pt x="370" y="156"/>
                  </a:lnTo>
                  <a:lnTo>
                    <a:pt x="370" y="166"/>
                  </a:lnTo>
                  <a:lnTo>
                    <a:pt x="370" y="176"/>
                  </a:lnTo>
                  <a:lnTo>
                    <a:pt x="370" y="186"/>
                  </a:lnTo>
                  <a:lnTo>
                    <a:pt x="370" y="210"/>
                  </a:lnTo>
                  <a:lnTo>
                    <a:pt x="380" y="210"/>
                  </a:lnTo>
                  <a:lnTo>
                    <a:pt x="394" y="210"/>
                  </a:lnTo>
                  <a:lnTo>
                    <a:pt x="394" y="230"/>
                  </a:lnTo>
                  <a:lnTo>
                    <a:pt x="394" y="256"/>
                  </a:lnTo>
                  <a:lnTo>
                    <a:pt x="394" y="266"/>
                  </a:lnTo>
                  <a:lnTo>
                    <a:pt x="394" y="286"/>
                  </a:lnTo>
                  <a:lnTo>
                    <a:pt x="384" y="286"/>
                  </a:lnTo>
                  <a:lnTo>
                    <a:pt x="370" y="286"/>
                  </a:lnTo>
                  <a:lnTo>
                    <a:pt x="370" y="310"/>
                  </a:lnTo>
                  <a:lnTo>
                    <a:pt x="370" y="336"/>
                  </a:lnTo>
                  <a:lnTo>
                    <a:pt x="370" y="340"/>
                  </a:lnTo>
                  <a:lnTo>
                    <a:pt x="370" y="360"/>
                  </a:lnTo>
                  <a:lnTo>
                    <a:pt x="370" y="366"/>
                  </a:lnTo>
                  <a:lnTo>
                    <a:pt x="370" y="370"/>
                  </a:lnTo>
                  <a:lnTo>
                    <a:pt x="350" y="370"/>
                  </a:lnTo>
                  <a:lnTo>
                    <a:pt x="334" y="370"/>
                  </a:lnTo>
                  <a:lnTo>
                    <a:pt x="320" y="370"/>
                  </a:lnTo>
                  <a:lnTo>
                    <a:pt x="310" y="370"/>
                  </a:lnTo>
                  <a:lnTo>
                    <a:pt x="294" y="370"/>
                  </a:lnTo>
                  <a:lnTo>
                    <a:pt x="284" y="370"/>
                  </a:lnTo>
                  <a:lnTo>
                    <a:pt x="274" y="370"/>
                  </a:lnTo>
                  <a:lnTo>
                    <a:pt x="260" y="370"/>
                  </a:lnTo>
                  <a:lnTo>
                    <a:pt x="250" y="370"/>
                  </a:lnTo>
                  <a:lnTo>
                    <a:pt x="240" y="370"/>
                  </a:lnTo>
                  <a:lnTo>
                    <a:pt x="234" y="370"/>
                  </a:lnTo>
                  <a:lnTo>
                    <a:pt x="234" y="366"/>
                  </a:lnTo>
                  <a:lnTo>
                    <a:pt x="234" y="360"/>
                  </a:lnTo>
                  <a:lnTo>
                    <a:pt x="230" y="360"/>
                  </a:lnTo>
                  <a:lnTo>
                    <a:pt x="230" y="356"/>
                  </a:lnTo>
                  <a:lnTo>
                    <a:pt x="224" y="356"/>
                  </a:lnTo>
                  <a:lnTo>
                    <a:pt x="224" y="350"/>
                  </a:lnTo>
                  <a:lnTo>
                    <a:pt x="224" y="346"/>
                  </a:lnTo>
                  <a:lnTo>
                    <a:pt x="224" y="340"/>
                  </a:lnTo>
                  <a:lnTo>
                    <a:pt x="220" y="340"/>
                  </a:lnTo>
                  <a:lnTo>
                    <a:pt x="204" y="340"/>
                  </a:lnTo>
                  <a:lnTo>
                    <a:pt x="200" y="340"/>
                  </a:lnTo>
                  <a:lnTo>
                    <a:pt x="184" y="340"/>
                  </a:lnTo>
                  <a:lnTo>
                    <a:pt x="174" y="340"/>
                  </a:lnTo>
                  <a:lnTo>
                    <a:pt x="160" y="340"/>
                  </a:lnTo>
                  <a:lnTo>
                    <a:pt x="154" y="340"/>
                  </a:lnTo>
                  <a:lnTo>
                    <a:pt x="140" y="340"/>
                  </a:lnTo>
                  <a:lnTo>
                    <a:pt x="140" y="326"/>
                  </a:lnTo>
                  <a:lnTo>
                    <a:pt x="130" y="326"/>
                  </a:lnTo>
                  <a:lnTo>
                    <a:pt x="120" y="326"/>
                  </a:lnTo>
                  <a:lnTo>
                    <a:pt x="110" y="326"/>
                  </a:lnTo>
                  <a:lnTo>
                    <a:pt x="100" y="326"/>
                  </a:lnTo>
                  <a:lnTo>
                    <a:pt x="90" y="326"/>
                  </a:lnTo>
                  <a:lnTo>
                    <a:pt x="84" y="326"/>
                  </a:lnTo>
                  <a:lnTo>
                    <a:pt x="64" y="326"/>
                  </a:lnTo>
                  <a:lnTo>
                    <a:pt x="60" y="326"/>
                  </a:lnTo>
                  <a:lnTo>
                    <a:pt x="54" y="326"/>
                  </a:lnTo>
                  <a:lnTo>
                    <a:pt x="44" y="326"/>
                  </a:lnTo>
                  <a:lnTo>
                    <a:pt x="40" y="326"/>
                  </a:lnTo>
                  <a:lnTo>
                    <a:pt x="30" y="326"/>
                  </a:lnTo>
                  <a:lnTo>
                    <a:pt x="20" y="326"/>
                  </a:lnTo>
                  <a:lnTo>
                    <a:pt x="10" y="326"/>
                  </a:lnTo>
                  <a:lnTo>
                    <a:pt x="10" y="320"/>
                  </a:lnTo>
                  <a:lnTo>
                    <a:pt x="10" y="316"/>
                  </a:lnTo>
                  <a:lnTo>
                    <a:pt x="10" y="310"/>
                  </a:lnTo>
                  <a:lnTo>
                    <a:pt x="10" y="306"/>
                  </a:lnTo>
                  <a:lnTo>
                    <a:pt x="10" y="300"/>
                  </a:lnTo>
                  <a:lnTo>
                    <a:pt x="4" y="300"/>
                  </a:lnTo>
                  <a:lnTo>
                    <a:pt x="4" y="296"/>
                  </a:lnTo>
                  <a:lnTo>
                    <a:pt x="0" y="296"/>
                  </a:lnTo>
                  <a:lnTo>
                    <a:pt x="0" y="29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1" name="Freeform 111">
              <a:extLst>
                <a:ext uri="{FF2B5EF4-FFF2-40B4-BE49-F238E27FC236}">
                  <a16:creationId xmlns:a16="http://schemas.microsoft.com/office/drawing/2014/main" id="{6301917F-0C31-B878-A6C0-C01AE8B925A8}"/>
                </a:ext>
              </a:extLst>
            </p:cNvPr>
            <p:cNvSpPr>
              <a:spLocks/>
            </p:cNvSpPr>
            <p:nvPr/>
          </p:nvSpPr>
          <p:spPr bwMode="auto">
            <a:xfrm>
              <a:off x="5724525" y="4749800"/>
              <a:ext cx="603250" cy="666750"/>
            </a:xfrm>
            <a:custGeom>
              <a:avLst/>
              <a:gdLst>
                <a:gd name="T0" fmla="*/ 57150 w 380"/>
                <a:gd name="T1" fmla="*/ 79375 h 420"/>
                <a:gd name="T2" fmla="*/ 47625 w 380"/>
                <a:gd name="T3" fmla="*/ 63500 h 420"/>
                <a:gd name="T4" fmla="*/ 73025 w 380"/>
                <a:gd name="T5" fmla="*/ 15875 h 420"/>
                <a:gd name="T6" fmla="*/ 104775 w 380"/>
                <a:gd name="T7" fmla="*/ 0 h 420"/>
                <a:gd name="T8" fmla="*/ 127000 w 380"/>
                <a:gd name="T9" fmla="*/ 15875 h 420"/>
                <a:gd name="T10" fmla="*/ 142875 w 380"/>
                <a:gd name="T11" fmla="*/ 15875 h 420"/>
                <a:gd name="T12" fmla="*/ 158750 w 380"/>
                <a:gd name="T13" fmla="*/ 31750 h 420"/>
                <a:gd name="T14" fmla="*/ 168275 w 380"/>
                <a:gd name="T15" fmla="*/ 47625 h 420"/>
                <a:gd name="T16" fmla="*/ 200025 w 380"/>
                <a:gd name="T17" fmla="*/ 63500 h 420"/>
                <a:gd name="T18" fmla="*/ 222250 w 380"/>
                <a:gd name="T19" fmla="*/ 63500 h 420"/>
                <a:gd name="T20" fmla="*/ 231775 w 380"/>
                <a:gd name="T21" fmla="*/ 95250 h 420"/>
                <a:gd name="T22" fmla="*/ 254000 w 380"/>
                <a:gd name="T23" fmla="*/ 111125 h 420"/>
                <a:gd name="T24" fmla="*/ 269875 w 380"/>
                <a:gd name="T25" fmla="*/ 111125 h 420"/>
                <a:gd name="T26" fmla="*/ 269875 w 380"/>
                <a:gd name="T27" fmla="*/ 142875 h 420"/>
                <a:gd name="T28" fmla="*/ 311150 w 380"/>
                <a:gd name="T29" fmla="*/ 158750 h 420"/>
                <a:gd name="T30" fmla="*/ 327025 w 380"/>
                <a:gd name="T31" fmla="*/ 190500 h 420"/>
                <a:gd name="T32" fmla="*/ 342900 w 380"/>
                <a:gd name="T33" fmla="*/ 206375 h 420"/>
                <a:gd name="T34" fmla="*/ 349250 w 380"/>
                <a:gd name="T35" fmla="*/ 212725 h 420"/>
                <a:gd name="T36" fmla="*/ 365125 w 380"/>
                <a:gd name="T37" fmla="*/ 238125 h 420"/>
                <a:gd name="T38" fmla="*/ 381000 w 380"/>
                <a:gd name="T39" fmla="*/ 222250 h 420"/>
                <a:gd name="T40" fmla="*/ 396875 w 380"/>
                <a:gd name="T41" fmla="*/ 244475 h 420"/>
                <a:gd name="T42" fmla="*/ 412750 w 380"/>
                <a:gd name="T43" fmla="*/ 269875 h 420"/>
                <a:gd name="T44" fmla="*/ 428625 w 380"/>
                <a:gd name="T45" fmla="*/ 276225 h 420"/>
                <a:gd name="T46" fmla="*/ 454025 w 380"/>
                <a:gd name="T47" fmla="*/ 285750 h 420"/>
                <a:gd name="T48" fmla="*/ 460375 w 380"/>
                <a:gd name="T49" fmla="*/ 292100 h 420"/>
                <a:gd name="T50" fmla="*/ 476250 w 380"/>
                <a:gd name="T51" fmla="*/ 307975 h 420"/>
                <a:gd name="T52" fmla="*/ 501650 w 380"/>
                <a:gd name="T53" fmla="*/ 323850 h 420"/>
                <a:gd name="T54" fmla="*/ 508000 w 380"/>
                <a:gd name="T55" fmla="*/ 355600 h 420"/>
                <a:gd name="T56" fmla="*/ 523875 w 380"/>
                <a:gd name="T57" fmla="*/ 365125 h 420"/>
                <a:gd name="T58" fmla="*/ 523875 w 380"/>
                <a:gd name="T59" fmla="*/ 381000 h 420"/>
                <a:gd name="T60" fmla="*/ 539750 w 380"/>
                <a:gd name="T61" fmla="*/ 381000 h 420"/>
                <a:gd name="T62" fmla="*/ 549275 w 380"/>
                <a:gd name="T63" fmla="*/ 396875 h 420"/>
                <a:gd name="T64" fmla="*/ 555625 w 380"/>
                <a:gd name="T65" fmla="*/ 412750 h 420"/>
                <a:gd name="T66" fmla="*/ 561975 w 380"/>
                <a:gd name="T67" fmla="*/ 434975 h 420"/>
                <a:gd name="T68" fmla="*/ 571500 w 380"/>
                <a:gd name="T69" fmla="*/ 450850 h 420"/>
                <a:gd name="T70" fmla="*/ 593725 w 380"/>
                <a:gd name="T71" fmla="*/ 450850 h 420"/>
                <a:gd name="T72" fmla="*/ 603250 w 380"/>
                <a:gd name="T73" fmla="*/ 482600 h 420"/>
                <a:gd name="T74" fmla="*/ 587375 w 380"/>
                <a:gd name="T75" fmla="*/ 498475 h 420"/>
                <a:gd name="T76" fmla="*/ 508000 w 380"/>
                <a:gd name="T77" fmla="*/ 577850 h 420"/>
                <a:gd name="T78" fmla="*/ 508000 w 380"/>
                <a:gd name="T79" fmla="*/ 609600 h 420"/>
                <a:gd name="T80" fmla="*/ 476250 w 380"/>
                <a:gd name="T81" fmla="*/ 657225 h 420"/>
                <a:gd name="T82" fmla="*/ 342900 w 380"/>
                <a:gd name="T83" fmla="*/ 635000 h 420"/>
                <a:gd name="T84" fmla="*/ 127000 w 380"/>
                <a:gd name="T85" fmla="*/ 603250 h 420"/>
                <a:gd name="T86" fmla="*/ 120650 w 380"/>
                <a:gd name="T87" fmla="*/ 577850 h 420"/>
                <a:gd name="T88" fmla="*/ 111125 w 380"/>
                <a:gd name="T89" fmla="*/ 571500 h 420"/>
                <a:gd name="T90" fmla="*/ 111125 w 380"/>
                <a:gd name="T91" fmla="*/ 555625 h 420"/>
                <a:gd name="T92" fmla="*/ 111125 w 380"/>
                <a:gd name="T93" fmla="*/ 523875 h 420"/>
                <a:gd name="T94" fmla="*/ 104775 w 380"/>
                <a:gd name="T95" fmla="*/ 498475 h 420"/>
                <a:gd name="T96" fmla="*/ 88900 w 380"/>
                <a:gd name="T97" fmla="*/ 476250 h 420"/>
                <a:gd name="T98" fmla="*/ 57150 w 380"/>
                <a:gd name="T99" fmla="*/ 466725 h 420"/>
                <a:gd name="T100" fmla="*/ 31750 w 380"/>
                <a:gd name="T101" fmla="*/ 476250 h 420"/>
                <a:gd name="T102" fmla="*/ 25400 w 380"/>
                <a:gd name="T103" fmla="*/ 450850 h 420"/>
                <a:gd name="T104" fmla="*/ 15875 w 380"/>
                <a:gd name="T105" fmla="*/ 403225 h 420"/>
                <a:gd name="T106" fmla="*/ 0 w 380"/>
                <a:gd name="T107" fmla="*/ 365125 h 420"/>
                <a:gd name="T108" fmla="*/ 15875 w 380"/>
                <a:gd name="T109" fmla="*/ 317500 h 420"/>
                <a:gd name="T110" fmla="*/ 15875 w 380"/>
                <a:gd name="T111" fmla="*/ 269875 h 420"/>
                <a:gd name="T112" fmla="*/ 15875 w 380"/>
                <a:gd name="T113" fmla="*/ 212725 h 420"/>
                <a:gd name="T114" fmla="*/ 15875 w 380"/>
                <a:gd name="T115" fmla="*/ 111125 h 42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80"/>
                <a:gd name="T175" fmla="*/ 0 h 420"/>
                <a:gd name="T176" fmla="*/ 380 w 380"/>
                <a:gd name="T177" fmla="*/ 420 h 42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80" h="420">
                  <a:moveTo>
                    <a:pt x="10" y="50"/>
                  </a:moveTo>
                  <a:lnTo>
                    <a:pt x="16" y="50"/>
                  </a:lnTo>
                  <a:lnTo>
                    <a:pt x="26" y="50"/>
                  </a:lnTo>
                  <a:lnTo>
                    <a:pt x="36" y="50"/>
                  </a:lnTo>
                  <a:lnTo>
                    <a:pt x="40" y="50"/>
                  </a:lnTo>
                  <a:lnTo>
                    <a:pt x="40" y="40"/>
                  </a:lnTo>
                  <a:lnTo>
                    <a:pt x="36" y="40"/>
                  </a:lnTo>
                  <a:lnTo>
                    <a:pt x="30" y="40"/>
                  </a:lnTo>
                  <a:lnTo>
                    <a:pt x="30" y="30"/>
                  </a:lnTo>
                  <a:lnTo>
                    <a:pt x="36" y="30"/>
                  </a:lnTo>
                  <a:lnTo>
                    <a:pt x="40" y="30"/>
                  </a:lnTo>
                  <a:lnTo>
                    <a:pt x="46" y="10"/>
                  </a:lnTo>
                  <a:lnTo>
                    <a:pt x="46" y="4"/>
                  </a:lnTo>
                  <a:lnTo>
                    <a:pt x="50" y="4"/>
                  </a:lnTo>
                  <a:lnTo>
                    <a:pt x="60" y="4"/>
                  </a:lnTo>
                  <a:lnTo>
                    <a:pt x="66" y="0"/>
                  </a:lnTo>
                  <a:lnTo>
                    <a:pt x="70" y="4"/>
                  </a:lnTo>
                  <a:lnTo>
                    <a:pt x="70" y="10"/>
                  </a:lnTo>
                  <a:lnTo>
                    <a:pt x="76" y="10"/>
                  </a:lnTo>
                  <a:lnTo>
                    <a:pt x="80" y="10"/>
                  </a:lnTo>
                  <a:lnTo>
                    <a:pt x="80" y="14"/>
                  </a:lnTo>
                  <a:lnTo>
                    <a:pt x="86" y="14"/>
                  </a:lnTo>
                  <a:lnTo>
                    <a:pt x="90" y="14"/>
                  </a:lnTo>
                  <a:lnTo>
                    <a:pt x="90" y="10"/>
                  </a:lnTo>
                  <a:lnTo>
                    <a:pt x="96" y="10"/>
                  </a:lnTo>
                  <a:lnTo>
                    <a:pt x="96" y="14"/>
                  </a:lnTo>
                  <a:lnTo>
                    <a:pt x="96" y="20"/>
                  </a:lnTo>
                  <a:lnTo>
                    <a:pt x="100" y="20"/>
                  </a:lnTo>
                  <a:lnTo>
                    <a:pt x="100" y="24"/>
                  </a:lnTo>
                  <a:lnTo>
                    <a:pt x="100" y="30"/>
                  </a:lnTo>
                  <a:lnTo>
                    <a:pt x="106" y="24"/>
                  </a:lnTo>
                  <a:lnTo>
                    <a:pt x="106" y="30"/>
                  </a:lnTo>
                  <a:lnTo>
                    <a:pt x="106" y="34"/>
                  </a:lnTo>
                  <a:lnTo>
                    <a:pt x="116" y="40"/>
                  </a:lnTo>
                  <a:lnTo>
                    <a:pt x="120" y="40"/>
                  </a:lnTo>
                  <a:lnTo>
                    <a:pt x="126" y="40"/>
                  </a:lnTo>
                  <a:lnTo>
                    <a:pt x="126" y="34"/>
                  </a:lnTo>
                  <a:lnTo>
                    <a:pt x="130" y="34"/>
                  </a:lnTo>
                  <a:lnTo>
                    <a:pt x="136" y="34"/>
                  </a:lnTo>
                  <a:lnTo>
                    <a:pt x="140" y="40"/>
                  </a:lnTo>
                  <a:lnTo>
                    <a:pt x="140" y="50"/>
                  </a:lnTo>
                  <a:lnTo>
                    <a:pt x="140" y="54"/>
                  </a:lnTo>
                  <a:lnTo>
                    <a:pt x="146" y="54"/>
                  </a:lnTo>
                  <a:lnTo>
                    <a:pt x="146" y="60"/>
                  </a:lnTo>
                  <a:lnTo>
                    <a:pt x="150" y="60"/>
                  </a:lnTo>
                  <a:lnTo>
                    <a:pt x="156" y="60"/>
                  </a:lnTo>
                  <a:lnTo>
                    <a:pt x="156" y="64"/>
                  </a:lnTo>
                  <a:lnTo>
                    <a:pt x="160" y="70"/>
                  </a:lnTo>
                  <a:lnTo>
                    <a:pt x="160" y="64"/>
                  </a:lnTo>
                  <a:lnTo>
                    <a:pt x="160" y="60"/>
                  </a:lnTo>
                  <a:lnTo>
                    <a:pt x="166" y="64"/>
                  </a:lnTo>
                  <a:lnTo>
                    <a:pt x="170" y="70"/>
                  </a:lnTo>
                  <a:lnTo>
                    <a:pt x="166" y="74"/>
                  </a:lnTo>
                  <a:lnTo>
                    <a:pt x="170" y="80"/>
                  </a:lnTo>
                  <a:lnTo>
                    <a:pt x="170" y="84"/>
                  </a:lnTo>
                  <a:lnTo>
                    <a:pt x="170" y="90"/>
                  </a:lnTo>
                  <a:lnTo>
                    <a:pt x="176" y="90"/>
                  </a:lnTo>
                  <a:lnTo>
                    <a:pt x="186" y="100"/>
                  </a:lnTo>
                  <a:lnTo>
                    <a:pt x="190" y="100"/>
                  </a:lnTo>
                  <a:lnTo>
                    <a:pt x="196" y="100"/>
                  </a:lnTo>
                  <a:lnTo>
                    <a:pt x="196" y="104"/>
                  </a:lnTo>
                  <a:lnTo>
                    <a:pt x="196" y="110"/>
                  </a:lnTo>
                  <a:lnTo>
                    <a:pt x="200" y="120"/>
                  </a:lnTo>
                  <a:lnTo>
                    <a:pt x="206" y="120"/>
                  </a:lnTo>
                  <a:lnTo>
                    <a:pt x="206" y="124"/>
                  </a:lnTo>
                  <a:lnTo>
                    <a:pt x="210" y="124"/>
                  </a:lnTo>
                  <a:lnTo>
                    <a:pt x="210" y="130"/>
                  </a:lnTo>
                  <a:lnTo>
                    <a:pt x="216" y="130"/>
                  </a:lnTo>
                  <a:lnTo>
                    <a:pt x="210" y="130"/>
                  </a:lnTo>
                  <a:lnTo>
                    <a:pt x="210" y="134"/>
                  </a:lnTo>
                  <a:lnTo>
                    <a:pt x="216" y="134"/>
                  </a:lnTo>
                  <a:lnTo>
                    <a:pt x="220" y="134"/>
                  </a:lnTo>
                  <a:lnTo>
                    <a:pt x="220" y="140"/>
                  </a:lnTo>
                  <a:lnTo>
                    <a:pt x="226" y="140"/>
                  </a:lnTo>
                  <a:lnTo>
                    <a:pt x="226" y="144"/>
                  </a:lnTo>
                  <a:lnTo>
                    <a:pt x="230" y="150"/>
                  </a:lnTo>
                  <a:lnTo>
                    <a:pt x="236" y="150"/>
                  </a:lnTo>
                  <a:lnTo>
                    <a:pt x="240" y="150"/>
                  </a:lnTo>
                  <a:lnTo>
                    <a:pt x="236" y="140"/>
                  </a:lnTo>
                  <a:lnTo>
                    <a:pt x="240" y="140"/>
                  </a:lnTo>
                  <a:lnTo>
                    <a:pt x="240" y="144"/>
                  </a:lnTo>
                  <a:lnTo>
                    <a:pt x="246" y="150"/>
                  </a:lnTo>
                  <a:lnTo>
                    <a:pt x="250" y="150"/>
                  </a:lnTo>
                  <a:lnTo>
                    <a:pt x="250" y="154"/>
                  </a:lnTo>
                  <a:lnTo>
                    <a:pt x="256" y="154"/>
                  </a:lnTo>
                  <a:lnTo>
                    <a:pt x="256" y="160"/>
                  </a:lnTo>
                  <a:lnTo>
                    <a:pt x="256" y="164"/>
                  </a:lnTo>
                  <a:lnTo>
                    <a:pt x="260" y="170"/>
                  </a:lnTo>
                  <a:lnTo>
                    <a:pt x="260" y="164"/>
                  </a:lnTo>
                  <a:lnTo>
                    <a:pt x="266" y="170"/>
                  </a:lnTo>
                  <a:lnTo>
                    <a:pt x="270" y="170"/>
                  </a:lnTo>
                  <a:lnTo>
                    <a:pt x="270" y="174"/>
                  </a:lnTo>
                  <a:lnTo>
                    <a:pt x="270" y="180"/>
                  </a:lnTo>
                  <a:lnTo>
                    <a:pt x="276" y="174"/>
                  </a:lnTo>
                  <a:lnTo>
                    <a:pt x="280" y="180"/>
                  </a:lnTo>
                  <a:lnTo>
                    <a:pt x="286" y="180"/>
                  </a:lnTo>
                  <a:lnTo>
                    <a:pt x="286" y="184"/>
                  </a:lnTo>
                  <a:lnTo>
                    <a:pt x="286" y="190"/>
                  </a:lnTo>
                  <a:lnTo>
                    <a:pt x="290" y="190"/>
                  </a:lnTo>
                  <a:lnTo>
                    <a:pt x="290" y="184"/>
                  </a:lnTo>
                  <a:lnTo>
                    <a:pt x="296" y="184"/>
                  </a:lnTo>
                  <a:lnTo>
                    <a:pt x="296" y="190"/>
                  </a:lnTo>
                  <a:lnTo>
                    <a:pt x="300" y="190"/>
                  </a:lnTo>
                  <a:lnTo>
                    <a:pt x="300" y="194"/>
                  </a:lnTo>
                  <a:lnTo>
                    <a:pt x="300" y="200"/>
                  </a:lnTo>
                  <a:lnTo>
                    <a:pt x="306" y="200"/>
                  </a:lnTo>
                  <a:lnTo>
                    <a:pt x="310" y="200"/>
                  </a:lnTo>
                  <a:lnTo>
                    <a:pt x="316" y="204"/>
                  </a:lnTo>
                  <a:lnTo>
                    <a:pt x="320" y="210"/>
                  </a:lnTo>
                  <a:lnTo>
                    <a:pt x="320" y="214"/>
                  </a:lnTo>
                  <a:lnTo>
                    <a:pt x="320" y="220"/>
                  </a:lnTo>
                  <a:lnTo>
                    <a:pt x="320" y="224"/>
                  </a:lnTo>
                  <a:lnTo>
                    <a:pt x="320" y="230"/>
                  </a:lnTo>
                  <a:lnTo>
                    <a:pt x="326" y="230"/>
                  </a:lnTo>
                  <a:lnTo>
                    <a:pt x="326" y="234"/>
                  </a:lnTo>
                  <a:lnTo>
                    <a:pt x="330" y="230"/>
                  </a:lnTo>
                  <a:lnTo>
                    <a:pt x="330" y="234"/>
                  </a:lnTo>
                  <a:lnTo>
                    <a:pt x="336" y="234"/>
                  </a:lnTo>
                  <a:lnTo>
                    <a:pt x="330" y="234"/>
                  </a:lnTo>
                  <a:lnTo>
                    <a:pt x="330" y="240"/>
                  </a:lnTo>
                  <a:lnTo>
                    <a:pt x="336" y="240"/>
                  </a:lnTo>
                  <a:lnTo>
                    <a:pt x="336" y="234"/>
                  </a:lnTo>
                  <a:lnTo>
                    <a:pt x="340" y="234"/>
                  </a:lnTo>
                  <a:lnTo>
                    <a:pt x="340" y="240"/>
                  </a:lnTo>
                  <a:lnTo>
                    <a:pt x="346" y="240"/>
                  </a:lnTo>
                  <a:lnTo>
                    <a:pt x="346" y="244"/>
                  </a:lnTo>
                  <a:lnTo>
                    <a:pt x="340" y="244"/>
                  </a:lnTo>
                  <a:lnTo>
                    <a:pt x="346" y="250"/>
                  </a:lnTo>
                  <a:lnTo>
                    <a:pt x="350" y="250"/>
                  </a:lnTo>
                  <a:lnTo>
                    <a:pt x="354" y="250"/>
                  </a:lnTo>
                  <a:lnTo>
                    <a:pt x="350" y="254"/>
                  </a:lnTo>
                  <a:lnTo>
                    <a:pt x="350" y="260"/>
                  </a:lnTo>
                  <a:lnTo>
                    <a:pt x="350" y="264"/>
                  </a:lnTo>
                  <a:lnTo>
                    <a:pt x="350" y="270"/>
                  </a:lnTo>
                  <a:lnTo>
                    <a:pt x="354" y="270"/>
                  </a:lnTo>
                  <a:lnTo>
                    <a:pt x="354" y="274"/>
                  </a:lnTo>
                  <a:lnTo>
                    <a:pt x="360" y="274"/>
                  </a:lnTo>
                  <a:lnTo>
                    <a:pt x="354" y="280"/>
                  </a:lnTo>
                  <a:lnTo>
                    <a:pt x="360" y="280"/>
                  </a:lnTo>
                  <a:lnTo>
                    <a:pt x="360" y="284"/>
                  </a:lnTo>
                  <a:lnTo>
                    <a:pt x="364" y="284"/>
                  </a:lnTo>
                  <a:lnTo>
                    <a:pt x="364" y="290"/>
                  </a:lnTo>
                  <a:lnTo>
                    <a:pt x="370" y="290"/>
                  </a:lnTo>
                  <a:lnTo>
                    <a:pt x="374" y="284"/>
                  </a:lnTo>
                  <a:lnTo>
                    <a:pt x="374" y="290"/>
                  </a:lnTo>
                  <a:lnTo>
                    <a:pt x="380" y="294"/>
                  </a:lnTo>
                  <a:lnTo>
                    <a:pt x="380" y="300"/>
                  </a:lnTo>
                  <a:lnTo>
                    <a:pt x="380" y="304"/>
                  </a:lnTo>
                  <a:lnTo>
                    <a:pt x="380" y="310"/>
                  </a:lnTo>
                  <a:lnTo>
                    <a:pt x="374" y="310"/>
                  </a:lnTo>
                  <a:lnTo>
                    <a:pt x="374" y="314"/>
                  </a:lnTo>
                  <a:lnTo>
                    <a:pt x="370" y="314"/>
                  </a:lnTo>
                  <a:lnTo>
                    <a:pt x="346" y="354"/>
                  </a:lnTo>
                  <a:lnTo>
                    <a:pt x="346" y="360"/>
                  </a:lnTo>
                  <a:lnTo>
                    <a:pt x="326" y="360"/>
                  </a:lnTo>
                  <a:lnTo>
                    <a:pt x="320" y="364"/>
                  </a:lnTo>
                  <a:lnTo>
                    <a:pt x="320" y="370"/>
                  </a:lnTo>
                  <a:lnTo>
                    <a:pt x="320" y="374"/>
                  </a:lnTo>
                  <a:lnTo>
                    <a:pt x="316" y="380"/>
                  </a:lnTo>
                  <a:lnTo>
                    <a:pt x="320" y="384"/>
                  </a:lnTo>
                  <a:lnTo>
                    <a:pt x="320" y="390"/>
                  </a:lnTo>
                  <a:lnTo>
                    <a:pt x="316" y="400"/>
                  </a:lnTo>
                  <a:lnTo>
                    <a:pt x="306" y="420"/>
                  </a:lnTo>
                  <a:lnTo>
                    <a:pt x="300" y="414"/>
                  </a:lnTo>
                  <a:lnTo>
                    <a:pt x="280" y="404"/>
                  </a:lnTo>
                  <a:lnTo>
                    <a:pt x="276" y="404"/>
                  </a:lnTo>
                  <a:lnTo>
                    <a:pt x="250" y="390"/>
                  </a:lnTo>
                  <a:lnTo>
                    <a:pt x="216" y="400"/>
                  </a:lnTo>
                  <a:lnTo>
                    <a:pt x="166" y="404"/>
                  </a:lnTo>
                  <a:lnTo>
                    <a:pt x="86" y="390"/>
                  </a:lnTo>
                  <a:lnTo>
                    <a:pt x="80" y="384"/>
                  </a:lnTo>
                  <a:lnTo>
                    <a:pt x="80" y="380"/>
                  </a:lnTo>
                  <a:lnTo>
                    <a:pt x="80" y="374"/>
                  </a:lnTo>
                  <a:lnTo>
                    <a:pt x="76" y="374"/>
                  </a:lnTo>
                  <a:lnTo>
                    <a:pt x="76" y="370"/>
                  </a:lnTo>
                  <a:lnTo>
                    <a:pt x="76" y="364"/>
                  </a:lnTo>
                  <a:lnTo>
                    <a:pt x="70" y="364"/>
                  </a:lnTo>
                  <a:lnTo>
                    <a:pt x="76" y="364"/>
                  </a:lnTo>
                  <a:lnTo>
                    <a:pt x="76" y="360"/>
                  </a:lnTo>
                  <a:lnTo>
                    <a:pt x="70" y="360"/>
                  </a:lnTo>
                  <a:lnTo>
                    <a:pt x="70" y="354"/>
                  </a:lnTo>
                  <a:lnTo>
                    <a:pt x="66" y="354"/>
                  </a:lnTo>
                  <a:lnTo>
                    <a:pt x="70" y="354"/>
                  </a:lnTo>
                  <a:lnTo>
                    <a:pt x="70" y="350"/>
                  </a:lnTo>
                  <a:lnTo>
                    <a:pt x="70" y="344"/>
                  </a:lnTo>
                  <a:lnTo>
                    <a:pt x="70" y="340"/>
                  </a:lnTo>
                  <a:lnTo>
                    <a:pt x="70" y="334"/>
                  </a:lnTo>
                  <a:lnTo>
                    <a:pt x="70" y="330"/>
                  </a:lnTo>
                  <a:lnTo>
                    <a:pt x="70" y="324"/>
                  </a:lnTo>
                  <a:lnTo>
                    <a:pt x="70" y="320"/>
                  </a:lnTo>
                  <a:lnTo>
                    <a:pt x="70" y="314"/>
                  </a:lnTo>
                  <a:lnTo>
                    <a:pt x="66" y="314"/>
                  </a:lnTo>
                  <a:lnTo>
                    <a:pt x="66" y="310"/>
                  </a:lnTo>
                  <a:lnTo>
                    <a:pt x="60" y="304"/>
                  </a:lnTo>
                  <a:lnTo>
                    <a:pt x="56" y="304"/>
                  </a:lnTo>
                  <a:lnTo>
                    <a:pt x="56" y="300"/>
                  </a:lnTo>
                  <a:lnTo>
                    <a:pt x="50" y="300"/>
                  </a:lnTo>
                  <a:lnTo>
                    <a:pt x="46" y="294"/>
                  </a:lnTo>
                  <a:lnTo>
                    <a:pt x="40" y="294"/>
                  </a:lnTo>
                  <a:lnTo>
                    <a:pt x="36" y="294"/>
                  </a:lnTo>
                  <a:lnTo>
                    <a:pt x="30" y="294"/>
                  </a:lnTo>
                  <a:lnTo>
                    <a:pt x="26" y="294"/>
                  </a:lnTo>
                  <a:lnTo>
                    <a:pt x="20" y="294"/>
                  </a:lnTo>
                  <a:lnTo>
                    <a:pt x="20" y="300"/>
                  </a:lnTo>
                  <a:lnTo>
                    <a:pt x="16" y="300"/>
                  </a:lnTo>
                  <a:lnTo>
                    <a:pt x="16" y="304"/>
                  </a:lnTo>
                  <a:lnTo>
                    <a:pt x="16" y="294"/>
                  </a:lnTo>
                  <a:lnTo>
                    <a:pt x="16" y="284"/>
                  </a:lnTo>
                  <a:lnTo>
                    <a:pt x="16" y="280"/>
                  </a:lnTo>
                  <a:lnTo>
                    <a:pt x="10" y="280"/>
                  </a:lnTo>
                  <a:lnTo>
                    <a:pt x="10" y="274"/>
                  </a:lnTo>
                  <a:lnTo>
                    <a:pt x="10" y="254"/>
                  </a:lnTo>
                  <a:lnTo>
                    <a:pt x="10" y="244"/>
                  </a:lnTo>
                  <a:lnTo>
                    <a:pt x="10" y="240"/>
                  </a:lnTo>
                  <a:lnTo>
                    <a:pt x="10" y="230"/>
                  </a:lnTo>
                  <a:lnTo>
                    <a:pt x="0" y="230"/>
                  </a:lnTo>
                  <a:lnTo>
                    <a:pt x="0" y="220"/>
                  </a:lnTo>
                  <a:lnTo>
                    <a:pt x="10" y="220"/>
                  </a:lnTo>
                  <a:lnTo>
                    <a:pt x="10" y="204"/>
                  </a:lnTo>
                  <a:lnTo>
                    <a:pt x="10" y="200"/>
                  </a:lnTo>
                  <a:lnTo>
                    <a:pt x="10" y="194"/>
                  </a:lnTo>
                  <a:lnTo>
                    <a:pt x="10" y="180"/>
                  </a:lnTo>
                  <a:lnTo>
                    <a:pt x="10" y="174"/>
                  </a:lnTo>
                  <a:lnTo>
                    <a:pt x="10" y="170"/>
                  </a:lnTo>
                  <a:lnTo>
                    <a:pt x="10" y="154"/>
                  </a:lnTo>
                  <a:lnTo>
                    <a:pt x="10" y="150"/>
                  </a:lnTo>
                  <a:lnTo>
                    <a:pt x="10" y="144"/>
                  </a:lnTo>
                  <a:lnTo>
                    <a:pt x="10" y="134"/>
                  </a:lnTo>
                  <a:lnTo>
                    <a:pt x="10" y="114"/>
                  </a:lnTo>
                  <a:lnTo>
                    <a:pt x="10" y="110"/>
                  </a:lnTo>
                  <a:lnTo>
                    <a:pt x="10" y="80"/>
                  </a:lnTo>
                  <a:lnTo>
                    <a:pt x="10" y="70"/>
                  </a:lnTo>
                  <a:lnTo>
                    <a:pt x="10" y="5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2" name="Freeform 113">
              <a:extLst>
                <a:ext uri="{FF2B5EF4-FFF2-40B4-BE49-F238E27FC236}">
                  <a16:creationId xmlns:a16="http://schemas.microsoft.com/office/drawing/2014/main" id="{194BE3C2-A941-EA03-A38C-CD387331698C}"/>
                </a:ext>
              </a:extLst>
            </p:cNvPr>
            <p:cNvSpPr>
              <a:spLocks/>
            </p:cNvSpPr>
            <p:nvPr/>
          </p:nvSpPr>
          <p:spPr bwMode="auto">
            <a:xfrm>
              <a:off x="3619500" y="4733925"/>
              <a:ext cx="425450" cy="698500"/>
            </a:xfrm>
            <a:custGeom>
              <a:avLst/>
              <a:gdLst>
                <a:gd name="T0" fmla="*/ 12700 w 268"/>
                <a:gd name="T1" fmla="*/ 165100 h 440"/>
                <a:gd name="T2" fmla="*/ 22225 w 268"/>
                <a:gd name="T3" fmla="*/ 142875 h 440"/>
                <a:gd name="T4" fmla="*/ 28575 w 268"/>
                <a:gd name="T5" fmla="*/ 117475 h 440"/>
                <a:gd name="T6" fmla="*/ 44450 w 268"/>
                <a:gd name="T7" fmla="*/ 95250 h 440"/>
                <a:gd name="T8" fmla="*/ 38100 w 268"/>
                <a:gd name="T9" fmla="*/ 79375 h 440"/>
                <a:gd name="T10" fmla="*/ 22225 w 268"/>
                <a:gd name="T11" fmla="*/ 53975 h 440"/>
                <a:gd name="T12" fmla="*/ 53975 w 268"/>
                <a:gd name="T13" fmla="*/ 53975 h 440"/>
                <a:gd name="T14" fmla="*/ 60325 w 268"/>
                <a:gd name="T15" fmla="*/ 38100 h 440"/>
                <a:gd name="T16" fmla="*/ 69850 w 268"/>
                <a:gd name="T17" fmla="*/ 15875 h 440"/>
                <a:gd name="T18" fmla="*/ 92075 w 268"/>
                <a:gd name="T19" fmla="*/ 6350 h 440"/>
                <a:gd name="T20" fmla="*/ 107950 w 268"/>
                <a:gd name="T21" fmla="*/ 6350 h 440"/>
                <a:gd name="T22" fmla="*/ 133350 w 268"/>
                <a:gd name="T23" fmla="*/ 0 h 440"/>
                <a:gd name="T24" fmla="*/ 155575 w 268"/>
                <a:gd name="T25" fmla="*/ 6350 h 440"/>
                <a:gd name="T26" fmla="*/ 180975 w 268"/>
                <a:gd name="T27" fmla="*/ 15875 h 440"/>
                <a:gd name="T28" fmla="*/ 203200 w 268"/>
                <a:gd name="T29" fmla="*/ 38100 h 440"/>
                <a:gd name="T30" fmla="*/ 219075 w 268"/>
                <a:gd name="T31" fmla="*/ 31750 h 440"/>
                <a:gd name="T32" fmla="*/ 234950 w 268"/>
                <a:gd name="T33" fmla="*/ 47625 h 440"/>
                <a:gd name="T34" fmla="*/ 250825 w 268"/>
                <a:gd name="T35" fmla="*/ 63500 h 440"/>
                <a:gd name="T36" fmla="*/ 260350 w 268"/>
                <a:gd name="T37" fmla="*/ 101600 h 440"/>
                <a:gd name="T38" fmla="*/ 260350 w 268"/>
                <a:gd name="T39" fmla="*/ 165100 h 440"/>
                <a:gd name="T40" fmla="*/ 260350 w 268"/>
                <a:gd name="T41" fmla="*/ 244475 h 440"/>
                <a:gd name="T42" fmla="*/ 307975 w 268"/>
                <a:gd name="T43" fmla="*/ 301625 h 440"/>
                <a:gd name="T44" fmla="*/ 361950 w 268"/>
                <a:gd name="T45" fmla="*/ 301625 h 440"/>
                <a:gd name="T46" fmla="*/ 371475 w 268"/>
                <a:gd name="T47" fmla="*/ 323850 h 440"/>
                <a:gd name="T48" fmla="*/ 387350 w 268"/>
                <a:gd name="T49" fmla="*/ 323850 h 440"/>
                <a:gd name="T50" fmla="*/ 403225 w 268"/>
                <a:gd name="T51" fmla="*/ 339725 h 440"/>
                <a:gd name="T52" fmla="*/ 393700 w 268"/>
                <a:gd name="T53" fmla="*/ 365125 h 440"/>
                <a:gd name="T54" fmla="*/ 419100 w 268"/>
                <a:gd name="T55" fmla="*/ 371475 h 440"/>
                <a:gd name="T56" fmla="*/ 425450 w 268"/>
                <a:gd name="T57" fmla="*/ 381000 h 440"/>
                <a:gd name="T58" fmla="*/ 419100 w 268"/>
                <a:gd name="T59" fmla="*/ 434975 h 440"/>
                <a:gd name="T60" fmla="*/ 403225 w 268"/>
                <a:gd name="T61" fmla="*/ 498475 h 440"/>
                <a:gd name="T62" fmla="*/ 419100 w 268"/>
                <a:gd name="T63" fmla="*/ 577850 h 440"/>
                <a:gd name="T64" fmla="*/ 419100 w 268"/>
                <a:gd name="T65" fmla="*/ 635000 h 440"/>
                <a:gd name="T66" fmla="*/ 346075 w 268"/>
                <a:gd name="T67" fmla="*/ 698500 h 440"/>
                <a:gd name="T68" fmla="*/ 250825 w 268"/>
                <a:gd name="T69" fmla="*/ 682625 h 440"/>
                <a:gd name="T70" fmla="*/ 149225 w 268"/>
                <a:gd name="T71" fmla="*/ 682625 h 440"/>
                <a:gd name="T72" fmla="*/ 69850 w 268"/>
                <a:gd name="T73" fmla="*/ 682625 h 440"/>
                <a:gd name="T74" fmla="*/ 28575 w 268"/>
                <a:gd name="T75" fmla="*/ 625475 h 440"/>
                <a:gd name="T76" fmla="*/ 28575 w 268"/>
                <a:gd name="T77" fmla="*/ 530225 h 440"/>
                <a:gd name="T78" fmla="*/ 28575 w 268"/>
                <a:gd name="T79" fmla="*/ 492125 h 440"/>
                <a:gd name="T80" fmla="*/ 28575 w 268"/>
                <a:gd name="T81" fmla="*/ 387350 h 440"/>
                <a:gd name="T82" fmla="*/ 38100 w 268"/>
                <a:gd name="T83" fmla="*/ 333375 h 440"/>
                <a:gd name="T84" fmla="*/ 38100 w 268"/>
                <a:gd name="T85" fmla="*/ 292100 h 440"/>
                <a:gd name="T86" fmla="*/ 28575 w 268"/>
                <a:gd name="T87" fmla="*/ 269875 h 440"/>
                <a:gd name="T88" fmla="*/ 12700 w 268"/>
                <a:gd name="T89" fmla="*/ 260350 h 440"/>
                <a:gd name="T90" fmla="*/ 12700 w 268"/>
                <a:gd name="T91" fmla="*/ 228600 h 440"/>
                <a:gd name="T92" fmla="*/ 6350 w 268"/>
                <a:gd name="T93" fmla="*/ 206375 h 440"/>
                <a:gd name="T94" fmla="*/ 0 w 268"/>
                <a:gd name="T95" fmla="*/ 174625 h 4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8"/>
                <a:gd name="T145" fmla="*/ 0 h 440"/>
                <a:gd name="T146" fmla="*/ 268 w 268"/>
                <a:gd name="T147" fmla="*/ 440 h 44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8" h="440">
                  <a:moveTo>
                    <a:pt x="0" y="110"/>
                  </a:moveTo>
                  <a:lnTo>
                    <a:pt x="0" y="104"/>
                  </a:lnTo>
                  <a:lnTo>
                    <a:pt x="4" y="104"/>
                  </a:lnTo>
                  <a:lnTo>
                    <a:pt x="8" y="104"/>
                  </a:lnTo>
                  <a:lnTo>
                    <a:pt x="8" y="100"/>
                  </a:lnTo>
                  <a:lnTo>
                    <a:pt x="8" y="94"/>
                  </a:lnTo>
                  <a:lnTo>
                    <a:pt x="14" y="94"/>
                  </a:lnTo>
                  <a:lnTo>
                    <a:pt x="14" y="90"/>
                  </a:lnTo>
                  <a:lnTo>
                    <a:pt x="14" y="84"/>
                  </a:lnTo>
                  <a:lnTo>
                    <a:pt x="18" y="84"/>
                  </a:lnTo>
                  <a:lnTo>
                    <a:pt x="18" y="80"/>
                  </a:lnTo>
                  <a:lnTo>
                    <a:pt x="18" y="74"/>
                  </a:lnTo>
                  <a:lnTo>
                    <a:pt x="24" y="74"/>
                  </a:lnTo>
                  <a:lnTo>
                    <a:pt x="28" y="70"/>
                  </a:lnTo>
                  <a:lnTo>
                    <a:pt x="28" y="64"/>
                  </a:lnTo>
                  <a:lnTo>
                    <a:pt x="28" y="60"/>
                  </a:lnTo>
                  <a:lnTo>
                    <a:pt x="24" y="60"/>
                  </a:lnTo>
                  <a:lnTo>
                    <a:pt x="24" y="54"/>
                  </a:lnTo>
                  <a:lnTo>
                    <a:pt x="28" y="54"/>
                  </a:lnTo>
                  <a:lnTo>
                    <a:pt x="24" y="50"/>
                  </a:lnTo>
                  <a:lnTo>
                    <a:pt x="18" y="50"/>
                  </a:lnTo>
                  <a:lnTo>
                    <a:pt x="14" y="44"/>
                  </a:lnTo>
                  <a:lnTo>
                    <a:pt x="14" y="40"/>
                  </a:lnTo>
                  <a:lnTo>
                    <a:pt x="14" y="34"/>
                  </a:lnTo>
                  <a:lnTo>
                    <a:pt x="18" y="34"/>
                  </a:lnTo>
                  <a:lnTo>
                    <a:pt x="24" y="34"/>
                  </a:lnTo>
                  <a:lnTo>
                    <a:pt x="28" y="34"/>
                  </a:lnTo>
                  <a:lnTo>
                    <a:pt x="34" y="34"/>
                  </a:lnTo>
                  <a:lnTo>
                    <a:pt x="38" y="34"/>
                  </a:lnTo>
                  <a:lnTo>
                    <a:pt x="34" y="34"/>
                  </a:lnTo>
                  <a:lnTo>
                    <a:pt x="34" y="30"/>
                  </a:lnTo>
                  <a:lnTo>
                    <a:pt x="38" y="24"/>
                  </a:lnTo>
                  <a:lnTo>
                    <a:pt x="38" y="20"/>
                  </a:lnTo>
                  <a:lnTo>
                    <a:pt x="38" y="14"/>
                  </a:lnTo>
                  <a:lnTo>
                    <a:pt x="44" y="14"/>
                  </a:lnTo>
                  <a:lnTo>
                    <a:pt x="44" y="10"/>
                  </a:lnTo>
                  <a:lnTo>
                    <a:pt x="48" y="10"/>
                  </a:lnTo>
                  <a:lnTo>
                    <a:pt x="48" y="4"/>
                  </a:lnTo>
                  <a:lnTo>
                    <a:pt x="54" y="4"/>
                  </a:lnTo>
                  <a:lnTo>
                    <a:pt x="58" y="4"/>
                  </a:lnTo>
                  <a:lnTo>
                    <a:pt x="58" y="0"/>
                  </a:lnTo>
                  <a:lnTo>
                    <a:pt x="64" y="0"/>
                  </a:lnTo>
                  <a:lnTo>
                    <a:pt x="68" y="0"/>
                  </a:lnTo>
                  <a:lnTo>
                    <a:pt x="68" y="4"/>
                  </a:lnTo>
                  <a:lnTo>
                    <a:pt x="68" y="0"/>
                  </a:lnTo>
                  <a:lnTo>
                    <a:pt x="74" y="0"/>
                  </a:lnTo>
                  <a:lnTo>
                    <a:pt x="78" y="0"/>
                  </a:lnTo>
                  <a:lnTo>
                    <a:pt x="84" y="0"/>
                  </a:lnTo>
                  <a:lnTo>
                    <a:pt x="84" y="4"/>
                  </a:lnTo>
                  <a:lnTo>
                    <a:pt x="88" y="4"/>
                  </a:lnTo>
                  <a:lnTo>
                    <a:pt x="94" y="4"/>
                  </a:lnTo>
                  <a:lnTo>
                    <a:pt x="98" y="4"/>
                  </a:lnTo>
                  <a:lnTo>
                    <a:pt x="98" y="10"/>
                  </a:lnTo>
                  <a:lnTo>
                    <a:pt x="104" y="10"/>
                  </a:lnTo>
                  <a:lnTo>
                    <a:pt x="108" y="10"/>
                  </a:lnTo>
                  <a:lnTo>
                    <a:pt x="114" y="10"/>
                  </a:lnTo>
                  <a:lnTo>
                    <a:pt x="118" y="10"/>
                  </a:lnTo>
                  <a:lnTo>
                    <a:pt x="124" y="10"/>
                  </a:lnTo>
                  <a:lnTo>
                    <a:pt x="124" y="24"/>
                  </a:lnTo>
                  <a:lnTo>
                    <a:pt x="128" y="24"/>
                  </a:lnTo>
                  <a:lnTo>
                    <a:pt x="128" y="14"/>
                  </a:lnTo>
                  <a:lnTo>
                    <a:pt x="128" y="20"/>
                  </a:lnTo>
                  <a:lnTo>
                    <a:pt x="134" y="20"/>
                  </a:lnTo>
                  <a:lnTo>
                    <a:pt x="138" y="20"/>
                  </a:lnTo>
                  <a:lnTo>
                    <a:pt x="138" y="24"/>
                  </a:lnTo>
                  <a:lnTo>
                    <a:pt x="138" y="30"/>
                  </a:lnTo>
                  <a:lnTo>
                    <a:pt x="144" y="30"/>
                  </a:lnTo>
                  <a:lnTo>
                    <a:pt x="148" y="30"/>
                  </a:lnTo>
                  <a:lnTo>
                    <a:pt x="154" y="30"/>
                  </a:lnTo>
                  <a:lnTo>
                    <a:pt x="154" y="34"/>
                  </a:lnTo>
                  <a:lnTo>
                    <a:pt x="158" y="34"/>
                  </a:lnTo>
                  <a:lnTo>
                    <a:pt x="158" y="40"/>
                  </a:lnTo>
                  <a:lnTo>
                    <a:pt x="164" y="40"/>
                  </a:lnTo>
                  <a:lnTo>
                    <a:pt x="164" y="50"/>
                  </a:lnTo>
                  <a:lnTo>
                    <a:pt x="164" y="60"/>
                  </a:lnTo>
                  <a:lnTo>
                    <a:pt x="164" y="64"/>
                  </a:lnTo>
                  <a:lnTo>
                    <a:pt x="164" y="74"/>
                  </a:lnTo>
                  <a:lnTo>
                    <a:pt x="164" y="80"/>
                  </a:lnTo>
                  <a:lnTo>
                    <a:pt x="164" y="100"/>
                  </a:lnTo>
                  <a:lnTo>
                    <a:pt x="164" y="104"/>
                  </a:lnTo>
                  <a:lnTo>
                    <a:pt x="164" y="114"/>
                  </a:lnTo>
                  <a:lnTo>
                    <a:pt x="164" y="124"/>
                  </a:lnTo>
                  <a:lnTo>
                    <a:pt x="164" y="130"/>
                  </a:lnTo>
                  <a:lnTo>
                    <a:pt x="164" y="154"/>
                  </a:lnTo>
                  <a:lnTo>
                    <a:pt x="164" y="170"/>
                  </a:lnTo>
                  <a:lnTo>
                    <a:pt x="164" y="190"/>
                  </a:lnTo>
                  <a:lnTo>
                    <a:pt x="178" y="190"/>
                  </a:lnTo>
                  <a:lnTo>
                    <a:pt x="194" y="190"/>
                  </a:lnTo>
                  <a:lnTo>
                    <a:pt x="198" y="190"/>
                  </a:lnTo>
                  <a:lnTo>
                    <a:pt x="218" y="190"/>
                  </a:lnTo>
                  <a:lnTo>
                    <a:pt x="224" y="190"/>
                  </a:lnTo>
                  <a:lnTo>
                    <a:pt x="228" y="190"/>
                  </a:lnTo>
                  <a:lnTo>
                    <a:pt x="228" y="194"/>
                  </a:lnTo>
                  <a:lnTo>
                    <a:pt x="228" y="200"/>
                  </a:lnTo>
                  <a:lnTo>
                    <a:pt x="228" y="204"/>
                  </a:lnTo>
                  <a:lnTo>
                    <a:pt x="234" y="204"/>
                  </a:lnTo>
                  <a:lnTo>
                    <a:pt x="238" y="204"/>
                  </a:lnTo>
                  <a:lnTo>
                    <a:pt x="238" y="210"/>
                  </a:lnTo>
                  <a:lnTo>
                    <a:pt x="244" y="210"/>
                  </a:lnTo>
                  <a:lnTo>
                    <a:pt x="244" y="204"/>
                  </a:lnTo>
                  <a:lnTo>
                    <a:pt x="248" y="204"/>
                  </a:lnTo>
                  <a:lnTo>
                    <a:pt x="248" y="210"/>
                  </a:lnTo>
                  <a:lnTo>
                    <a:pt x="254" y="210"/>
                  </a:lnTo>
                  <a:lnTo>
                    <a:pt x="254" y="214"/>
                  </a:lnTo>
                  <a:lnTo>
                    <a:pt x="254" y="220"/>
                  </a:lnTo>
                  <a:lnTo>
                    <a:pt x="248" y="220"/>
                  </a:lnTo>
                  <a:lnTo>
                    <a:pt x="248" y="224"/>
                  </a:lnTo>
                  <a:lnTo>
                    <a:pt x="248" y="230"/>
                  </a:lnTo>
                  <a:lnTo>
                    <a:pt x="254" y="230"/>
                  </a:lnTo>
                  <a:lnTo>
                    <a:pt x="254" y="234"/>
                  </a:lnTo>
                  <a:lnTo>
                    <a:pt x="258" y="234"/>
                  </a:lnTo>
                  <a:lnTo>
                    <a:pt x="264" y="234"/>
                  </a:lnTo>
                  <a:lnTo>
                    <a:pt x="264" y="230"/>
                  </a:lnTo>
                  <a:lnTo>
                    <a:pt x="264" y="234"/>
                  </a:lnTo>
                  <a:lnTo>
                    <a:pt x="268" y="234"/>
                  </a:lnTo>
                  <a:lnTo>
                    <a:pt x="268" y="240"/>
                  </a:lnTo>
                  <a:lnTo>
                    <a:pt x="268" y="254"/>
                  </a:lnTo>
                  <a:lnTo>
                    <a:pt x="268" y="264"/>
                  </a:lnTo>
                  <a:lnTo>
                    <a:pt x="264" y="270"/>
                  </a:lnTo>
                  <a:lnTo>
                    <a:pt x="264" y="274"/>
                  </a:lnTo>
                  <a:lnTo>
                    <a:pt x="264" y="290"/>
                  </a:lnTo>
                  <a:lnTo>
                    <a:pt x="264" y="304"/>
                  </a:lnTo>
                  <a:lnTo>
                    <a:pt x="254" y="304"/>
                  </a:lnTo>
                  <a:lnTo>
                    <a:pt x="254" y="314"/>
                  </a:lnTo>
                  <a:lnTo>
                    <a:pt x="254" y="330"/>
                  </a:lnTo>
                  <a:lnTo>
                    <a:pt x="254" y="344"/>
                  </a:lnTo>
                  <a:lnTo>
                    <a:pt x="264" y="344"/>
                  </a:lnTo>
                  <a:lnTo>
                    <a:pt x="264" y="364"/>
                  </a:lnTo>
                  <a:lnTo>
                    <a:pt x="264" y="374"/>
                  </a:lnTo>
                  <a:lnTo>
                    <a:pt x="264" y="384"/>
                  </a:lnTo>
                  <a:lnTo>
                    <a:pt x="264" y="394"/>
                  </a:lnTo>
                  <a:lnTo>
                    <a:pt x="264" y="400"/>
                  </a:lnTo>
                  <a:lnTo>
                    <a:pt x="264" y="430"/>
                  </a:lnTo>
                  <a:lnTo>
                    <a:pt x="228" y="430"/>
                  </a:lnTo>
                  <a:lnTo>
                    <a:pt x="218" y="430"/>
                  </a:lnTo>
                  <a:lnTo>
                    <a:pt x="218" y="440"/>
                  </a:lnTo>
                  <a:lnTo>
                    <a:pt x="194" y="440"/>
                  </a:lnTo>
                  <a:lnTo>
                    <a:pt x="188" y="440"/>
                  </a:lnTo>
                  <a:lnTo>
                    <a:pt x="188" y="430"/>
                  </a:lnTo>
                  <a:lnTo>
                    <a:pt x="158" y="430"/>
                  </a:lnTo>
                  <a:lnTo>
                    <a:pt x="128" y="430"/>
                  </a:lnTo>
                  <a:lnTo>
                    <a:pt x="114" y="430"/>
                  </a:lnTo>
                  <a:lnTo>
                    <a:pt x="104" y="430"/>
                  </a:lnTo>
                  <a:lnTo>
                    <a:pt x="94" y="430"/>
                  </a:lnTo>
                  <a:lnTo>
                    <a:pt x="88" y="430"/>
                  </a:lnTo>
                  <a:lnTo>
                    <a:pt x="78" y="430"/>
                  </a:lnTo>
                  <a:lnTo>
                    <a:pt x="58" y="430"/>
                  </a:lnTo>
                  <a:lnTo>
                    <a:pt x="44" y="430"/>
                  </a:lnTo>
                  <a:lnTo>
                    <a:pt x="18" y="424"/>
                  </a:lnTo>
                  <a:lnTo>
                    <a:pt x="18" y="414"/>
                  </a:lnTo>
                  <a:lnTo>
                    <a:pt x="18" y="400"/>
                  </a:lnTo>
                  <a:lnTo>
                    <a:pt x="18" y="394"/>
                  </a:lnTo>
                  <a:lnTo>
                    <a:pt x="18" y="374"/>
                  </a:lnTo>
                  <a:lnTo>
                    <a:pt x="18" y="370"/>
                  </a:lnTo>
                  <a:lnTo>
                    <a:pt x="18" y="350"/>
                  </a:lnTo>
                  <a:lnTo>
                    <a:pt x="18" y="334"/>
                  </a:lnTo>
                  <a:lnTo>
                    <a:pt x="18" y="320"/>
                  </a:lnTo>
                  <a:lnTo>
                    <a:pt x="28" y="320"/>
                  </a:lnTo>
                  <a:lnTo>
                    <a:pt x="28" y="310"/>
                  </a:lnTo>
                  <a:lnTo>
                    <a:pt x="18" y="310"/>
                  </a:lnTo>
                  <a:lnTo>
                    <a:pt x="18" y="290"/>
                  </a:lnTo>
                  <a:lnTo>
                    <a:pt x="18" y="280"/>
                  </a:lnTo>
                  <a:lnTo>
                    <a:pt x="18" y="264"/>
                  </a:lnTo>
                  <a:lnTo>
                    <a:pt x="18" y="244"/>
                  </a:lnTo>
                  <a:lnTo>
                    <a:pt x="34" y="244"/>
                  </a:lnTo>
                  <a:lnTo>
                    <a:pt x="34" y="234"/>
                  </a:lnTo>
                  <a:lnTo>
                    <a:pt x="18" y="234"/>
                  </a:lnTo>
                  <a:lnTo>
                    <a:pt x="24" y="210"/>
                  </a:lnTo>
                  <a:lnTo>
                    <a:pt x="24" y="204"/>
                  </a:lnTo>
                  <a:lnTo>
                    <a:pt x="24" y="200"/>
                  </a:lnTo>
                  <a:lnTo>
                    <a:pt x="24" y="194"/>
                  </a:lnTo>
                  <a:lnTo>
                    <a:pt x="24" y="184"/>
                  </a:lnTo>
                  <a:lnTo>
                    <a:pt x="8" y="184"/>
                  </a:lnTo>
                  <a:lnTo>
                    <a:pt x="8" y="180"/>
                  </a:lnTo>
                  <a:lnTo>
                    <a:pt x="18" y="180"/>
                  </a:lnTo>
                  <a:lnTo>
                    <a:pt x="18" y="170"/>
                  </a:lnTo>
                  <a:lnTo>
                    <a:pt x="24" y="170"/>
                  </a:lnTo>
                  <a:lnTo>
                    <a:pt x="24" y="164"/>
                  </a:lnTo>
                  <a:lnTo>
                    <a:pt x="18" y="164"/>
                  </a:lnTo>
                  <a:lnTo>
                    <a:pt x="8" y="164"/>
                  </a:lnTo>
                  <a:lnTo>
                    <a:pt x="8" y="160"/>
                  </a:lnTo>
                  <a:lnTo>
                    <a:pt x="8" y="154"/>
                  </a:lnTo>
                  <a:lnTo>
                    <a:pt x="8" y="150"/>
                  </a:lnTo>
                  <a:lnTo>
                    <a:pt x="8" y="144"/>
                  </a:lnTo>
                  <a:lnTo>
                    <a:pt x="8" y="140"/>
                  </a:lnTo>
                  <a:lnTo>
                    <a:pt x="4" y="140"/>
                  </a:lnTo>
                  <a:lnTo>
                    <a:pt x="4" y="134"/>
                  </a:lnTo>
                  <a:lnTo>
                    <a:pt x="4" y="130"/>
                  </a:lnTo>
                  <a:lnTo>
                    <a:pt x="4" y="124"/>
                  </a:lnTo>
                  <a:lnTo>
                    <a:pt x="4" y="120"/>
                  </a:lnTo>
                  <a:lnTo>
                    <a:pt x="4" y="114"/>
                  </a:lnTo>
                  <a:lnTo>
                    <a:pt x="0" y="11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3" name="Freeform 119">
              <a:extLst>
                <a:ext uri="{FF2B5EF4-FFF2-40B4-BE49-F238E27FC236}">
                  <a16:creationId xmlns:a16="http://schemas.microsoft.com/office/drawing/2014/main" id="{D7F43A38-D8C0-76D6-825D-ABEA41D2B0EC}"/>
                </a:ext>
              </a:extLst>
            </p:cNvPr>
            <p:cNvSpPr>
              <a:spLocks/>
            </p:cNvSpPr>
            <p:nvPr/>
          </p:nvSpPr>
          <p:spPr bwMode="auto">
            <a:xfrm>
              <a:off x="3870325" y="4724400"/>
              <a:ext cx="396875" cy="381000"/>
            </a:xfrm>
            <a:custGeom>
              <a:avLst/>
              <a:gdLst>
                <a:gd name="T0" fmla="*/ 25400 w 250"/>
                <a:gd name="T1" fmla="*/ 63500 h 240"/>
                <a:gd name="T2" fmla="*/ 95250 w 250"/>
                <a:gd name="T3" fmla="*/ 63500 h 240"/>
                <a:gd name="T4" fmla="*/ 174625 w 250"/>
                <a:gd name="T5" fmla="*/ 73025 h 240"/>
                <a:gd name="T6" fmla="*/ 215900 w 250"/>
                <a:gd name="T7" fmla="*/ 41275 h 240"/>
                <a:gd name="T8" fmla="*/ 247650 w 250"/>
                <a:gd name="T9" fmla="*/ 0 h 240"/>
                <a:gd name="T10" fmla="*/ 295275 w 250"/>
                <a:gd name="T11" fmla="*/ 0 h 240"/>
                <a:gd name="T12" fmla="*/ 311150 w 250"/>
                <a:gd name="T13" fmla="*/ 9525 h 240"/>
                <a:gd name="T14" fmla="*/ 358775 w 250"/>
                <a:gd name="T15" fmla="*/ 9525 h 240"/>
                <a:gd name="T16" fmla="*/ 365125 w 250"/>
                <a:gd name="T17" fmla="*/ 25400 h 240"/>
                <a:gd name="T18" fmla="*/ 365125 w 250"/>
                <a:gd name="T19" fmla="*/ 31750 h 240"/>
                <a:gd name="T20" fmla="*/ 374650 w 250"/>
                <a:gd name="T21" fmla="*/ 47625 h 240"/>
                <a:gd name="T22" fmla="*/ 374650 w 250"/>
                <a:gd name="T23" fmla="*/ 73025 h 240"/>
                <a:gd name="T24" fmla="*/ 390525 w 250"/>
                <a:gd name="T25" fmla="*/ 79375 h 240"/>
                <a:gd name="T26" fmla="*/ 390525 w 250"/>
                <a:gd name="T27" fmla="*/ 104775 h 240"/>
                <a:gd name="T28" fmla="*/ 396875 w 250"/>
                <a:gd name="T29" fmla="*/ 127000 h 240"/>
                <a:gd name="T30" fmla="*/ 396875 w 250"/>
                <a:gd name="T31" fmla="*/ 136525 h 240"/>
                <a:gd name="T32" fmla="*/ 390525 w 250"/>
                <a:gd name="T33" fmla="*/ 152400 h 240"/>
                <a:gd name="T34" fmla="*/ 381000 w 250"/>
                <a:gd name="T35" fmla="*/ 168275 h 240"/>
                <a:gd name="T36" fmla="*/ 390525 w 250"/>
                <a:gd name="T37" fmla="*/ 184150 h 240"/>
                <a:gd name="T38" fmla="*/ 390525 w 250"/>
                <a:gd name="T39" fmla="*/ 200025 h 240"/>
                <a:gd name="T40" fmla="*/ 381000 w 250"/>
                <a:gd name="T41" fmla="*/ 215900 h 240"/>
                <a:gd name="T42" fmla="*/ 349250 w 250"/>
                <a:gd name="T43" fmla="*/ 222250 h 240"/>
                <a:gd name="T44" fmla="*/ 342900 w 250"/>
                <a:gd name="T45" fmla="*/ 311150 h 240"/>
                <a:gd name="T46" fmla="*/ 342900 w 250"/>
                <a:gd name="T47" fmla="*/ 349250 h 240"/>
                <a:gd name="T48" fmla="*/ 301625 w 250"/>
                <a:gd name="T49" fmla="*/ 349250 h 240"/>
                <a:gd name="T50" fmla="*/ 269875 w 250"/>
                <a:gd name="T51" fmla="*/ 342900 h 240"/>
                <a:gd name="T52" fmla="*/ 238125 w 250"/>
                <a:gd name="T53" fmla="*/ 342900 h 240"/>
                <a:gd name="T54" fmla="*/ 206375 w 250"/>
                <a:gd name="T55" fmla="*/ 342900 h 240"/>
                <a:gd name="T56" fmla="*/ 174625 w 250"/>
                <a:gd name="T57" fmla="*/ 365125 h 240"/>
                <a:gd name="T58" fmla="*/ 168275 w 250"/>
                <a:gd name="T59" fmla="*/ 374650 h 240"/>
                <a:gd name="T60" fmla="*/ 152400 w 250"/>
                <a:gd name="T61" fmla="*/ 381000 h 240"/>
                <a:gd name="T62" fmla="*/ 142875 w 250"/>
                <a:gd name="T63" fmla="*/ 365125 h 240"/>
                <a:gd name="T64" fmla="*/ 152400 w 250"/>
                <a:gd name="T65" fmla="*/ 349250 h 240"/>
                <a:gd name="T66" fmla="*/ 142875 w 250"/>
                <a:gd name="T67" fmla="*/ 333375 h 240"/>
                <a:gd name="T68" fmla="*/ 127000 w 250"/>
                <a:gd name="T69" fmla="*/ 342900 h 240"/>
                <a:gd name="T70" fmla="*/ 111125 w 250"/>
                <a:gd name="T71" fmla="*/ 333375 h 240"/>
                <a:gd name="T72" fmla="*/ 111125 w 250"/>
                <a:gd name="T73" fmla="*/ 311150 h 240"/>
                <a:gd name="T74" fmla="*/ 63500 w 250"/>
                <a:gd name="T75" fmla="*/ 311150 h 240"/>
                <a:gd name="T76" fmla="*/ 9525 w 250"/>
                <a:gd name="T77" fmla="*/ 311150 h 240"/>
                <a:gd name="T78" fmla="*/ 9525 w 250"/>
                <a:gd name="T79" fmla="*/ 215900 h 240"/>
                <a:gd name="T80" fmla="*/ 9525 w 250"/>
                <a:gd name="T81" fmla="*/ 174625 h 240"/>
                <a:gd name="T82" fmla="*/ 9525 w 250"/>
                <a:gd name="T83" fmla="*/ 127000 h 240"/>
                <a:gd name="T84" fmla="*/ 9525 w 250"/>
                <a:gd name="T85" fmla="*/ 88900 h 240"/>
                <a:gd name="T86" fmla="*/ 0 w 250"/>
                <a:gd name="T87" fmla="*/ 63500 h 2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0"/>
                <a:gd name="T133" fmla="*/ 0 h 240"/>
                <a:gd name="T134" fmla="*/ 250 w 250"/>
                <a:gd name="T135" fmla="*/ 240 h 2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0" h="240">
                  <a:moveTo>
                    <a:pt x="0" y="40"/>
                  </a:moveTo>
                  <a:lnTo>
                    <a:pt x="6" y="40"/>
                  </a:lnTo>
                  <a:lnTo>
                    <a:pt x="16" y="40"/>
                  </a:lnTo>
                  <a:lnTo>
                    <a:pt x="36" y="40"/>
                  </a:lnTo>
                  <a:lnTo>
                    <a:pt x="40" y="40"/>
                  </a:lnTo>
                  <a:lnTo>
                    <a:pt x="60" y="40"/>
                  </a:lnTo>
                  <a:lnTo>
                    <a:pt x="76" y="40"/>
                  </a:lnTo>
                  <a:lnTo>
                    <a:pt x="90" y="40"/>
                  </a:lnTo>
                  <a:lnTo>
                    <a:pt x="110" y="46"/>
                  </a:lnTo>
                  <a:lnTo>
                    <a:pt x="116" y="46"/>
                  </a:lnTo>
                  <a:lnTo>
                    <a:pt x="136" y="46"/>
                  </a:lnTo>
                  <a:lnTo>
                    <a:pt x="136" y="26"/>
                  </a:lnTo>
                  <a:lnTo>
                    <a:pt x="136" y="0"/>
                  </a:lnTo>
                  <a:lnTo>
                    <a:pt x="146" y="0"/>
                  </a:lnTo>
                  <a:lnTo>
                    <a:pt x="156" y="0"/>
                  </a:lnTo>
                  <a:lnTo>
                    <a:pt x="166" y="0"/>
                  </a:lnTo>
                  <a:lnTo>
                    <a:pt x="176" y="0"/>
                  </a:lnTo>
                  <a:lnTo>
                    <a:pt x="186" y="0"/>
                  </a:lnTo>
                  <a:lnTo>
                    <a:pt x="180" y="6"/>
                  </a:lnTo>
                  <a:lnTo>
                    <a:pt x="190" y="6"/>
                  </a:lnTo>
                  <a:lnTo>
                    <a:pt x="196" y="6"/>
                  </a:lnTo>
                  <a:lnTo>
                    <a:pt x="210" y="6"/>
                  </a:lnTo>
                  <a:lnTo>
                    <a:pt x="216" y="6"/>
                  </a:lnTo>
                  <a:lnTo>
                    <a:pt x="226" y="6"/>
                  </a:lnTo>
                  <a:lnTo>
                    <a:pt x="230" y="6"/>
                  </a:lnTo>
                  <a:lnTo>
                    <a:pt x="230" y="10"/>
                  </a:lnTo>
                  <a:lnTo>
                    <a:pt x="230" y="16"/>
                  </a:lnTo>
                  <a:lnTo>
                    <a:pt x="226" y="16"/>
                  </a:lnTo>
                  <a:lnTo>
                    <a:pt x="226" y="20"/>
                  </a:lnTo>
                  <a:lnTo>
                    <a:pt x="230" y="20"/>
                  </a:lnTo>
                  <a:lnTo>
                    <a:pt x="230" y="26"/>
                  </a:lnTo>
                  <a:lnTo>
                    <a:pt x="230" y="30"/>
                  </a:lnTo>
                  <a:lnTo>
                    <a:pt x="236" y="30"/>
                  </a:lnTo>
                  <a:lnTo>
                    <a:pt x="236" y="36"/>
                  </a:lnTo>
                  <a:lnTo>
                    <a:pt x="236" y="40"/>
                  </a:lnTo>
                  <a:lnTo>
                    <a:pt x="236" y="46"/>
                  </a:lnTo>
                  <a:lnTo>
                    <a:pt x="240" y="46"/>
                  </a:lnTo>
                  <a:lnTo>
                    <a:pt x="240" y="50"/>
                  </a:lnTo>
                  <a:lnTo>
                    <a:pt x="246" y="50"/>
                  </a:lnTo>
                  <a:lnTo>
                    <a:pt x="246" y="56"/>
                  </a:lnTo>
                  <a:lnTo>
                    <a:pt x="246" y="60"/>
                  </a:lnTo>
                  <a:lnTo>
                    <a:pt x="246" y="66"/>
                  </a:lnTo>
                  <a:lnTo>
                    <a:pt x="246" y="70"/>
                  </a:lnTo>
                  <a:lnTo>
                    <a:pt x="246" y="76"/>
                  </a:lnTo>
                  <a:lnTo>
                    <a:pt x="250" y="80"/>
                  </a:lnTo>
                  <a:lnTo>
                    <a:pt x="246" y="80"/>
                  </a:lnTo>
                  <a:lnTo>
                    <a:pt x="246" y="86"/>
                  </a:lnTo>
                  <a:lnTo>
                    <a:pt x="250" y="86"/>
                  </a:lnTo>
                  <a:lnTo>
                    <a:pt x="246" y="86"/>
                  </a:lnTo>
                  <a:lnTo>
                    <a:pt x="246" y="90"/>
                  </a:lnTo>
                  <a:lnTo>
                    <a:pt x="246" y="96"/>
                  </a:lnTo>
                  <a:lnTo>
                    <a:pt x="240" y="96"/>
                  </a:lnTo>
                  <a:lnTo>
                    <a:pt x="240" y="100"/>
                  </a:lnTo>
                  <a:lnTo>
                    <a:pt x="240" y="106"/>
                  </a:lnTo>
                  <a:lnTo>
                    <a:pt x="240" y="110"/>
                  </a:lnTo>
                  <a:lnTo>
                    <a:pt x="246" y="110"/>
                  </a:lnTo>
                  <a:lnTo>
                    <a:pt x="246" y="116"/>
                  </a:lnTo>
                  <a:lnTo>
                    <a:pt x="246" y="120"/>
                  </a:lnTo>
                  <a:lnTo>
                    <a:pt x="250" y="126"/>
                  </a:lnTo>
                  <a:lnTo>
                    <a:pt x="246" y="126"/>
                  </a:lnTo>
                  <a:lnTo>
                    <a:pt x="246" y="130"/>
                  </a:lnTo>
                  <a:lnTo>
                    <a:pt x="240" y="130"/>
                  </a:lnTo>
                  <a:lnTo>
                    <a:pt x="240" y="136"/>
                  </a:lnTo>
                  <a:lnTo>
                    <a:pt x="236" y="136"/>
                  </a:lnTo>
                  <a:lnTo>
                    <a:pt x="220" y="136"/>
                  </a:lnTo>
                  <a:lnTo>
                    <a:pt x="220" y="140"/>
                  </a:lnTo>
                  <a:lnTo>
                    <a:pt x="220" y="156"/>
                  </a:lnTo>
                  <a:lnTo>
                    <a:pt x="220" y="196"/>
                  </a:lnTo>
                  <a:lnTo>
                    <a:pt x="216" y="196"/>
                  </a:lnTo>
                  <a:lnTo>
                    <a:pt x="216" y="206"/>
                  </a:lnTo>
                  <a:lnTo>
                    <a:pt x="216" y="216"/>
                  </a:lnTo>
                  <a:lnTo>
                    <a:pt x="216" y="220"/>
                  </a:lnTo>
                  <a:lnTo>
                    <a:pt x="206" y="220"/>
                  </a:lnTo>
                  <a:lnTo>
                    <a:pt x="196" y="220"/>
                  </a:lnTo>
                  <a:lnTo>
                    <a:pt x="190" y="220"/>
                  </a:lnTo>
                  <a:lnTo>
                    <a:pt x="186" y="216"/>
                  </a:lnTo>
                  <a:lnTo>
                    <a:pt x="176" y="216"/>
                  </a:lnTo>
                  <a:lnTo>
                    <a:pt x="170" y="216"/>
                  </a:lnTo>
                  <a:lnTo>
                    <a:pt x="160" y="216"/>
                  </a:lnTo>
                  <a:lnTo>
                    <a:pt x="156" y="216"/>
                  </a:lnTo>
                  <a:lnTo>
                    <a:pt x="150" y="216"/>
                  </a:lnTo>
                  <a:lnTo>
                    <a:pt x="146" y="216"/>
                  </a:lnTo>
                  <a:lnTo>
                    <a:pt x="140" y="216"/>
                  </a:lnTo>
                  <a:lnTo>
                    <a:pt x="130" y="216"/>
                  </a:lnTo>
                  <a:lnTo>
                    <a:pt x="126" y="216"/>
                  </a:lnTo>
                  <a:lnTo>
                    <a:pt x="110" y="216"/>
                  </a:lnTo>
                  <a:lnTo>
                    <a:pt x="110" y="230"/>
                  </a:lnTo>
                  <a:lnTo>
                    <a:pt x="110" y="240"/>
                  </a:lnTo>
                  <a:lnTo>
                    <a:pt x="106" y="240"/>
                  </a:lnTo>
                  <a:lnTo>
                    <a:pt x="106" y="236"/>
                  </a:lnTo>
                  <a:lnTo>
                    <a:pt x="106" y="240"/>
                  </a:lnTo>
                  <a:lnTo>
                    <a:pt x="100" y="240"/>
                  </a:lnTo>
                  <a:lnTo>
                    <a:pt x="96" y="240"/>
                  </a:lnTo>
                  <a:lnTo>
                    <a:pt x="96" y="236"/>
                  </a:lnTo>
                  <a:lnTo>
                    <a:pt x="90" y="236"/>
                  </a:lnTo>
                  <a:lnTo>
                    <a:pt x="90" y="230"/>
                  </a:lnTo>
                  <a:lnTo>
                    <a:pt x="90" y="226"/>
                  </a:lnTo>
                  <a:lnTo>
                    <a:pt x="96" y="226"/>
                  </a:lnTo>
                  <a:lnTo>
                    <a:pt x="96" y="220"/>
                  </a:lnTo>
                  <a:lnTo>
                    <a:pt x="96" y="216"/>
                  </a:lnTo>
                  <a:lnTo>
                    <a:pt x="90" y="216"/>
                  </a:lnTo>
                  <a:lnTo>
                    <a:pt x="90" y="210"/>
                  </a:lnTo>
                  <a:lnTo>
                    <a:pt x="86" y="210"/>
                  </a:lnTo>
                  <a:lnTo>
                    <a:pt x="86" y="216"/>
                  </a:lnTo>
                  <a:lnTo>
                    <a:pt x="80" y="216"/>
                  </a:lnTo>
                  <a:lnTo>
                    <a:pt x="80" y="210"/>
                  </a:lnTo>
                  <a:lnTo>
                    <a:pt x="76" y="210"/>
                  </a:lnTo>
                  <a:lnTo>
                    <a:pt x="70" y="210"/>
                  </a:lnTo>
                  <a:lnTo>
                    <a:pt x="70" y="206"/>
                  </a:lnTo>
                  <a:lnTo>
                    <a:pt x="70" y="200"/>
                  </a:lnTo>
                  <a:lnTo>
                    <a:pt x="70" y="196"/>
                  </a:lnTo>
                  <a:lnTo>
                    <a:pt x="66" y="196"/>
                  </a:lnTo>
                  <a:lnTo>
                    <a:pt x="60" y="196"/>
                  </a:lnTo>
                  <a:lnTo>
                    <a:pt x="40" y="196"/>
                  </a:lnTo>
                  <a:lnTo>
                    <a:pt x="36" y="196"/>
                  </a:lnTo>
                  <a:lnTo>
                    <a:pt x="20" y="196"/>
                  </a:lnTo>
                  <a:lnTo>
                    <a:pt x="6" y="196"/>
                  </a:lnTo>
                  <a:lnTo>
                    <a:pt x="6" y="176"/>
                  </a:lnTo>
                  <a:lnTo>
                    <a:pt x="6" y="160"/>
                  </a:lnTo>
                  <a:lnTo>
                    <a:pt x="6" y="136"/>
                  </a:lnTo>
                  <a:lnTo>
                    <a:pt x="6" y="130"/>
                  </a:lnTo>
                  <a:lnTo>
                    <a:pt x="6" y="120"/>
                  </a:lnTo>
                  <a:lnTo>
                    <a:pt x="6" y="110"/>
                  </a:lnTo>
                  <a:lnTo>
                    <a:pt x="6" y="106"/>
                  </a:lnTo>
                  <a:lnTo>
                    <a:pt x="6" y="86"/>
                  </a:lnTo>
                  <a:lnTo>
                    <a:pt x="6" y="80"/>
                  </a:lnTo>
                  <a:lnTo>
                    <a:pt x="6" y="70"/>
                  </a:lnTo>
                  <a:lnTo>
                    <a:pt x="6" y="66"/>
                  </a:lnTo>
                  <a:lnTo>
                    <a:pt x="6" y="56"/>
                  </a:lnTo>
                  <a:lnTo>
                    <a:pt x="6" y="46"/>
                  </a:lnTo>
                  <a:lnTo>
                    <a:pt x="0" y="46"/>
                  </a:lnTo>
                  <a:lnTo>
                    <a:pt x="0" y="4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4" name="Freeform 125">
              <a:extLst>
                <a:ext uri="{FF2B5EF4-FFF2-40B4-BE49-F238E27FC236}">
                  <a16:creationId xmlns:a16="http://schemas.microsoft.com/office/drawing/2014/main" id="{9BFA4C7A-FF83-6E86-11A3-C18ADA0DD68F}"/>
                </a:ext>
              </a:extLst>
            </p:cNvPr>
            <p:cNvSpPr>
              <a:spLocks/>
            </p:cNvSpPr>
            <p:nvPr/>
          </p:nvSpPr>
          <p:spPr bwMode="auto">
            <a:xfrm>
              <a:off x="2581275" y="4606925"/>
              <a:ext cx="473075" cy="419100"/>
            </a:xfrm>
            <a:custGeom>
              <a:avLst/>
              <a:gdLst>
                <a:gd name="T0" fmla="*/ 53975 w 298"/>
                <a:gd name="T1" fmla="*/ 206375 h 264"/>
                <a:gd name="T2" fmla="*/ 53975 w 298"/>
                <a:gd name="T3" fmla="*/ 95250 h 264"/>
                <a:gd name="T4" fmla="*/ 63500 w 298"/>
                <a:gd name="T5" fmla="*/ 31750 h 264"/>
                <a:gd name="T6" fmla="*/ 133350 w 298"/>
                <a:gd name="T7" fmla="*/ 15875 h 264"/>
                <a:gd name="T8" fmla="*/ 180975 w 298"/>
                <a:gd name="T9" fmla="*/ 0 h 264"/>
                <a:gd name="T10" fmla="*/ 234950 w 298"/>
                <a:gd name="T11" fmla="*/ 15875 h 264"/>
                <a:gd name="T12" fmla="*/ 307975 w 298"/>
                <a:gd name="T13" fmla="*/ 15875 h 264"/>
                <a:gd name="T14" fmla="*/ 314325 w 298"/>
                <a:gd name="T15" fmla="*/ 15875 h 264"/>
                <a:gd name="T16" fmla="*/ 387350 w 298"/>
                <a:gd name="T17" fmla="*/ 15875 h 264"/>
                <a:gd name="T18" fmla="*/ 403225 w 298"/>
                <a:gd name="T19" fmla="*/ 69850 h 264"/>
                <a:gd name="T20" fmla="*/ 393700 w 298"/>
                <a:gd name="T21" fmla="*/ 158750 h 264"/>
                <a:gd name="T22" fmla="*/ 393700 w 298"/>
                <a:gd name="T23" fmla="*/ 212725 h 264"/>
                <a:gd name="T24" fmla="*/ 441325 w 298"/>
                <a:gd name="T25" fmla="*/ 222250 h 264"/>
                <a:gd name="T26" fmla="*/ 434975 w 298"/>
                <a:gd name="T27" fmla="*/ 244475 h 264"/>
                <a:gd name="T28" fmla="*/ 441325 w 298"/>
                <a:gd name="T29" fmla="*/ 269875 h 264"/>
                <a:gd name="T30" fmla="*/ 450850 w 298"/>
                <a:gd name="T31" fmla="*/ 285750 h 264"/>
                <a:gd name="T32" fmla="*/ 457200 w 298"/>
                <a:gd name="T33" fmla="*/ 301625 h 264"/>
                <a:gd name="T34" fmla="*/ 466725 w 298"/>
                <a:gd name="T35" fmla="*/ 317500 h 264"/>
                <a:gd name="T36" fmla="*/ 466725 w 298"/>
                <a:gd name="T37" fmla="*/ 339725 h 264"/>
                <a:gd name="T38" fmla="*/ 466725 w 298"/>
                <a:gd name="T39" fmla="*/ 349250 h 264"/>
                <a:gd name="T40" fmla="*/ 466725 w 298"/>
                <a:gd name="T41" fmla="*/ 371475 h 264"/>
                <a:gd name="T42" fmla="*/ 466725 w 298"/>
                <a:gd name="T43" fmla="*/ 396875 h 264"/>
                <a:gd name="T44" fmla="*/ 457200 w 298"/>
                <a:gd name="T45" fmla="*/ 412750 h 264"/>
                <a:gd name="T46" fmla="*/ 441325 w 298"/>
                <a:gd name="T47" fmla="*/ 403225 h 264"/>
                <a:gd name="T48" fmla="*/ 419100 w 298"/>
                <a:gd name="T49" fmla="*/ 419100 h 264"/>
                <a:gd name="T50" fmla="*/ 409575 w 298"/>
                <a:gd name="T51" fmla="*/ 419100 h 264"/>
                <a:gd name="T52" fmla="*/ 387350 w 298"/>
                <a:gd name="T53" fmla="*/ 396875 h 264"/>
                <a:gd name="T54" fmla="*/ 371475 w 298"/>
                <a:gd name="T55" fmla="*/ 396875 h 264"/>
                <a:gd name="T56" fmla="*/ 339725 w 298"/>
                <a:gd name="T57" fmla="*/ 387350 h 264"/>
                <a:gd name="T58" fmla="*/ 330200 w 298"/>
                <a:gd name="T59" fmla="*/ 412750 h 264"/>
                <a:gd name="T60" fmla="*/ 292100 w 298"/>
                <a:gd name="T61" fmla="*/ 419100 h 264"/>
                <a:gd name="T62" fmla="*/ 266700 w 298"/>
                <a:gd name="T63" fmla="*/ 412750 h 264"/>
                <a:gd name="T64" fmla="*/ 250825 w 298"/>
                <a:gd name="T65" fmla="*/ 419100 h 264"/>
                <a:gd name="T66" fmla="*/ 228600 w 298"/>
                <a:gd name="T67" fmla="*/ 412750 h 264"/>
                <a:gd name="T68" fmla="*/ 171450 w 298"/>
                <a:gd name="T69" fmla="*/ 412750 h 264"/>
                <a:gd name="T70" fmla="*/ 133350 w 298"/>
                <a:gd name="T71" fmla="*/ 412750 h 264"/>
                <a:gd name="T72" fmla="*/ 101600 w 298"/>
                <a:gd name="T73" fmla="*/ 412750 h 264"/>
                <a:gd name="T74" fmla="*/ 63500 w 298"/>
                <a:gd name="T75" fmla="*/ 412750 h 264"/>
                <a:gd name="T76" fmla="*/ 15875 w 298"/>
                <a:gd name="T77" fmla="*/ 412750 h 264"/>
                <a:gd name="T78" fmla="*/ 31750 w 298"/>
                <a:gd name="T79" fmla="*/ 339725 h 264"/>
                <a:gd name="T80" fmla="*/ 6350 w 298"/>
                <a:gd name="T81" fmla="*/ 333375 h 264"/>
                <a:gd name="T82" fmla="*/ 6350 w 298"/>
                <a:gd name="T83" fmla="*/ 301625 h 264"/>
                <a:gd name="T84" fmla="*/ 0 w 298"/>
                <a:gd name="T85" fmla="*/ 276225 h 264"/>
                <a:gd name="T86" fmla="*/ 0 w 298"/>
                <a:gd name="T87" fmla="*/ 228600 h 2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98"/>
                <a:gd name="T133" fmla="*/ 0 h 264"/>
                <a:gd name="T134" fmla="*/ 298 w 298"/>
                <a:gd name="T135" fmla="*/ 264 h 2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98" h="264">
                  <a:moveTo>
                    <a:pt x="0" y="130"/>
                  </a:moveTo>
                  <a:lnTo>
                    <a:pt x="20" y="130"/>
                  </a:lnTo>
                  <a:lnTo>
                    <a:pt x="34" y="130"/>
                  </a:lnTo>
                  <a:lnTo>
                    <a:pt x="34" y="110"/>
                  </a:lnTo>
                  <a:lnTo>
                    <a:pt x="34" y="90"/>
                  </a:lnTo>
                  <a:lnTo>
                    <a:pt x="34" y="60"/>
                  </a:lnTo>
                  <a:lnTo>
                    <a:pt x="34" y="40"/>
                  </a:lnTo>
                  <a:lnTo>
                    <a:pt x="40" y="24"/>
                  </a:lnTo>
                  <a:lnTo>
                    <a:pt x="40" y="20"/>
                  </a:lnTo>
                  <a:lnTo>
                    <a:pt x="40" y="4"/>
                  </a:lnTo>
                  <a:lnTo>
                    <a:pt x="64" y="4"/>
                  </a:lnTo>
                  <a:lnTo>
                    <a:pt x="84" y="10"/>
                  </a:lnTo>
                  <a:lnTo>
                    <a:pt x="104" y="10"/>
                  </a:lnTo>
                  <a:lnTo>
                    <a:pt x="104" y="0"/>
                  </a:lnTo>
                  <a:lnTo>
                    <a:pt x="114" y="0"/>
                  </a:lnTo>
                  <a:lnTo>
                    <a:pt x="114" y="10"/>
                  </a:lnTo>
                  <a:lnTo>
                    <a:pt x="128" y="10"/>
                  </a:lnTo>
                  <a:lnTo>
                    <a:pt x="148" y="10"/>
                  </a:lnTo>
                  <a:lnTo>
                    <a:pt x="168" y="10"/>
                  </a:lnTo>
                  <a:lnTo>
                    <a:pt x="184" y="10"/>
                  </a:lnTo>
                  <a:lnTo>
                    <a:pt x="194" y="10"/>
                  </a:lnTo>
                  <a:lnTo>
                    <a:pt x="194" y="4"/>
                  </a:lnTo>
                  <a:lnTo>
                    <a:pt x="198" y="4"/>
                  </a:lnTo>
                  <a:lnTo>
                    <a:pt x="198" y="10"/>
                  </a:lnTo>
                  <a:lnTo>
                    <a:pt x="214" y="10"/>
                  </a:lnTo>
                  <a:lnTo>
                    <a:pt x="228" y="10"/>
                  </a:lnTo>
                  <a:lnTo>
                    <a:pt x="244" y="10"/>
                  </a:lnTo>
                  <a:lnTo>
                    <a:pt x="254" y="10"/>
                  </a:lnTo>
                  <a:lnTo>
                    <a:pt x="254" y="30"/>
                  </a:lnTo>
                  <a:lnTo>
                    <a:pt x="254" y="44"/>
                  </a:lnTo>
                  <a:lnTo>
                    <a:pt x="254" y="70"/>
                  </a:lnTo>
                  <a:lnTo>
                    <a:pt x="254" y="84"/>
                  </a:lnTo>
                  <a:lnTo>
                    <a:pt x="248" y="100"/>
                  </a:lnTo>
                  <a:lnTo>
                    <a:pt x="248" y="114"/>
                  </a:lnTo>
                  <a:lnTo>
                    <a:pt x="248" y="130"/>
                  </a:lnTo>
                  <a:lnTo>
                    <a:pt x="248" y="134"/>
                  </a:lnTo>
                  <a:lnTo>
                    <a:pt x="254" y="140"/>
                  </a:lnTo>
                  <a:lnTo>
                    <a:pt x="264" y="140"/>
                  </a:lnTo>
                  <a:lnTo>
                    <a:pt x="278" y="140"/>
                  </a:lnTo>
                  <a:lnTo>
                    <a:pt x="274" y="144"/>
                  </a:lnTo>
                  <a:lnTo>
                    <a:pt x="274" y="150"/>
                  </a:lnTo>
                  <a:lnTo>
                    <a:pt x="274" y="154"/>
                  </a:lnTo>
                  <a:lnTo>
                    <a:pt x="278" y="160"/>
                  </a:lnTo>
                  <a:lnTo>
                    <a:pt x="278" y="164"/>
                  </a:lnTo>
                  <a:lnTo>
                    <a:pt x="278" y="170"/>
                  </a:lnTo>
                  <a:lnTo>
                    <a:pt x="278" y="174"/>
                  </a:lnTo>
                  <a:lnTo>
                    <a:pt x="284" y="174"/>
                  </a:lnTo>
                  <a:lnTo>
                    <a:pt x="284" y="180"/>
                  </a:lnTo>
                  <a:lnTo>
                    <a:pt x="284" y="184"/>
                  </a:lnTo>
                  <a:lnTo>
                    <a:pt x="288" y="184"/>
                  </a:lnTo>
                  <a:lnTo>
                    <a:pt x="288" y="190"/>
                  </a:lnTo>
                  <a:lnTo>
                    <a:pt x="288" y="194"/>
                  </a:lnTo>
                  <a:lnTo>
                    <a:pt x="288" y="200"/>
                  </a:lnTo>
                  <a:lnTo>
                    <a:pt x="294" y="200"/>
                  </a:lnTo>
                  <a:lnTo>
                    <a:pt x="294" y="204"/>
                  </a:lnTo>
                  <a:lnTo>
                    <a:pt x="294" y="210"/>
                  </a:lnTo>
                  <a:lnTo>
                    <a:pt x="294" y="214"/>
                  </a:lnTo>
                  <a:lnTo>
                    <a:pt x="298" y="214"/>
                  </a:lnTo>
                  <a:lnTo>
                    <a:pt x="294" y="214"/>
                  </a:lnTo>
                  <a:lnTo>
                    <a:pt x="294" y="220"/>
                  </a:lnTo>
                  <a:lnTo>
                    <a:pt x="294" y="224"/>
                  </a:lnTo>
                  <a:lnTo>
                    <a:pt x="294" y="230"/>
                  </a:lnTo>
                  <a:lnTo>
                    <a:pt x="294" y="234"/>
                  </a:lnTo>
                  <a:lnTo>
                    <a:pt x="294" y="240"/>
                  </a:lnTo>
                  <a:lnTo>
                    <a:pt x="294" y="244"/>
                  </a:lnTo>
                  <a:lnTo>
                    <a:pt x="294" y="250"/>
                  </a:lnTo>
                  <a:lnTo>
                    <a:pt x="288" y="250"/>
                  </a:lnTo>
                  <a:lnTo>
                    <a:pt x="288" y="254"/>
                  </a:lnTo>
                  <a:lnTo>
                    <a:pt x="288" y="260"/>
                  </a:lnTo>
                  <a:lnTo>
                    <a:pt x="288" y="264"/>
                  </a:lnTo>
                  <a:lnTo>
                    <a:pt x="278" y="264"/>
                  </a:lnTo>
                  <a:lnTo>
                    <a:pt x="278" y="254"/>
                  </a:lnTo>
                  <a:lnTo>
                    <a:pt x="274" y="254"/>
                  </a:lnTo>
                  <a:lnTo>
                    <a:pt x="274" y="264"/>
                  </a:lnTo>
                  <a:lnTo>
                    <a:pt x="264" y="264"/>
                  </a:lnTo>
                  <a:lnTo>
                    <a:pt x="264" y="250"/>
                  </a:lnTo>
                  <a:lnTo>
                    <a:pt x="258" y="250"/>
                  </a:lnTo>
                  <a:lnTo>
                    <a:pt x="258" y="264"/>
                  </a:lnTo>
                  <a:lnTo>
                    <a:pt x="254" y="264"/>
                  </a:lnTo>
                  <a:lnTo>
                    <a:pt x="254" y="250"/>
                  </a:lnTo>
                  <a:lnTo>
                    <a:pt x="244" y="250"/>
                  </a:lnTo>
                  <a:lnTo>
                    <a:pt x="244" y="254"/>
                  </a:lnTo>
                  <a:lnTo>
                    <a:pt x="234" y="254"/>
                  </a:lnTo>
                  <a:lnTo>
                    <a:pt x="234" y="250"/>
                  </a:lnTo>
                  <a:lnTo>
                    <a:pt x="224" y="250"/>
                  </a:lnTo>
                  <a:lnTo>
                    <a:pt x="224" y="244"/>
                  </a:lnTo>
                  <a:lnTo>
                    <a:pt x="214" y="244"/>
                  </a:lnTo>
                  <a:lnTo>
                    <a:pt x="214" y="250"/>
                  </a:lnTo>
                  <a:lnTo>
                    <a:pt x="208" y="250"/>
                  </a:lnTo>
                  <a:lnTo>
                    <a:pt x="208" y="260"/>
                  </a:lnTo>
                  <a:lnTo>
                    <a:pt x="198" y="260"/>
                  </a:lnTo>
                  <a:lnTo>
                    <a:pt x="184" y="260"/>
                  </a:lnTo>
                  <a:lnTo>
                    <a:pt x="184" y="264"/>
                  </a:lnTo>
                  <a:lnTo>
                    <a:pt x="178" y="260"/>
                  </a:lnTo>
                  <a:lnTo>
                    <a:pt x="174" y="260"/>
                  </a:lnTo>
                  <a:lnTo>
                    <a:pt x="168" y="260"/>
                  </a:lnTo>
                  <a:lnTo>
                    <a:pt x="164" y="260"/>
                  </a:lnTo>
                  <a:lnTo>
                    <a:pt x="158" y="260"/>
                  </a:lnTo>
                  <a:lnTo>
                    <a:pt x="158" y="264"/>
                  </a:lnTo>
                  <a:lnTo>
                    <a:pt x="154" y="260"/>
                  </a:lnTo>
                  <a:lnTo>
                    <a:pt x="148" y="260"/>
                  </a:lnTo>
                  <a:lnTo>
                    <a:pt x="144" y="260"/>
                  </a:lnTo>
                  <a:lnTo>
                    <a:pt x="128" y="260"/>
                  </a:lnTo>
                  <a:lnTo>
                    <a:pt x="114" y="260"/>
                  </a:lnTo>
                  <a:lnTo>
                    <a:pt x="108" y="260"/>
                  </a:lnTo>
                  <a:lnTo>
                    <a:pt x="94" y="260"/>
                  </a:lnTo>
                  <a:lnTo>
                    <a:pt x="90" y="260"/>
                  </a:lnTo>
                  <a:lnTo>
                    <a:pt x="84" y="260"/>
                  </a:lnTo>
                  <a:lnTo>
                    <a:pt x="80" y="260"/>
                  </a:lnTo>
                  <a:lnTo>
                    <a:pt x="74" y="260"/>
                  </a:lnTo>
                  <a:lnTo>
                    <a:pt x="64" y="260"/>
                  </a:lnTo>
                  <a:lnTo>
                    <a:pt x="54" y="260"/>
                  </a:lnTo>
                  <a:lnTo>
                    <a:pt x="44" y="260"/>
                  </a:lnTo>
                  <a:lnTo>
                    <a:pt x="40" y="260"/>
                  </a:lnTo>
                  <a:lnTo>
                    <a:pt x="30" y="260"/>
                  </a:lnTo>
                  <a:lnTo>
                    <a:pt x="20" y="260"/>
                  </a:lnTo>
                  <a:lnTo>
                    <a:pt x="10" y="260"/>
                  </a:lnTo>
                  <a:lnTo>
                    <a:pt x="10" y="230"/>
                  </a:lnTo>
                  <a:lnTo>
                    <a:pt x="14" y="230"/>
                  </a:lnTo>
                  <a:lnTo>
                    <a:pt x="20" y="214"/>
                  </a:lnTo>
                  <a:lnTo>
                    <a:pt x="10" y="214"/>
                  </a:lnTo>
                  <a:lnTo>
                    <a:pt x="10" y="210"/>
                  </a:lnTo>
                  <a:lnTo>
                    <a:pt x="4" y="210"/>
                  </a:lnTo>
                  <a:lnTo>
                    <a:pt x="4" y="204"/>
                  </a:lnTo>
                  <a:lnTo>
                    <a:pt x="4" y="194"/>
                  </a:lnTo>
                  <a:lnTo>
                    <a:pt x="4" y="190"/>
                  </a:lnTo>
                  <a:lnTo>
                    <a:pt x="4" y="180"/>
                  </a:lnTo>
                  <a:lnTo>
                    <a:pt x="0" y="180"/>
                  </a:lnTo>
                  <a:lnTo>
                    <a:pt x="0" y="174"/>
                  </a:lnTo>
                  <a:lnTo>
                    <a:pt x="0" y="164"/>
                  </a:lnTo>
                  <a:lnTo>
                    <a:pt x="0" y="150"/>
                  </a:lnTo>
                  <a:lnTo>
                    <a:pt x="0" y="144"/>
                  </a:lnTo>
                  <a:lnTo>
                    <a:pt x="0" y="13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5" name="Freeform 127">
              <a:extLst>
                <a:ext uri="{FF2B5EF4-FFF2-40B4-BE49-F238E27FC236}">
                  <a16:creationId xmlns:a16="http://schemas.microsoft.com/office/drawing/2014/main" id="{AED9AB81-0DF6-A108-F595-FC163750B9F9}"/>
                </a:ext>
              </a:extLst>
            </p:cNvPr>
            <p:cNvSpPr>
              <a:spLocks/>
            </p:cNvSpPr>
            <p:nvPr/>
          </p:nvSpPr>
          <p:spPr bwMode="auto">
            <a:xfrm>
              <a:off x="5273675" y="4581525"/>
              <a:ext cx="555625" cy="650875"/>
            </a:xfrm>
            <a:custGeom>
              <a:avLst/>
              <a:gdLst>
                <a:gd name="T0" fmla="*/ 31750 w 350"/>
                <a:gd name="T1" fmla="*/ 279400 h 410"/>
                <a:gd name="T2" fmla="*/ 31750 w 350"/>
                <a:gd name="T3" fmla="*/ 168275 h 410"/>
                <a:gd name="T4" fmla="*/ 133350 w 350"/>
                <a:gd name="T5" fmla="*/ 168275 h 410"/>
                <a:gd name="T6" fmla="*/ 133350 w 350"/>
                <a:gd name="T7" fmla="*/ 41275 h 410"/>
                <a:gd name="T8" fmla="*/ 149225 w 350"/>
                <a:gd name="T9" fmla="*/ 9525 h 410"/>
                <a:gd name="T10" fmla="*/ 165100 w 350"/>
                <a:gd name="T11" fmla="*/ 9525 h 410"/>
                <a:gd name="T12" fmla="*/ 174625 w 350"/>
                <a:gd name="T13" fmla="*/ 15875 h 410"/>
                <a:gd name="T14" fmla="*/ 190500 w 350"/>
                <a:gd name="T15" fmla="*/ 9525 h 410"/>
                <a:gd name="T16" fmla="*/ 190500 w 350"/>
                <a:gd name="T17" fmla="*/ 25400 h 410"/>
                <a:gd name="T18" fmla="*/ 212725 w 350"/>
                <a:gd name="T19" fmla="*/ 25400 h 410"/>
                <a:gd name="T20" fmla="*/ 244475 w 350"/>
                <a:gd name="T21" fmla="*/ 41275 h 410"/>
                <a:gd name="T22" fmla="*/ 269875 w 350"/>
                <a:gd name="T23" fmla="*/ 31750 h 410"/>
                <a:gd name="T24" fmla="*/ 285750 w 350"/>
                <a:gd name="T25" fmla="*/ 31750 h 410"/>
                <a:gd name="T26" fmla="*/ 301625 w 350"/>
                <a:gd name="T27" fmla="*/ 31750 h 410"/>
                <a:gd name="T28" fmla="*/ 323850 w 350"/>
                <a:gd name="T29" fmla="*/ 41275 h 410"/>
                <a:gd name="T30" fmla="*/ 339725 w 350"/>
                <a:gd name="T31" fmla="*/ 57150 h 410"/>
                <a:gd name="T32" fmla="*/ 355600 w 350"/>
                <a:gd name="T33" fmla="*/ 63500 h 410"/>
                <a:gd name="T34" fmla="*/ 381000 w 350"/>
                <a:gd name="T35" fmla="*/ 63500 h 410"/>
                <a:gd name="T36" fmla="*/ 403225 w 350"/>
                <a:gd name="T37" fmla="*/ 79375 h 410"/>
                <a:gd name="T38" fmla="*/ 419100 w 350"/>
                <a:gd name="T39" fmla="*/ 79375 h 410"/>
                <a:gd name="T40" fmla="*/ 444500 w 350"/>
                <a:gd name="T41" fmla="*/ 79375 h 410"/>
                <a:gd name="T42" fmla="*/ 466725 w 350"/>
                <a:gd name="T43" fmla="*/ 79375 h 410"/>
                <a:gd name="T44" fmla="*/ 482600 w 350"/>
                <a:gd name="T45" fmla="*/ 95250 h 410"/>
                <a:gd name="T46" fmla="*/ 492125 w 350"/>
                <a:gd name="T47" fmla="*/ 88900 h 410"/>
                <a:gd name="T48" fmla="*/ 492125 w 350"/>
                <a:gd name="T49" fmla="*/ 120650 h 410"/>
                <a:gd name="T50" fmla="*/ 498475 w 350"/>
                <a:gd name="T51" fmla="*/ 136525 h 410"/>
                <a:gd name="T52" fmla="*/ 523875 w 350"/>
                <a:gd name="T53" fmla="*/ 158750 h 410"/>
                <a:gd name="T54" fmla="*/ 555625 w 350"/>
                <a:gd name="T55" fmla="*/ 168275 h 410"/>
                <a:gd name="T56" fmla="*/ 523875 w 350"/>
                <a:gd name="T57" fmla="*/ 184150 h 410"/>
                <a:gd name="T58" fmla="*/ 498475 w 350"/>
                <a:gd name="T59" fmla="*/ 231775 h 410"/>
                <a:gd name="T60" fmla="*/ 508000 w 350"/>
                <a:gd name="T61" fmla="*/ 247650 h 410"/>
                <a:gd name="T62" fmla="*/ 466725 w 350"/>
                <a:gd name="T63" fmla="*/ 279400 h 410"/>
                <a:gd name="T64" fmla="*/ 466725 w 350"/>
                <a:gd name="T65" fmla="*/ 381000 h 410"/>
                <a:gd name="T66" fmla="*/ 466725 w 350"/>
                <a:gd name="T67" fmla="*/ 438150 h 410"/>
                <a:gd name="T68" fmla="*/ 466725 w 350"/>
                <a:gd name="T69" fmla="*/ 485775 h 410"/>
                <a:gd name="T70" fmla="*/ 450850 w 350"/>
                <a:gd name="T71" fmla="*/ 533400 h 410"/>
                <a:gd name="T72" fmla="*/ 466725 w 350"/>
                <a:gd name="T73" fmla="*/ 571500 h 410"/>
                <a:gd name="T74" fmla="*/ 476250 w 350"/>
                <a:gd name="T75" fmla="*/ 619125 h 410"/>
                <a:gd name="T76" fmla="*/ 460375 w 350"/>
                <a:gd name="T77" fmla="*/ 650875 h 410"/>
                <a:gd name="T78" fmla="*/ 434975 w 350"/>
                <a:gd name="T79" fmla="*/ 644525 h 410"/>
                <a:gd name="T80" fmla="*/ 419100 w 350"/>
                <a:gd name="T81" fmla="*/ 628650 h 410"/>
                <a:gd name="T82" fmla="*/ 396875 w 350"/>
                <a:gd name="T83" fmla="*/ 603250 h 410"/>
                <a:gd name="T84" fmla="*/ 381000 w 350"/>
                <a:gd name="T85" fmla="*/ 587375 h 410"/>
                <a:gd name="T86" fmla="*/ 365125 w 350"/>
                <a:gd name="T87" fmla="*/ 571500 h 410"/>
                <a:gd name="T88" fmla="*/ 355600 w 350"/>
                <a:gd name="T89" fmla="*/ 549275 h 410"/>
                <a:gd name="T90" fmla="*/ 339725 w 350"/>
                <a:gd name="T91" fmla="*/ 533400 h 410"/>
                <a:gd name="T92" fmla="*/ 317500 w 350"/>
                <a:gd name="T93" fmla="*/ 523875 h 410"/>
                <a:gd name="T94" fmla="*/ 301625 w 350"/>
                <a:gd name="T95" fmla="*/ 508000 h 410"/>
                <a:gd name="T96" fmla="*/ 276225 w 350"/>
                <a:gd name="T97" fmla="*/ 501650 h 410"/>
                <a:gd name="T98" fmla="*/ 260350 w 350"/>
                <a:gd name="T99" fmla="*/ 485775 h 410"/>
                <a:gd name="T100" fmla="*/ 244475 w 350"/>
                <a:gd name="T101" fmla="*/ 469900 h 410"/>
                <a:gd name="T102" fmla="*/ 228600 w 350"/>
                <a:gd name="T103" fmla="*/ 454025 h 410"/>
                <a:gd name="T104" fmla="*/ 206375 w 350"/>
                <a:gd name="T105" fmla="*/ 444500 h 410"/>
                <a:gd name="T106" fmla="*/ 180975 w 350"/>
                <a:gd name="T107" fmla="*/ 438150 h 410"/>
                <a:gd name="T108" fmla="*/ 158750 w 350"/>
                <a:gd name="T109" fmla="*/ 428625 h 410"/>
                <a:gd name="T110" fmla="*/ 142875 w 350"/>
                <a:gd name="T111" fmla="*/ 412750 h 410"/>
                <a:gd name="T112" fmla="*/ 127000 w 350"/>
                <a:gd name="T113" fmla="*/ 396875 h 410"/>
                <a:gd name="T114" fmla="*/ 111125 w 350"/>
                <a:gd name="T115" fmla="*/ 396875 h 410"/>
                <a:gd name="T116" fmla="*/ 95250 w 350"/>
                <a:gd name="T117" fmla="*/ 381000 h 410"/>
                <a:gd name="T118" fmla="*/ 79375 w 350"/>
                <a:gd name="T119" fmla="*/ 365125 h 410"/>
                <a:gd name="T120" fmla="*/ 73025 w 350"/>
                <a:gd name="T121" fmla="*/ 342900 h 410"/>
                <a:gd name="T122" fmla="*/ 31750 w 350"/>
                <a:gd name="T123" fmla="*/ 333375 h 4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50"/>
                <a:gd name="T187" fmla="*/ 0 h 410"/>
                <a:gd name="T188" fmla="*/ 350 w 350"/>
                <a:gd name="T189" fmla="*/ 410 h 4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50" h="410">
                  <a:moveTo>
                    <a:pt x="0" y="180"/>
                  </a:moveTo>
                  <a:lnTo>
                    <a:pt x="6" y="180"/>
                  </a:lnTo>
                  <a:lnTo>
                    <a:pt x="20" y="180"/>
                  </a:lnTo>
                  <a:lnTo>
                    <a:pt x="20" y="176"/>
                  </a:lnTo>
                  <a:lnTo>
                    <a:pt x="20" y="150"/>
                  </a:lnTo>
                  <a:lnTo>
                    <a:pt x="20" y="136"/>
                  </a:lnTo>
                  <a:lnTo>
                    <a:pt x="20" y="130"/>
                  </a:lnTo>
                  <a:lnTo>
                    <a:pt x="20" y="106"/>
                  </a:lnTo>
                  <a:lnTo>
                    <a:pt x="36" y="106"/>
                  </a:lnTo>
                  <a:lnTo>
                    <a:pt x="46" y="106"/>
                  </a:lnTo>
                  <a:lnTo>
                    <a:pt x="60" y="106"/>
                  </a:lnTo>
                  <a:lnTo>
                    <a:pt x="84" y="106"/>
                  </a:lnTo>
                  <a:lnTo>
                    <a:pt x="84" y="80"/>
                  </a:lnTo>
                  <a:lnTo>
                    <a:pt x="84" y="56"/>
                  </a:lnTo>
                  <a:lnTo>
                    <a:pt x="84" y="50"/>
                  </a:lnTo>
                  <a:lnTo>
                    <a:pt x="84" y="26"/>
                  </a:lnTo>
                  <a:lnTo>
                    <a:pt x="84" y="16"/>
                  </a:lnTo>
                  <a:lnTo>
                    <a:pt x="84" y="0"/>
                  </a:lnTo>
                  <a:lnTo>
                    <a:pt x="90" y="0"/>
                  </a:lnTo>
                  <a:lnTo>
                    <a:pt x="94" y="6"/>
                  </a:lnTo>
                  <a:lnTo>
                    <a:pt x="100" y="6"/>
                  </a:lnTo>
                  <a:lnTo>
                    <a:pt x="100" y="10"/>
                  </a:lnTo>
                  <a:lnTo>
                    <a:pt x="104" y="10"/>
                  </a:lnTo>
                  <a:lnTo>
                    <a:pt x="104" y="6"/>
                  </a:lnTo>
                  <a:lnTo>
                    <a:pt x="100" y="6"/>
                  </a:lnTo>
                  <a:lnTo>
                    <a:pt x="104" y="0"/>
                  </a:lnTo>
                  <a:lnTo>
                    <a:pt x="110" y="6"/>
                  </a:lnTo>
                  <a:lnTo>
                    <a:pt x="110" y="10"/>
                  </a:lnTo>
                  <a:lnTo>
                    <a:pt x="114" y="10"/>
                  </a:lnTo>
                  <a:lnTo>
                    <a:pt x="114" y="6"/>
                  </a:lnTo>
                  <a:lnTo>
                    <a:pt x="114" y="0"/>
                  </a:lnTo>
                  <a:lnTo>
                    <a:pt x="120" y="6"/>
                  </a:lnTo>
                  <a:lnTo>
                    <a:pt x="124" y="6"/>
                  </a:lnTo>
                  <a:lnTo>
                    <a:pt x="124" y="10"/>
                  </a:lnTo>
                  <a:lnTo>
                    <a:pt x="120" y="10"/>
                  </a:lnTo>
                  <a:lnTo>
                    <a:pt x="120" y="16"/>
                  </a:lnTo>
                  <a:lnTo>
                    <a:pt x="120" y="20"/>
                  </a:lnTo>
                  <a:lnTo>
                    <a:pt x="124" y="16"/>
                  </a:lnTo>
                  <a:lnTo>
                    <a:pt x="130" y="16"/>
                  </a:lnTo>
                  <a:lnTo>
                    <a:pt x="134" y="16"/>
                  </a:lnTo>
                  <a:lnTo>
                    <a:pt x="134" y="20"/>
                  </a:lnTo>
                  <a:lnTo>
                    <a:pt x="140" y="20"/>
                  </a:lnTo>
                  <a:lnTo>
                    <a:pt x="150" y="20"/>
                  </a:lnTo>
                  <a:lnTo>
                    <a:pt x="154" y="26"/>
                  </a:lnTo>
                  <a:lnTo>
                    <a:pt x="160" y="26"/>
                  </a:lnTo>
                  <a:lnTo>
                    <a:pt x="164" y="26"/>
                  </a:lnTo>
                  <a:lnTo>
                    <a:pt x="170" y="26"/>
                  </a:lnTo>
                  <a:lnTo>
                    <a:pt x="170" y="20"/>
                  </a:lnTo>
                  <a:lnTo>
                    <a:pt x="174" y="20"/>
                  </a:lnTo>
                  <a:lnTo>
                    <a:pt x="174" y="26"/>
                  </a:lnTo>
                  <a:lnTo>
                    <a:pt x="180" y="26"/>
                  </a:lnTo>
                  <a:lnTo>
                    <a:pt x="180" y="20"/>
                  </a:lnTo>
                  <a:lnTo>
                    <a:pt x="180" y="16"/>
                  </a:lnTo>
                  <a:lnTo>
                    <a:pt x="184" y="16"/>
                  </a:lnTo>
                  <a:lnTo>
                    <a:pt x="190" y="16"/>
                  </a:lnTo>
                  <a:lnTo>
                    <a:pt x="190" y="20"/>
                  </a:lnTo>
                  <a:lnTo>
                    <a:pt x="194" y="20"/>
                  </a:lnTo>
                  <a:lnTo>
                    <a:pt x="200" y="26"/>
                  </a:lnTo>
                  <a:lnTo>
                    <a:pt x="200" y="30"/>
                  </a:lnTo>
                  <a:lnTo>
                    <a:pt x="204" y="26"/>
                  </a:lnTo>
                  <a:lnTo>
                    <a:pt x="210" y="26"/>
                  </a:lnTo>
                  <a:lnTo>
                    <a:pt x="210" y="30"/>
                  </a:lnTo>
                  <a:lnTo>
                    <a:pt x="210" y="36"/>
                  </a:lnTo>
                  <a:lnTo>
                    <a:pt x="214" y="36"/>
                  </a:lnTo>
                  <a:lnTo>
                    <a:pt x="214" y="40"/>
                  </a:lnTo>
                  <a:lnTo>
                    <a:pt x="220" y="36"/>
                  </a:lnTo>
                  <a:lnTo>
                    <a:pt x="224" y="36"/>
                  </a:lnTo>
                  <a:lnTo>
                    <a:pt x="224" y="40"/>
                  </a:lnTo>
                  <a:lnTo>
                    <a:pt x="230" y="40"/>
                  </a:lnTo>
                  <a:lnTo>
                    <a:pt x="234" y="46"/>
                  </a:lnTo>
                  <a:lnTo>
                    <a:pt x="240" y="46"/>
                  </a:lnTo>
                  <a:lnTo>
                    <a:pt x="240" y="40"/>
                  </a:lnTo>
                  <a:lnTo>
                    <a:pt x="244" y="46"/>
                  </a:lnTo>
                  <a:lnTo>
                    <a:pt x="250" y="46"/>
                  </a:lnTo>
                  <a:lnTo>
                    <a:pt x="254" y="46"/>
                  </a:lnTo>
                  <a:lnTo>
                    <a:pt x="254" y="50"/>
                  </a:lnTo>
                  <a:lnTo>
                    <a:pt x="250" y="50"/>
                  </a:lnTo>
                  <a:lnTo>
                    <a:pt x="254" y="50"/>
                  </a:lnTo>
                  <a:lnTo>
                    <a:pt x="260" y="50"/>
                  </a:lnTo>
                  <a:lnTo>
                    <a:pt x="264" y="50"/>
                  </a:lnTo>
                  <a:lnTo>
                    <a:pt x="270" y="50"/>
                  </a:lnTo>
                  <a:lnTo>
                    <a:pt x="274" y="46"/>
                  </a:lnTo>
                  <a:lnTo>
                    <a:pt x="274" y="50"/>
                  </a:lnTo>
                  <a:lnTo>
                    <a:pt x="280" y="50"/>
                  </a:lnTo>
                  <a:lnTo>
                    <a:pt x="284" y="50"/>
                  </a:lnTo>
                  <a:lnTo>
                    <a:pt x="290" y="46"/>
                  </a:lnTo>
                  <a:lnTo>
                    <a:pt x="294" y="46"/>
                  </a:lnTo>
                  <a:lnTo>
                    <a:pt x="294" y="50"/>
                  </a:lnTo>
                  <a:lnTo>
                    <a:pt x="290" y="56"/>
                  </a:lnTo>
                  <a:lnTo>
                    <a:pt x="294" y="60"/>
                  </a:lnTo>
                  <a:lnTo>
                    <a:pt x="300" y="60"/>
                  </a:lnTo>
                  <a:lnTo>
                    <a:pt x="304" y="60"/>
                  </a:lnTo>
                  <a:lnTo>
                    <a:pt x="304" y="56"/>
                  </a:lnTo>
                  <a:lnTo>
                    <a:pt x="304" y="50"/>
                  </a:lnTo>
                  <a:lnTo>
                    <a:pt x="310" y="50"/>
                  </a:lnTo>
                  <a:lnTo>
                    <a:pt x="310" y="56"/>
                  </a:lnTo>
                  <a:lnTo>
                    <a:pt x="310" y="60"/>
                  </a:lnTo>
                  <a:lnTo>
                    <a:pt x="310" y="66"/>
                  </a:lnTo>
                  <a:lnTo>
                    <a:pt x="310" y="70"/>
                  </a:lnTo>
                  <a:lnTo>
                    <a:pt x="310" y="76"/>
                  </a:lnTo>
                  <a:lnTo>
                    <a:pt x="310" y="80"/>
                  </a:lnTo>
                  <a:lnTo>
                    <a:pt x="304" y="80"/>
                  </a:lnTo>
                  <a:lnTo>
                    <a:pt x="310" y="80"/>
                  </a:lnTo>
                  <a:lnTo>
                    <a:pt x="314" y="86"/>
                  </a:lnTo>
                  <a:lnTo>
                    <a:pt x="320" y="86"/>
                  </a:lnTo>
                  <a:lnTo>
                    <a:pt x="324" y="90"/>
                  </a:lnTo>
                  <a:lnTo>
                    <a:pt x="330" y="96"/>
                  </a:lnTo>
                  <a:lnTo>
                    <a:pt x="330" y="100"/>
                  </a:lnTo>
                  <a:lnTo>
                    <a:pt x="334" y="100"/>
                  </a:lnTo>
                  <a:lnTo>
                    <a:pt x="340" y="100"/>
                  </a:lnTo>
                  <a:lnTo>
                    <a:pt x="344" y="106"/>
                  </a:lnTo>
                  <a:lnTo>
                    <a:pt x="350" y="106"/>
                  </a:lnTo>
                  <a:lnTo>
                    <a:pt x="344" y="110"/>
                  </a:lnTo>
                  <a:lnTo>
                    <a:pt x="334" y="110"/>
                  </a:lnTo>
                  <a:lnTo>
                    <a:pt x="330" y="110"/>
                  </a:lnTo>
                  <a:lnTo>
                    <a:pt x="330" y="116"/>
                  </a:lnTo>
                  <a:lnTo>
                    <a:pt x="324" y="136"/>
                  </a:lnTo>
                  <a:lnTo>
                    <a:pt x="320" y="136"/>
                  </a:lnTo>
                  <a:lnTo>
                    <a:pt x="314" y="136"/>
                  </a:lnTo>
                  <a:lnTo>
                    <a:pt x="314" y="146"/>
                  </a:lnTo>
                  <a:lnTo>
                    <a:pt x="320" y="146"/>
                  </a:lnTo>
                  <a:lnTo>
                    <a:pt x="324" y="146"/>
                  </a:lnTo>
                  <a:lnTo>
                    <a:pt x="324" y="156"/>
                  </a:lnTo>
                  <a:lnTo>
                    <a:pt x="320" y="156"/>
                  </a:lnTo>
                  <a:lnTo>
                    <a:pt x="310" y="156"/>
                  </a:lnTo>
                  <a:lnTo>
                    <a:pt x="300" y="156"/>
                  </a:lnTo>
                  <a:lnTo>
                    <a:pt x="294" y="156"/>
                  </a:lnTo>
                  <a:lnTo>
                    <a:pt x="294" y="176"/>
                  </a:lnTo>
                  <a:lnTo>
                    <a:pt x="294" y="186"/>
                  </a:lnTo>
                  <a:lnTo>
                    <a:pt x="294" y="216"/>
                  </a:lnTo>
                  <a:lnTo>
                    <a:pt x="294" y="220"/>
                  </a:lnTo>
                  <a:lnTo>
                    <a:pt x="294" y="240"/>
                  </a:lnTo>
                  <a:lnTo>
                    <a:pt x="294" y="250"/>
                  </a:lnTo>
                  <a:lnTo>
                    <a:pt x="294" y="256"/>
                  </a:lnTo>
                  <a:lnTo>
                    <a:pt x="294" y="260"/>
                  </a:lnTo>
                  <a:lnTo>
                    <a:pt x="294" y="276"/>
                  </a:lnTo>
                  <a:lnTo>
                    <a:pt x="294" y="280"/>
                  </a:lnTo>
                  <a:lnTo>
                    <a:pt x="294" y="286"/>
                  </a:lnTo>
                  <a:lnTo>
                    <a:pt x="294" y="300"/>
                  </a:lnTo>
                  <a:lnTo>
                    <a:pt x="294" y="306"/>
                  </a:lnTo>
                  <a:lnTo>
                    <a:pt x="294" y="310"/>
                  </a:lnTo>
                  <a:lnTo>
                    <a:pt x="294" y="326"/>
                  </a:lnTo>
                  <a:lnTo>
                    <a:pt x="284" y="326"/>
                  </a:lnTo>
                  <a:lnTo>
                    <a:pt x="284" y="336"/>
                  </a:lnTo>
                  <a:lnTo>
                    <a:pt x="294" y="336"/>
                  </a:lnTo>
                  <a:lnTo>
                    <a:pt x="294" y="346"/>
                  </a:lnTo>
                  <a:lnTo>
                    <a:pt x="294" y="350"/>
                  </a:lnTo>
                  <a:lnTo>
                    <a:pt x="294" y="360"/>
                  </a:lnTo>
                  <a:lnTo>
                    <a:pt x="294" y="380"/>
                  </a:lnTo>
                  <a:lnTo>
                    <a:pt x="294" y="386"/>
                  </a:lnTo>
                  <a:lnTo>
                    <a:pt x="300" y="386"/>
                  </a:lnTo>
                  <a:lnTo>
                    <a:pt x="300" y="390"/>
                  </a:lnTo>
                  <a:lnTo>
                    <a:pt x="300" y="400"/>
                  </a:lnTo>
                  <a:lnTo>
                    <a:pt x="300" y="410"/>
                  </a:lnTo>
                  <a:lnTo>
                    <a:pt x="294" y="410"/>
                  </a:lnTo>
                  <a:lnTo>
                    <a:pt x="290" y="410"/>
                  </a:lnTo>
                  <a:lnTo>
                    <a:pt x="284" y="410"/>
                  </a:lnTo>
                  <a:lnTo>
                    <a:pt x="280" y="410"/>
                  </a:lnTo>
                  <a:lnTo>
                    <a:pt x="280" y="406"/>
                  </a:lnTo>
                  <a:lnTo>
                    <a:pt x="274" y="406"/>
                  </a:lnTo>
                  <a:lnTo>
                    <a:pt x="274" y="400"/>
                  </a:lnTo>
                  <a:lnTo>
                    <a:pt x="270" y="400"/>
                  </a:lnTo>
                  <a:lnTo>
                    <a:pt x="264" y="400"/>
                  </a:lnTo>
                  <a:lnTo>
                    <a:pt x="264" y="396"/>
                  </a:lnTo>
                  <a:lnTo>
                    <a:pt x="260" y="390"/>
                  </a:lnTo>
                  <a:lnTo>
                    <a:pt x="254" y="386"/>
                  </a:lnTo>
                  <a:lnTo>
                    <a:pt x="254" y="380"/>
                  </a:lnTo>
                  <a:lnTo>
                    <a:pt x="250" y="380"/>
                  </a:lnTo>
                  <a:lnTo>
                    <a:pt x="244" y="380"/>
                  </a:lnTo>
                  <a:lnTo>
                    <a:pt x="244" y="376"/>
                  </a:lnTo>
                  <a:lnTo>
                    <a:pt x="240" y="376"/>
                  </a:lnTo>
                  <a:lnTo>
                    <a:pt x="240" y="370"/>
                  </a:lnTo>
                  <a:lnTo>
                    <a:pt x="234" y="370"/>
                  </a:lnTo>
                  <a:lnTo>
                    <a:pt x="234" y="366"/>
                  </a:lnTo>
                  <a:lnTo>
                    <a:pt x="230" y="366"/>
                  </a:lnTo>
                  <a:lnTo>
                    <a:pt x="230" y="360"/>
                  </a:lnTo>
                  <a:lnTo>
                    <a:pt x="230" y="356"/>
                  </a:lnTo>
                  <a:lnTo>
                    <a:pt x="230" y="350"/>
                  </a:lnTo>
                  <a:lnTo>
                    <a:pt x="224" y="350"/>
                  </a:lnTo>
                  <a:lnTo>
                    <a:pt x="224" y="346"/>
                  </a:lnTo>
                  <a:lnTo>
                    <a:pt x="224" y="340"/>
                  </a:lnTo>
                  <a:lnTo>
                    <a:pt x="220" y="340"/>
                  </a:lnTo>
                  <a:lnTo>
                    <a:pt x="220" y="336"/>
                  </a:lnTo>
                  <a:lnTo>
                    <a:pt x="214" y="336"/>
                  </a:lnTo>
                  <a:lnTo>
                    <a:pt x="210" y="336"/>
                  </a:lnTo>
                  <a:lnTo>
                    <a:pt x="204" y="336"/>
                  </a:lnTo>
                  <a:lnTo>
                    <a:pt x="204" y="330"/>
                  </a:lnTo>
                  <a:lnTo>
                    <a:pt x="200" y="330"/>
                  </a:lnTo>
                  <a:lnTo>
                    <a:pt x="200" y="326"/>
                  </a:lnTo>
                  <a:lnTo>
                    <a:pt x="194" y="326"/>
                  </a:lnTo>
                  <a:lnTo>
                    <a:pt x="194" y="320"/>
                  </a:lnTo>
                  <a:lnTo>
                    <a:pt x="190" y="320"/>
                  </a:lnTo>
                  <a:lnTo>
                    <a:pt x="184" y="320"/>
                  </a:lnTo>
                  <a:lnTo>
                    <a:pt x="184" y="316"/>
                  </a:lnTo>
                  <a:lnTo>
                    <a:pt x="180" y="316"/>
                  </a:lnTo>
                  <a:lnTo>
                    <a:pt x="174" y="316"/>
                  </a:lnTo>
                  <a:lnTo>
                    <a:pt x="174" y="310"/>
                  </a:lnTo>
                  <a:lnTo>
                    <a:pt x="170" y="310"/>
                  </a:lnTo>
                  <a:lnTo>
                    <a:pt x="164" y="310"/>
                  </a:lnTo>
                  <a:lnTo>
                    <a:pt x="164" y="306"/>
                  </a:lnTo>
                  <a:lnTo>
                    <a:pt x="160" y="306"/>
                  </a:lnTo>
                  <a:lnTo>
                    <a:pt x="160" y="300"/>
                  </a:lnTo>
                  <a:lnTo>
                    <a:pt x="154" y="300"/>
                  </a:lnTo>
                  <a:lnTo>
                    <a:pt x="154" y="296"/>
                  </a:lnTo>
                  <a:lnTo>
                    <a:pt x="150" y="296"/>
                  </a:lnTo>
                  <a:lnTo>
                    <a:pt x="150" y="290"/>
                  </a:lnTo>
                  <a:lnTo>
                    <a:pt x="144" y="290"/>
                  </a:lnTo>
                  <a:lnTo>
                    <a:pt x="144" y="286"/>
                  </a:lnTo>
                  <a:lnTo>
                    <a:pt x="140" y="286"/>
                  </a:lnTo>
                  <a:lnTo>
                    <a:pt x="140" y="280"/>
                  </a:lnTo>
                  <a:lnTo>
                    <a:pt x="134" y="280"/>
                  </a:lnTo>
                  <a:lnTo>
                    <a:pt x="130" y="280"/>
                  </a:lnTo>
                  <a:lnTo>
                    <a:pt x="130" y="276"/>
                  </a:lnTo>
                  <a:lnTo>
                    <a:pt x="124" y="276"/>
                  </a:lnTo>
                  <a:lnTo>
                    <a:pt x="120" y="276"/>
                  </a:lnTo>
                  <a:lnTo>
                    <a:pt x="114" y="276"/>
                  </a:lnTo>
                  <a:lnTo>
                    <a:pt x="114" y="270"/>
                  </a:lnTo>
                  <a:lnTo>
                    <a:pt x="110" y="270"/>
                  </a:lnTo>
                  <a:lnTo>
                    <a:pt x="104" y="270"/>
                  </a:lnTo>
                  <a:lnTo>
                    <a:pt x="100" y="270"/>
                  </a:lnTo>
                  <a:lnTo>
                    <a:pt x="100" y="266"/>
                  </a:lnTo>
                  <a:lnTo>
                    <a:pt x="94" y="266"/>
                  </a:lnTo>
                  <a:lnTo>
                    <a:pt x="94" y="260"/>
                  </a:lnTo>
                  <a:lnTo>
                    <a:pt x="90" y="260"/>
                  </a:lnTo>
                  <a:lnTo>
                    <a:pt x="90" y="256"/>
                  </a:lnTo>
                  <a:lnTo>
                    <a:pt x="84" y="256"/>
                  </a:lnTo>
                  <a:lnTo>
                    <a:pt x="84" y="250"/>
                  </a:lnTo>
                  <a:lnTo>
                    <a:pt x="80" y="250"/>
                  </a:lnTo>
                  <a:lnTo>
                    <a:pt x="80" y="256"/>
                  </a:lnTo>
                  <a:lnTo>
                    <a:pt x="76" y="256"/>
                  </a:lnTo>
                  <a:lnTo>
                    <a:pt x="76" y="250"/>
                  </a:lnTo>
                  <a:lnTo>
                    <a:pt x="70" y="250"/>
                  </a:lnTo>
                  <a:lnTo>
                    <a:pt x="70" y="246"/>
                  </a:lnTo>
                  <a:lnTo>
                    <a:pt x="66" y="246"/>
                  </a:lnTo>
                  <a:lnTo>
                    <a:pt x="66" y="240"/>
                  </a:lnTo>
                  <a:lnTo>
                    <a:pt x="60" y="240"/>
                  </a:lnTo>
                  <a:lnTo>
                    <a:pt x="60" y="236"/>
                  </a:lnTo>
                  <a:lnTo>
                    <a:pt x="56" y="236"/>
                  </a:lnTo>
                  <a:lnTo>
                    <a:pt x="56" y="230"/>
                  </a:lnTo>
                  <a:lnTo>
                    <a:pt x="50" y="230"/>
                  </a:lnTo>
                  <a:lnTo>
                    <a:pt x="50" y="226"/>
                  </a:lnTo>
                  <a:lnTo>
                    <a:pt x="50" y="220"/>
                  </a:lnTo>
                  <a:lnTo>
                    <a:pt x="46" y="220"/>
                  </a:lnTo>
                  <a:lnTo>
                    <a:pt x="46" y="216"/>
                  </a:lnTo>
                  <a:lnTo>
                    <a:pt x="40" y="216"/>
                  </a:lnTo>
                  <a:lnTo>
                    <a:pt x="40" y="210"/>
                  </a:lnTo>
                  <a:lnTo>
                    <a:pt x="36" y="210"/>
                  </a:lnTo>
                  <a:lnTo>
                    <a:pt x="20" y="210"/>
                  </a:lnTo>
                  <a:lnTo>
                    <a:pt x="20" y="190"/>
                  </a:lnTo>
                  <a:lnTo>
                    <a:pt x="0" y="190"/>
                  </a:lnTo>
                  <a:lnTo>
                    <a:pt x="0" y="18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0" name="Freeform 129">
              <a:extLst>
                <a:ext uri="{FF2B5EF4-FFF2-40B4-BE49-F238E27FC236}">
                  <a16:creationId xmlns:a16="http://schemas.microsoft.com/office/drawing/2014/main" id="{897A5ECA-FA6E-D376-8E8E-A7B15539A4C7}"/>
                </a:ext>
              </a:extLst>
            </p:cNvPr>
            <p:cNvSpPr>
              <a:spLocks/>
            </p:cNvSpPr>
            <p:nvPr/>
          </p:nvSpPr>
          <p:spPr bwMode="auto">
            <a:xfrm>
              <a:off x="2974975" y="4568825"/>
              <a:ext cx="390525" cy="457200"/>
            </a:xfrm>
            <a:custGeom>
              <a:avLst/>
              <a:gdLst>
                <a:gd name="T0" fmla="*/ 15875 w 246"/>
                <a:gd name="T1" fmla="*/ 60325 h 288"/>
                <a:gd name="T2" fmla="*/ 63500 w 246"/>
                <a:gd name="T3" fmla="*/ 60325 h 288"/>
                <a:gd name="T4" fmla="*/ 95250 w 246"/>
                <a:gd name="T5" fmla="*/ 60325 h 288"/>
                <a:gd name="T6" fmla="*/ 127000 w 246"/>
                <a:gd name="T7" fmla="*/ 60325 h 288"/>
                <a:gd name="T8" fmla="*/ 174625 w 246"/>
                <a:gd name="T9" fmla="*/ 53975 h 288"/>
                <a:gd name="T10" fmla="*/ 184150 w 246"/>
                <a:gd name="T11" fmla="*/ 6350 h 288"/>
                <a:gd name="T12" fmla="*/ 190500 w 246"/>
                <a:gd name="T13" fmla="*/ 12700 h 288"/>
                <a:gd name="T14" fmla="*/ 206375 w 246"/>
                <a:gd name="T15" fmla="*/ 28575 h 288"/>
                <a:gd name="T16" fmla="*/ 222250 w 246"/>
                <a:gd name="T17" fmla="*/ 38100 h 288"/>
                <a:gd name="T18" fmla="*/ 231775 w 246"/>
                <a:gd name="T19" fmla="*/ 53975 h 288"/>
                <a:gd name="T20" fmla="*/ 247650 w 246"/>
                <a:gd name="T21" fmla="*/ 60325 h 288"/>
                <a:gd name="T22" fmla="*/ 254000 w 246"/>
                <a:gd name="T23" fmla="*/ 76200 h 288"/>
                <a:gd name="T24" fmla="*/ 263525 w 246"/>
                <a:gd name="T25" fmla="*/ 92075 h 288"/>
                <a:gd name="T26" fmla="*/ 279400 w 246"/>
                <a:gd name="T27" fmla="*/ 101600 h 288"/>
                <a:gd name="T28" fmla="*/ 285750 w 246"/>
                <a:gd name="T29" fmla="*/ 117475 h 288"/>
                <a:gd name="T30" fmla="*/ 301625 w 246"/>
                <a:gd name="T31" fmla="*/ 123825 h 288"/>
                <a:gd name="T32" fmla="*/ 317500 w 246"/>
                <a:gd name="T33" fmla="*/ 133350 h 288"/>
                <a:gd name="T34" fmla="*/ 342900 w 246"/>
                <a:gd name="T35" fmla="*/ 133350 h 288"/>
                <a:gd name="T36" fmla="*/ 349250 w 246"/>
                <a:gd name="T37" fmla="*/ 149225 h 288"/>
                <a:gd name="T38" fmla="*/ 365125 w 246"/>
                <a:gd name="T39" fmla="*/ 165100 h 288"/>
                <a:gd name="T40" fmla="*/ 381000 w 246"/>
                <a:gd name="T41" fmla="*/ 180975 h 288"/>
                <a:gd name="T42" fmla="*/ 381000 w 246"/>
                <a:gd name="T43" fmla="*/ 187325 h 288"/>
                <a:gd name="T44" fmla="*/ 381000 w 246"/>
                <a:gd name="T45" fmla="*/ 212725 h 288"/>
                <a:gd name="T46" fmla="*/ 381000 w 246"/>
                <a:gd name="T47" fmla="*/ 219075 h 288"/>
                <a:gd name="T48" fmla="*/ 390525 w 246"/>
                <a:gd name="T49" fmla="*/ 234950 h 288"/>
                <a:gd name="T50" fmla="*/ 358775 w 246"/>
                <a:gd name="T51" fmla="*/ 292100 h 288"/>
                <a:gd name="T52" fmla="*/ 342900 w 246"/>
                <a:gd name="T53" fmla="*/ 355600 h 288"/>
                <a:gd name="T54" fmla="*/ 327025 w 246"/>
                <a:gd name="T55" fmla="*/ 377825 h 288"/>
                <a:gd name="T56" fmla="*/ 342900 w 246"/>
                <a:gd name="T57" fmla="*/ 457200 h 288"/>
                <a:gd name="T58" fmla="*/ 263525 w 246"/>
                <a:gd name="T59" fmla="*/ 457200 h 288"/>
                <a:gd name="T60" fmla="*/ 190500 w 246"/>
                <a:gd name="T61" fmla="*/ 457200 h 288"/>
                <a:gd name="T62" fmla="*/ 120650 w 246"/>
                <a:gd name="T63" fmla="*/ 457200 h 288"/>
                <a:gd name="T64" fmla="*/ 73025 w 246"/>
                <a:gd name="T65" fmla="*/ 457200 h 288"/>
                <a:gd name="T66" fmla="*/ 63500 w 246"/>
                <a:gd name="T67" fmla="*/ 441325 h 288"/>
                <a:gd name="T68" fmla="*/ 73025 w 246"/>
                <a:gd name="T69" fmla="*/ 425450 h 288"/>
                <a:gd name="T70" fmla="*/ 73025 w 246"/>
                <a:gd name="T71" fmla="*/ 403225 h 288"/>
                <a:gd name="T72" fmla="*/ 73025 w 246"/>
                <a:gd name="T73" fmla="*/ 377825 h 288"/>
                <a:gd name="T74" fmla="*/ 73025 w 246"/>
                <a:gd name="T75" fmla="*/ 371475 h 288"/>
                <a:gd name="T76" fmla="*/ 63500 w 246"/>
                <a:gd name="T77" fmla="*/ 355600 h 288"/>
                <a:gd name="T78" fmla="*/ 63500 w 246"/>
                <a:gd name="T79" fmla="*/ 330200 h 288"/>
                <a:gd name="T80" fmla="*/ 57150 w 246"/>
                <a:gd name="T81" fmla="*/ 314325 h 288"/>
                <a:gd name="T82" fmla="*/ 47625 w 246"/>
                <a:gd name="T83" fmla="*/ 298450 h 288"/>
                <a:gd name="T84" fmla="*/ 41275 w 246"/>
                <a:gd name="T85" fmla="*/ 276225 h 288"/>
                <a:gd name="T86" fmla="*/ 25400 w 246"/>
                <a:gd name="T87" fmla="*/ 260350 h 288"/>
                <a:gd name="T88" fmla="*/ 0 w 246"/>
                <a:gd name="T89" fmla="*/ 244475 h 288"/>
                <a:gd name="T90" fmla="*/ 9525 w 246"/>
                <a:gd name="T91" fmla="*/ 171450 h 288"/>
                <a:gd name="T92" fmla="*/ 9525 w 246"/>
                <a:gd name="T93" fmla="*/ 85725 h 28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6"/>
                <a:gd name="T142" fmla="*/ 0 h 288"/>
                <a:gd name="T143" fmla="*/ 246 w 246"/>
                <a:gd name="T144" fmla="*/ 288 h 28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6" h="288">
                  <a:moveTo>
                    <a:pt x="6" y="34"/>
                  </a:moveTo>
                  <a:lnTo>
                    <a:pt x="6" y="38"/>
                  </a:lnTo>
                  <a:lnTo>
                    <a:pt x="10" y="38"/>
                  </a:lnTo>
                  <a:lnTo>
                    <a:pt x="20" y="38"/>
                  </a:lnTo>
                  <a:lnTo>
                    <a:pt x="30" y="38"/>
                  </a:lnTo>
                  <a:lnTo>
                    <a:pt x="40" y="38"/>
                  </a:lnTo>
                  <a:lnTo>
                    <a:pt x="46" y="38"/>
                  </a:lnTo>
                  <a:lnTo>
                    <a:pt x="56" y="38"/>
                  </a:lnTo>
                  <a:lnTo>
                    <a:pt x="60" y="38"/>
                  </a:lnTo>
                  <a:lnTo>
                    <a:pt x="70" y="38"/>
                  </a:lnTo>
                  <a:lnTo>
                    <a:pt x="76" y="38"/>
                  </a:lnTo>
                  <a:lnTo>
                    <a:pt x="80" y="38"/>
                  </a:lnTo>
                  <a:lnTo>
                    <a:pt x="86" y="38"/>
                  </a:lnTo>
                  <a:lnTo>
                    <a:pt x="110" y="38"/>
                  </a:lnTo>
                  <a:lnTo>
                    <a:pt x="110" y="34"/>
                  </a:lnTo>
                  <a:lnTo>
                    <a:pt x="116" y="34"/>
                  </a:lnTo>
                  <a:lnTo>
                    <a:pt x="116" y="24"/>
                  </a:lnTo>
                  <a:lnTo>
                    <a:pt x="116" y="4"/>
                  </a:lnTo>
                  <a:lnTo>
                    <a:pt x="116" y="0"/>
                  </a:lnTo>
                  <a:lnTo>
                    <a:pt x="120" y="4"/>
                  </a:lnTo>
                  <a:lnTo>
                    <a:pt x="120" y="8"/>
                  </a:lnTo>
                  <a:lnTo>
                    <a:pt x="126" y="14"/>
                  </a:lnTo>
                  <a:lnTo>
                    <a:pt x="130" y="14"/>
                  </a:lnTo>
                  <a:lnTo>
                    <a:pt x="130" y="18"/>
                  </a:lnTo>
                  <a:lnTo>
                    <a:pt x="136" y="18"/>
                  </a:lnTo>
                  <a:lnTo>
                    <a:pt x="136" y="24"/>
                  </a:lnTo>
                  <a:lnTo>
                    <a:pt x="140" y="24"/>
                  </a:lnTo>
                  <a:lnTo>
                    <a:pt x="140" y="28"/>
                  </a:lnTo>
                  <a:lnTo>
                    <a:pt x="146" y="28"/>
                  </a:lnTo>
                  <a:lnTo>
                    <a:pt x="146" y="34"/>
                  </a:lnTo>
                  <a:lnTo>
                    <a:pt x="150" y="34"/>
                  </a:lnTo>
                  <a:lnTo>
                    <a:pt x="150" y="38"/>
                  </a:lnTo>
                  <a:lnTo>
                    <a:pt x="156" y="38"/>
                  </a:lnTo>
                  <a:lnTo>
                    <a:pt x="156" y="44"/>
                  </a:lnTo>
                  <a:lnTo>
                    <a:pt x="160" y="44"/>
                  </a:lnTo>
                  <a:lnTo>
                    <a:pt x="160" y="48"/>
                  </a:lnTo>
                  <a:lnTo>
                    <a:pt x="160" y="54"/>
                  </a:lnTo>
                  <a:lnTo>
                    <a:pt x="166" y="54"/>
                  </a:lnTo>
                  <a:lnTo>
                    <a:pt x="166" y="58"/>
                  </a:lnTo>
                  <a:lnTo>
                    <a:pt x="170" y="58"/>
                  </a:lnTo>
                  <a:lnTo>
                    <a:pt x="170" y="64"/>
                  </a:lnTo>
                  <a:lnTo>
                    <a:pt x="176" y="64"/>
                  </a:lnTo>
                  <a:lnTo>
                    <a:pt x="176" y="68"/>
                  </a:lnTo>
                  <a:lnTo>
                    <a:pt x="180" y="68"/>
                  </a:lnTo>
                  <a:lnTo>
                    <a:pt x="180" y="74"/>
                  </a:lnTo>
                  <a:lnTo>
                    <a:pt x="186" y="74"/>
                  </a:lnTo>
                  <a:lnTo>
                    <a:pt x="186" y="78"/>
                  </a:lnTo>
                  <a:lnTo>
                    <a:pt x="190" y="78"/>
                  </a:lnTo>
                  <a:lnTo>
                    <a:pt x="196" y="78"/>
                  </a:lnTo>
                  <a:lnTo>
                    <a:pt x="200" y="78"/>
                  </a:lnTo>
                  <a:lnTo>
                    <a:pt x="200" y="84"/>
                  </a:lnTo>
                  <a:lnTo>
                    <a:pt x="206" y="84"/>
                  </a:lnTo>
                  <a:lnTo>
                    <a:pt x="210" y="84"/>
                  </a:lnTo>
                  <a:lnTo>
                    <a:pt x="216" y="84"/>
                  </a:lnTo>
                  <a:lnTo>
                    <a:pt x="220" y="84"/>
                  </a:lnTo>
                  <a:lnTo>
                    <a:pt x="220" y="88"/>
                  </a:lnTo>
                  <a:lnTo>
                    <a:pt x="220" y="94"/>
                  </a:lnTo>
                  <a:lnTo>
                    <a:pt x="226" y="94"/>
                  </a:lnTo>
                  <a:lnTo>
                    <a:pt x="230" y="98"/>
                  </a:lnTo>
                  <a:lnTo>
                    <a:pt x="230" y="104"/>
                  </a:lnTo>
                  <a:lnTo>
                    <a:pt x="236" y="108"/>
                  </a:lnTo>
                  <a:lnTo>
                    <a:pt x="240" y="108"/>
                  </a:lnTo>
                  <a:lnTo>
                    <a:pt x="240" y="114"/>
                  </a:lnTo>
                  <a:lnTo>
                    <a:pt x="240" y="118"/>
                  </a:lnTo>
                  <a:lnTo>
                    <a:pt x="246" y="118"/>
                  </a:lnTo>
                  <a:lnTo>
                    <a:pt x="240" y="118"/>
                  </a:lnTo>
                  <a:lnTo>
                    <a:pt x="240" y="124"/>
                  </a:lnTo>
                  <a:lnTo>
                    <a:pt x="240" y="128"/>
                  </a:lnTo>
                  <a:lnTo>
                    <a:pt x="240" y="134"/>
                  </a:lnTo>
                  <a:lnTo>
                    <a:pt x="240" y="138"/>
                  </a:lnTo>
                  <a:lnTo>
                    <a:pt x="246" y="138"/>
                  </a:lnTo>
                  <a:lnTo>
                    <a:pt x="240" y="138"/>
                  </a:lnTo>
                  <a:lnTo>
                    <a:pt x="240" y="144"/>
                  </a:lnTo>
                  <a:lnTo>
                    <a:pt x="240" y="148"/>
                  </a:lnTo>
                  <a:lnTo>
                    <a:pt x="246" y="148"/>
                  </a:lnTo>
                  <a:lnTo>
                    <a:pt x="226" y="148"/>
                  </a:lnTo>
                  <a:lnTo>
                    <a:pt x="226" y="154"/>
                  </a:lnTo>
                  <a:lnTo>
                    <a:pt x="226" y="184"/>
                  </a:lnTo>
                  <a:lnTo>
                    <a:pt x="220" y="184"/>
                  </a:lnTo>
                  <a:lnTo>
                    <a:pt x="220" y="204"/>
                  </a:lnTo>
                  <a:lnTo>
                    <a:pt x="216" y="224"/>
                  </a:lnTo>
                  <a:lnTo>
                    <a:pt x="216" y="234"/>
                  </a:lnTo>
                  <a:lnTo>
                    <a:pt x="206" y="234"/>
                  </a:lnTo>
                  <a:lnTo>
                    <a:pt x="206" y="238"/>
                  </a:lnTo>
                  <a:lnTo>
                    <a:pt x="216" y="238"/>
                  </a:lnTo>
                  <a:lnTo>
                    <a:pt x="216" y="264"/>
                  </a:lnTo>
                  <a:lnTo>
                    <a:pt x="216" y="288"/>
                  </a:lnTo>
                  <a:lnTo>
                    <a:pt x="200" y="288"/>
                  </a:lnTo>
                  <a:lnTo>
                    <a:pt x="180" y="288"/>
                  </a:lnTo>
                  <a:lnTo>
                    <a:pt x="166" y="288"/>
                  </a:lnTo>
                  <a:lnTo>
                    <a:pt x="150" y="288"/>
                  </a:lnTo>
                  <a:lnTo>
                    <a:pt x="140" y="288"/>
                  </a:lnTo>
                  <a:lnTo>
                    <a:pt x="120" y="288"/>
                  </a:lnTo>
                  <a:lnTo>
                    <a:pt x="106" y="288"/>
                  </a:lnTo>
                  <a:lnTo>
                    <a:pt x="100" y="288"/>
                  </a:lnTo>
                  <a:lnTo>
                    <a:pt x="76" y="288"/>
                  </a:lnTo>
                  <a:lnTo>
                    <a:pt x="70" y="288"/>
                  </a:lnTo>
                  <a:lnTo>
                    <a:pt x="60" y="288"/>
                  </a:lnTo>
                  <a:lnTo>
                    <a:pt x="46" y="288"/>
                  </a:lnTo>
                  <a:lnTo>
                    <a:pt x="40" y="288"/>
                  </a:lnTo>
                  <a:lnTo>
                    <a:pt x="40" y="284"/>
                  </a:lnTo>
                  <a:lnTo>
                    <a:pt x="40" y="278"/>
                  </a:lnTo>
                  <a:lnTo>
                    <a:pt x="40" y="274"/>
                  </a:lnTo>
                  <a:lnTo>
                    <a:pt x="46" y="274"/>
                  </a:lnTo>
                  <a:lnTo>
                    <a:pt x="46" y="268"/>
                  </a:lnTo>
                  <a:lnTo>
                    <a:pt x="46" y="264"/>
                  </a:lnTo>
                  <a:lnTo>
                    <a:pt x="46" y="258"/>
                  </a:lnTo>
                  <a:lnTo>
                    <a:pt x="46" y="254"/>
                  </a:lnTo>
                  <a:lnTo>
                    <a:pt x="46" y="248"/>
                  </a:lnTo>
                  <a:lnTo>
                    <a:pt x="46" y="244"/>
                  </a:lnTo>
                  <a:lnTo>
                    <a:pt x="46" y="238"/>
                  </a:lnTo>
                  <a:lnTo>
                    <a:pt x="50" y="238"/>
                  </a:lnTo>
                  <a:lnTo>
                    <a:pt x="46" y="238"/>
                  </a:lnTo>
                  <a:lnTo>
                    <a:pt x="46" y="234"/>
                  </a:lnTo>
                  <a:lnTo>
                    <a:pt x="46" y="228"/>
                  </a:lnTo>
                  <a:lnTo>
                    <a:pt x="46" y="224"/>
                  </a:lnTo>
                  <a:lnTo>
                    <a:pt x="40" y="224"/>
                  </a:lnTo>
                  <a:lnTo>
                    <a:pt x="40" y="218"/>
                  </a:lnTo>
                  <a:lnTo>
                    <a:pt x="40" y="214"/>
                  </a:lnTo>
                  <a:lnTo>
                    <a:pt x="40" y="208"/>
                  </a:lnTo>
                  <a:lnTo>
                    <a:pt x="36" y="208"/>
                  </a:lnTo>
                  <a:lnTo>
                    <a:pt x="36" y="204"/>
                  </a:lnTo>
                  <a:lnTo>
                    <a:pt x="36" y="198"/>
                  </a:lnTo>
                  <a:lnTo>
                    <a:pt x="30" y="198"/>
                  </a:lnTo>
                  <a:lnTo>
                    <a:pt x="30" y="194"/>
                  </a:lnTo>
                  <a:lnTo>
                    <a:pt x="30" y="188"/>
                  </a:lnTo>
                  <a:lnTo>
                    <a:pt x="30" y="184"/>
                  </a:lnTo>
                  <a:lnTo>
                    <a:pt x="26" y="178"/>
                  </a:lnTo>
                  <a:lnTo>
                    <a:pt x="26" y="174"/>
                  </a:lnTo>
                  <a:lnTo>
                    <a:pt x="26" y="168"/>
                  </a:lnTo>
                  <a:lnTo>
                    <a:pt x="30" y="164"/>
                  </a:lnTo>
                  <a:lnTo>
                    <a:pt x="16" y="164"/>
                  </a:lnTo>
                  <a:lnTo>
                    <a:pt x="6" y="164"/>
                  </a:lnTo>
                  <a:lnTo>
                    <a:pt x="0" y="158"/>
                  </a:lnTo>
                  <a:lnTo>
                    <a:pt x="0" y="154"/>
                  </a:lnTo>
                  <a:lnTo>
                    <a:pt x="0" y="138"/>
                  </a:lnTo>
                  <a:lnTo>
                    <a:pt x="0" y="124"/>
                  </a:lnTo>
                  <a:lnTo>
                    <a:pt x="6" y="108"/>
                  </a:lnTo>
                  <a:lnTo>
                    <a:pt x="6" y="94"/>
                  </a:lnTo>
                  <a:lnTo>
                    <a:pt x="6" y="68"/>
                  </a:lnTo>
                  <a:lnTo>
                    <a:pt x="6" y="54"/>
                  </a:lnTo>
                  <a:lnTo>
                    <a:pt x="6" y="34"/>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1" name="Freeform 131">
              <a:extLst>
                <a:ext uri="{FF2B5EF4-FFF2-40B4-BE49-F238E27FC236}">
                  <a16:creationId xmlns:a16="http://schemas.microsoft.com/office/drawing/2014/main" id="{74431EF2-3EDE-0D2C-3C5C-62134F02B32D}"/>
                </a:ext>
              </a:extLst>
            </p:cNvPr>
            <p:cNvSpPr>
              <a:spLocks/>
            </p:cNvSpPr>
            <p:nvPr/>
          </p:nvSpPr>
          <p:spPr bwMode="auto">
            <a:xfrm>
              <a:off x="4956175" y="4575175"/>
              <a:ext cx="450850" cy="396875"/>
            </a:xfrm>
            <a:custGeom>
              <a:avLst/>
              <a:gdLst>
                <a:gd name="T0" fmla="*/ 15875 w 284"/>
                <a:gd name="T1" fmla="*/ 206375 h 250"/>
                <a:gd name="T2" fmla="*/ 31750 w 284"/>
                <a:gd name="T3" fmla="*/ 190500 h 250"/>
                <a:gd name="T4" fmla="*/ 47625 w 284"/>
                <a:gd name="T5" fmla="*/ 174625 h 250"/>
                <a:gd name="T6" fmla="*/ 57150 w 284"/>
                <a:gd name="T7" fmla="*/ 174625 h 250"/>
                <a:gd name="T8" fmla="*/ 47625 w 284"/>
                <a:gd name="T9" fmla="*/ 158750 h 250"/>
                <a:gd name="T10" fmla="*/ 57150 w 284"/>
                <a:gd name="T11" fmla="*/ 149225 h 250"/>
                <a:gd name="T12" fmla="*/ 73025 w 284"/>
                <a:gd name="T13" fmla="*/ 142875 h 250"/>
                <a:gd name="T14" fmla="*/ 79375 w 284"/>
                <a:gd name="T15" fmla="*/ 142875 h 250"/>
                <a:gd name="T16" fmla="*/ 88900 w 284"/>
                <a:gd name="T17" fmla="*/ 142875 h 250"/>
                <a:gd name="T18" fmla="*/ 95250 w 284"/>
                <a:gd name="T19" fmla="*/ 127000 h 250"/>
                <a:gd name="T20" fmla="*/ 111125 w 284"/>
                <a:gd name="T21" fmla="*/ 117475 h 250"/>
                <a:gd name="T22" fmla="*/ 127000 w 284"/>
                <a:gd name="T23" fmla="*/ 111125 h 250"/>
                <a:gd name="T24" fmla="*/ 136525 w 284"/>
                <a:gd name="T25" fmla="*/ 111125 h 250"/>
                <a:gd name="T26" fmla="*/ 152400 w 284"/>
                <a:gd name="T27" fmla="*/ 95250 h 250"/>
                <a:gd name="T28" fmla="*/ 158750 w 284"/>
                <a:gd name="T29" fmla="*/ 95250 h 250"/>
                <a:gd name="T30" fmla="*/ 168275 w 284"/>
                <a:gd name="T31" fmla="*/ 79375 h 250"/>
                <a:gd name="T32" fmla="*/ 168275 w 284"/>
                <a:gd name="T33" fmla="*/ 69850 h 250"/>
                <a:gd name="T34" fmla="*/ 184150 w 284"/>
                <a:gd name="T35" fmla="*/ 63500 h 250"/>
                <a:gd name="T36" fmla="*/ 206375 w 284"/>
                <a:gd name="T37" fmla="*/ 69850 h 250"/>
                <a:gd name="T38" fmla="*/ 222250 w 284"/>
                <a:gd name="T39" fmla="*/ 53975 h 250"/>
                <a:gd name="T40" fmla="*/ 238125 w 284"/>
                <a:gd name="T41" fmla="*/ 63500 h 250"/>
                <a:gd name="T42" fmla="*/ 254000 w 284"/>
                <a:gd name="T43" fmla="*/ 53975 h 250"/>
                <a:gd name="T44" fmla="*/ 263525 w 284"/>
                <a:gd name="T45" fmla="*/ 38100 h 250"/>
                <a:gd name="T46" fmla="*/ 269875 w 284"/>
                <a:gd name="T47" fmla="*/ 38100 h 250"/>
                <a:gd name="T48" fmla="*/ 279400 w 284"/>
                <a:gd name="T49" fmla="*/ 38100 h 250"/>
                <a:gd name="T50" fmla="*/ 285750 w 284"/>
                <a:gd name="T51" fmla="*/ 22225 h 250"/>
                <a:gd name="T52" fmla="*/ 301625 w 284"/>
                <a:gd name="T53" fmla="*/ 15875 h 250"/>
                <a:gd name="T54" fmla="*/ 327025 w 284"/>
                <a:gd name="T55" fmla="*/ 15875 h 250"/>
                <a:gd name="T56" fmla="*/ 342900 w 284"/>
                <a:gd name="T57" fmla="*/ 15875 h 250"/>
                <a:gd name="T58" fmla="*/ 374650 w 284"/>
                <a:gd name="T59" fmla="*/ 22225 h 250"/>
                <a:gd name="T60" fmla="*/ 396875 w 284"/>
                <a:gd name="T61" fmla="*/ 15875 h 250"/>
                <a:gd name="T62" fmla="*/ 374650 w 284"/>
                <a:gd name="T63" fmla="*/ 15875 h 250"/>
                <a:gd name="T64" fmla="*/ 390525 w 284"/>
                <a:gd name="T65" fmla="*/ 0 h 250"/>
                <a:gd name="T66" fmla="*/ 412750 w 284"/>
                <a:gd name="T67" fmla="*/ 0 h 250"/>
                <a:gd name="T68" fmla="*/ 438150 w 284"/>
                <a:gd name="T69" fmla="*/ 0 h 250"/>
                <a:gd name="T70" fmla="*/ 450850 w 284"/>
                <a:gd name="T71" fmla="*/ 31750 h 250"/>
                <a:gd name="T72" fmla="*/ 450850 w 284"/>
                <a:gd name="T73" fmla="*/ 95250 h 250"/>
                <a:gd name="T74" fmla="*/ 412750 w 284"/>
                <a:gd name="T75" fmla="*/ 174625 h 250"/>
                <a:gd name="T76" fmla="*/ 349250 w 284"/>
                <a:gd name="T77" fmla="*/ 174625 h 250"/>
                <a:gd name="T78" fmla="*/ 349250 w 284"/>
                <a:gd name="T79" fmla="*/ 244475 h 250"/>
                <a:gd name="T80" fmla="*/ 327025 w 284"/>
                <a:gd name="T81" fmla="*/ 292100 h 250"/>
                <a:gd name="T82" fmla="*/ 349250 w 284"/>
                <a:gd name="T83" fmla="*/ 307975 h 250"/>
                <a:gd name="T84" fmla="*/ 349250 w 284"/>
                <a:gd name="T85" fmla="*/ 371475 h 250"/>
                <a:gd name="T86" fmla="*/ 295275 w 284"/>
                <a:gd name="T87" fmla="*/ 387350 h 250"/>
                <a:gd name="T88" fmla="*/ 254000 w 284"/>
                <a:gd name="T89" fmla="*/ 396875 h 250"/>
                <a:gd name="T90" fmla="*/ 168275 w 284"/>
                <a:gd name="T91" fmla="*/ 396875 h 250"/>
                <a:gd name="T92" fmla="*/ 95250 w 284"/>
                <a:gd name="T93" fmla="*/ 396875 h 250"/>
                <a:gd name="T94" fmla="*/ 41275 w 284"/>
                <a:gd name="T95" fmla="*/ 396875 h 250"/>
                <a:gd name="T96" fmla="*/ 0 w 284"/>
                <a:gd name="T97" fmla="*/ 396875 h 250"/>
                <a:gd name="T98" fmla="*/ 0 w 284"/>
                <a:gd name="T99" fmla="*/ 333375 h 250"/>
                <a:gd name="T100" fmla="*/ 0 w 284"/>
                <a:gd name="T101" fmla="*/ 292100 h 250"/>
                <a:gd name="T102" fmla="*/ 0 w 284"/>
                <a:gd name="T103" fmla="*/ 222250 h 2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4"/>
                <a:gd name="T157" fmla="*/ 0 h 250"/>
                <a:gd name="T158" fmla="*/ 284 w 284"/>
                <a:gd name="T159" fmla="*/ 250 h 2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4" h="250">
                  <a:moveTo>
                    <a:pt x="0" y="130"/>
                  </a:moveTo>
                  <a:lnTo>
                    <a:pt x="6" y="130"/>
                  </a:lnTo>
                  <a:lnTo>
                    <a:pt x="10" y="130"/>
                  </a:lnTo>
                  <a:lnTo>
                    <a:pt x="10" y="124"/>
                  </a:lnTo>
                  <a:lnTo>
                    <a:pt x="16" y="124"/>
                  </a:lnTo>
                  <a:lnTo>
                    <a:pt x="20" y="120"/>
                  </a:lnTo>
                  <a:lnTo>
                    <a:pt x="20" y="114"/>
                  </a:lnTo>
                  <a:lnTo>
                    <a:pt x="26" y="114"/>
                  </a:lnTo>
                  <a:lnTo>
                    <a:pt x="30" y="110"/>
                  </a:lnTo>
                  <a:lnTo>
                    <a:pt x="30" y="114"/>
                  </a:lnTo>
                  <a:lnTo>
                    <a:pt x="30" y="110"/>
                  </a:lnTo>
                  <a:lnTo>
                    <a:pt x="36" y="110"/>
                  </a:lnTo>
                  <a:lnTo>
                    <a:pt x="36" y="104"/>
                  </a:lnTo>
                  <a:lnTo>
                    <a:pt x="30" y="104"/>
                  </a:lnTo>
                  <a:lnTo>
                    <a:pt x="30" y="100"/>
                  </a:lnTo>
                  <a:lnTo>
                    <a:pt x="36" y="94"/>
                  </a:lnTo>
                  <a:lnTo>
                    <a:pt x="36" y="100"/>
                  </a:lnTo>
                  <a:lnTo>
                    <a:pt x="36" y="94"/>
                  </a:lnTo>
                  <a:lnTo>
                    <a:pt x="40" y="94"/>
                  </a:lnTo>
                  <a:lnTo>
                    <a:pt x="40" y="90"/>
                  </a:lnTo>
                  <a:lnTo>
                    <a:pt x="46" y="90"/>
                  </a:lnTo>
                  <a:lnTo>
                    <a:pt x="46" y="94"/>
                  </a:lnTo>
                  <a:lnTo>
                    <a:pt x="46" y="90"/>
                  </a:lnTo>
                  <a:lnTo>
                    <a:pt x="50" y="90"/>
                  </a:lnTo>
                  <a:lnTo>
                    <a:pt x="50" y="94"/>
                  </a:lnTo>
                  <a:lnTo>
                    <a:pt x="56" y="94"/>
                  </a:lnTo>
                  <a:lnTo>
                    <a:pt x="56" y="90"/>
                  </a:lnTo>
                  <a:lnTo>
                    <a:pt x="56" y="84"/>
                  </a:lnTo>
                  <a:lnTo>
                    <a:pt x="60" y="84"/>
                  </a:lnTo>
                  <a:lnTo>
                    <a:pt x="60" y="80"/>
                  </a:lnTo>
                  <a:lnTo>
                    <a:pt x="66" y="80"/>
                  </a:lnTo>
                  <a:lnTo>
                    <a:pt x="66" y="74"/>
                  </a:lnTo>
                  <a:lnTo>
                    <a:pt x="70" y="74"/>
                  </a:lnTo>
                  <a:lnTo>
                    <a:pt x="76" y="74"/>
                  </a:lnTo>
                  <a:lnTo>
                    <a:pt x="80" y="74"/>
                  </a:lnTo>
                  <a:lnTo>
                    <a:pt x="80" y="70"/>
                  </a:lnTo>
                  <a:lnTo>
                    <a:pt x="86" y="70"/>
                  </a:lnTo>
                  <a:lnTo>
                    <a:pt x="86" y="64"/>
                  </a:lnTo>
                  <a:lnTo>
                    <a:pt x="86" y="70"/>
                  </a:lnTo>
                  <a:lnTo>
                    <a:pt x="90" y="64"/>
                  </a:lnTo>
                  <a:lnTo>
                    <a:pt x="90" y="60"/>
                  </a:lnTo>
                  <a:lnTo>
                    <a:pt x="96" y="60"/>
                  </a:lnTo>
                  <a:lnTo>
                    <a:pt x="96" y="54"/>
                  </a:lnTo>
                  <a:lnTo>
                    <a:pt x="96" y="60"/>
                  </a:lnTo>
                  <a:lnTo>
                    <a:pt x="100" y="60"/>
                  </a:lnTo>
                  <a:lnTo>
                    <a:pt x="100" y="54"/>
                  </a:lnTo>
                  <a:lnTo>
                    <a:pt x="106" y="54"/>
                  </a:lnTo>
                  <a:lnTo>
                    <a:pt x="106" y="50"/>
                  </a:lnTo>
                  <a:lnTo>
                    <a:pt x="110" y="50"/>
                  </a:lnTo>
                  <a:lnTo>
                    <a:pt x="110" y="44"/>
                  </a:lnTo>
                  <a:lnTo>
                    <a:pt x="106" y="44"/>
                  </a:lnTo>
                  <a:lnTo>
                    <a:pt x="106" y="40"/>
                  </a:lnTo>
                  <a:lnTo>
                    <a:pt x="110" y="40"/>
                  </a:lnTo>
                  <a:lnTo>
                    <a:pt x="116" y="40"/>
                  </a:lnTo>
                  <a:lnTo>
                    <a:pt x="120" y="40"/>
                  </a:lnTo>
                  <a:lnTo>
                    <a:pt x="126" y="40"/>
                  </a:lnTo>
                  <a:lnTo>
                    <a:pt x="130" y="44"/>
                  </a:lnTo>
                  <a:lnTo>
                    <a:pt x="136" y="40"/>
                  </a:lnTo>
                  <a:lnTo>
                    <a:pt x="140" y="40"/>
                  </a:lnTo>
                  <a:lnTo>
                    <a:pt x="140" y="34"/>
                  </a:lnTo>
                  <a:lnTo>
                    <a:pt x="146" y="34"/>
                  </a:lnTo>
                  <a:lnTo>
                    <a:pt x="146" y="40"/>
                  </a:lnTo>
                  <a:lnTo>
                    <a:pt x="150" y="40"/>
                  </a:lnTo>
                  <a:lnTo>
                    <a:pt x="150" y="34"/>
                  </a:lnTo>
                  <a:lnTo>
                    <a:pt x="156" y="34"/>
                  </a:lnTo>
                  <a:lnTo>
                    <a:pt x="160" y="34"/>
                  </a:lnTo>
                  <a:lnTo>
                    <a:pt x="160" y="30"/>
                  </a:lnTo>
                  <a:lnTo>
                    <a:pt x="160" y="24"/>
                  </a:lnTo>
                  <a:lnTo>
                    <a:pt x="166" y="24"/>
                  </a:lnTo>
                  <a:lnTo>
                    <a:pt x="166" y="30"/>
                  </a:lnTo>
                  <a:lnTo>
                    <a:pt x="170" y="30"/>
                  </a:lnTo>
                  <a:lnTo>
                    <a:pt x="170" y="24"/>
                  </a:lnTo>
                  <a:lnTo>
                    <a:pt x="170" y="30"/>
                  </a:lnTo>
                  <a:lnTo>
                    <a:pt x="176" y="30"/>
                  </a:lnTo>
                  <a:lnTo>
                    <a:pt x="176" y="24"/>
                  </a:lnTo>
                  <a:lnTo>
                    <a:pt x="180" y="24"/>
                  </a:lnTo>
                  <a:lnTo>
                    <a:pt x="180" y="20"/>
                  </a:lnTo>
                  <a:lnTo>
                    <a:pt x="180" y="14"/>
                  </a:lnTo>
                  <a:lnTo>
                    <a:pt x="186" y="14"/>
                  </a:lnTo>
                  <a:lnTo>
                    <a:pt x="186" y="10"/>
                  </a:lnTo>
                  <a:lnTo>
                    <a:pt x="190" y="10"/>
                  </a:lnTo>
                  <a:lnTo>
                    <a:pt x="196" y="10"/>
                  </a:lnTo>
                  <a:lnTo>
                    <a:pt x="200" y="10"/>
                  </a:lnTo>
                  <a:lnTo>
                    <a:pt x="206" y="10"/>
                  </a:lnTo>
                  <a:lnTo>
                    <a:pt x="210" y="10"/>
                  </a:lnTo>
                  <a:lnTo>
                    <a:pt x="210" y="4"/>
                  </a:lnTo>
                  <a:lnTo>
                    <a:pt x="216" y="10"/>
                  </a:lnTo>
                  <a:lnTo>
                    <a:pt x="226" y="10"/>
                  </a:lnTo>
                  <a:lnTo>
                    <a:pt x="230" y="14"/>
                  </a:lnTo>
                  <a:lnTo>
                    <a:pt x="236" y="14"/>
                  </a:lnTo>
                  <a:lnTo>
                    <a:pt x="240" y="14"/>
                  </a:lnTo>
                  <a:lnTo>
                    <a:pt x="246" y="14"/>
                  </a:lnTo>
                  <a:lnTo>
                    <a:pt x="250" y="10"/>
                  </a:lnTo>
                  <a:lnTo>
                    <a:pt x="246" y="10"/>
                  </a:lnTo>
                  <a:lnTo>
                    <a:pt x="240" y="10"/>
                  </a:lnTo>
                  <a:lnTo>
                    <a:pt x="236" y="10"/>
                  </a:lnTo>
                  <a:lnTo>
                    <a:pt x="236" y="4"/>
                  </a:lnTo>
                  <a:lnTo>
                    <a:pt x="240" y="0"/>
                  </a:lnTo>
                  <a:lnTo>
                    <a:pt x="246" y="0"/>
                  </a:lnTo>
                  <a:lnTo>
                    <a:pt x="250" y="0"/>
                  </a:lnTo>
                  <a:lnTo>
                    <a:pt x="256" y="0"/>
                  </a:lnTo>
                  <a:lnTo>
                    <a:pt x="260" y="0"/>
                  </a:lnTo>
                  <a:lnTo>
                    <a:pt x="266" y="4"/>
                  </a:lnTo>
                  <a:lnTo>
                    <a:pt x="270" y="4"/>
                  </a:lnTo>
                  <a:lnTo>
                    <a:pt x="276" y="0"/>
                  </a:lnTo>
                  <a:lnTo>
                    <a:pt x="280" y="0"/>
                  </a:lnTo>
                  <a:lnTo>
                    <a:pt x="284" y="4"/>
                  </a:lnTo>
                  <a:lnTo>
                    <a:pt x="284" y="20"/>
                  </a:lnTo>
                  <a:lnTo>
                    <a:pt x="284" y="30"/>
                  </a:lnTo>
                  <a:lnTo>
                    <a:pt x="284" y="54"/>
                  </a:lnTo>
                  <a:lnTo>
                    <a:pt x="284" y="60"/>
                  </a:lnTo>
                  <a:lnTo>
                    <a:pt x="284" y="84"/>
                  </a:lnTo>
                  <a:lnTo>
                    <a:pt x="284" y="110"/>
                  </a:lnTo>
                  <a:lnTo>
                    <a:pt x="260" y="110"/>
                  </a:lnTo>
                  <a:lnTo>
                    <a:pt x="246" y="110"/>
                  </a:lnTo>
                  <a:lnTo>
                    <a:pt x="236" y="110"/>
                  </a:lnTo>
                  <a:lnTo>
                    <a:pt x="220" y="110"/>
                  </a:lnTo>
                  <a:lnTo>
                    <a:pt x="220" y="134"/>
                  </a:lnTo>
                  <a:lnTo>
                    <a:pt x="220" y="140"/>
                  </a:lnTo>
                  <a:lnTo>
                    <a:pt x="220" y="154"/>
                  </a:lnTo>
                  <a:lnTo>
                    <a:pt x="220" y="180"/>
                  </a:lnTo>
                  <a:lnTo>
                    <a:pt x="220" y="184"/>
                  </a:lnTo>
                  <a:lnTo>
                    <a:pt x="206" y="184"/>
                  </a:lnTo>
                  <a:lnTo>
                    <a:pt x="200" y="184"/>
                  </a:lnTo>
                  <a:lnTo>
                    <a:pt x="200" y="194"/>
                  </a:lnTo>
                  <a:lnTo>
                    <a:pt x="220" y="194"/>
                  </a:lnTo>
                  <a:lnTo>
                    <a:pt x="220" y="214"/>
                  </a:lnTo>
                  <a:lnTo>
                    <a:pt x="220" y="224"/>
                  </a:lnTo>
                  <a:lnTo>
                    <a:pt x="220" y="234"/>
                  </a:lnTo>
                  <a:lnTo>
                    <a:pt x="220" y="244"/>
                  </a:lnTo>
                  <a:lnTo>
                    <a:pt x="200" y="244"/>
                  </a:lnTo>
                  <a:lnTo>
                    <a:pt x="186" y="244"/>
                  </a:lnTo>
                  <a:lnTo>
                    <a:pt x="176" y="244"/>
                  </a:lnTo>
                  <a:lnTo>
                    <a:pt x="166" y="244"/>
                  </a:lnTo>
                  <a:lnTo>
                    <a:pt x="160" y="250"/>
                  </a:lnTo>
                  <a:lnTo>
                    <a:pt x="146" y="250"/>
                  </a:lnTo>
                  <a:lnTo>
                    <a:pt x="126" y="250"/>
                  </a:lnTo>
                  <a:lnTo>
                    <a:pt x="106" y="250"/>
                  </a:lnTo>
                  <a:lnTo>
                    <a:pt x="96" y="250"/>
                  </a:lnTo>
                  <a:lnTo>
                    <a:pt x="86" y="250"/>
                  </a:lnTo>
                  <a:lnTo>
                    <a:pt x="60" y="250"/>
                  </a:lnTo>
                  <a:lnTo>
                    <a:pt x="40" y="250"/>
                  </a:lnTo>
                  <a:lnTo>
                    <a:pt x="30" y="250"/>
                  </a:lnTo>
                  <a:lnTo>
                    <a:pt x="26" y="250"/>
                  </a:lnTo>
                  <a:lnTo>
                    <a:pt x="20" y="250"/>
                  </a:lnTo>
                  <a:lnTo>
                    <a:pt x="10" y="250"/>
                  </a:lnTo>
                  <a:lnTo>
                    <a:pt x="0" y="250"/>
                  </a:lnTo>
                  <a:lnTo>
                    <a:pt x="0" y="240"/>
                  </a:lnTo>
                  <a:lnTo>
                    <a:pt x="0" y="224"/>
                  </a:lnTo>
                  <a:lnTo>
                    <a:pt x="0" y="210"/>
                  </a:lnTo>
                  <a:lnTo>
                    <a:pt x="0" y="204"/>
                  </a:lnTo>
                  <a:lnTo>
                    <a:pt x="0" y="190"/>
                  </a:lnTo>
                  <a:lnTo>
                    <a:pt x="0" y="184"/>
                  </a:lnTo>
                  <a:lnTo>
                    <a:pt x="0" y="180"/>
                  </a:lnTo>
                  <a:lnTo>
                    <a:pt x="0" y="164"/>
                  </a:lnTo>
                  <a:lnTo>
                    <a:pt x="0" y="140"/>
                  </a:lnTo>
                  <a:lnTo>
                    <a:pt x="0" y="134"/>
                  </a:lnTo>
                  <a:lnTo>
                    <a:pt x="0" y="13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2" name="Freeform 135">
              <a:extLst>
                <a:ext uri="{FF2B5EF4-FFF2-40B4-BE49-F238E27FC236}">
                  <a16:creationId xmlns:a16="http://schemas.microsoft.com/office/drawing/2014/main" id="{9B3B4A4B-2341-337B-6E3A-2F79C219AEA5}"/>
                </a:ext>
              </a:extLst>
            </p:cNvPr>
            <p:cNvSpPr>
              <a:spLocks/>
            </p:cNvSpPr>
            <p:nvPr/>
          </p:nvSpPr>
          <p:spPr bwMode="auto">
            <a:xfrm>
              <a:off x="5908675" y="4511675"/>
              <a:ext cx="552450" cy="625475"/>
            </a:xfrm>
            <a:custGeom>
              <a:avLst/>
              <a:gdLst>
                <a:gd name="T0" fmla="*/ 22225 w 348"/>
                <a:gd name="T1" fmla="*/ 269875 h 394"/>
                <a:gd name="T2" fmla="*/ 31750 w 348"/>
                <a:gd name="T3" fmla="*/ 254000 h 394"/>
                <a:gd name="T4" fmla="*/ 47625 w 348"/>
                <a:gd name="T5" fmla="*/ 228600 h 394"/>
                <a:gd name="T6" fmla="*/ 69850 w 348"/>
                <a:gd name="T7" fmla="*/ 206375 h 394"/>
                <a:gd name="T8" fmla="*/ 69850 w 348"/>
                <a:gd name="T9" fmla="*/ 174625 h 394"/>
                <a:gd name="T10" fmla="*/ 95250 w 348"/>
                <a:gd name="T11" fmla="*/ 158750 h 394"/>
                <a:gd name="T12" fmla="*/ 95250 w 348"/>
                <a:gd name="T13" fmla="*/ 142875 h 394"/>
                <a:gd name="T14" fmla="*/ 111125 w 348"/>
                <a:gd name="T15" fmla="*/ 117475 h 394"/>
                <a:gd name="T16" fmla="*/ 101600 w 348"/>
                <a:gd name="T17" fmla="*/ 85725 h 394"/>
                <a:gd name="T18" fmla="*/ 117475 w 348"/>
                <a:gd name="T19" fmla="*/ 69850 h 394"/>
                <a:gd name="T20" fmla="*/ 133350 w 348"/>
                <a:gd name="T21" fmla="*/ 57150 h 394"/>
                <a:gd name="T22" fmla="*/ 142875 w 348"/>
                <a:gd name="T23" fmla="*/ 31750 h 394"/>
                <a:gd name="T24" fmla="*/ 174625 w 348"/>
                <a:gd name="T25" fmla="*/ 0 h 394"/>
                <a:gd name="T26" fmla="*/ 190500 w 348"/>
                <a:gd name="T27" fmla="*/ 15875 h 394"/>
                <a:gd name="T28" fmla="*/ 206375 w 348"/>
                <a:gd name="T29" fmla="*/ 41275 h 394"/>
                <a:gd name="T30" fmla="*/ 222250 w 348"/>
                <a:gd name="T31" fmla="*/ 41275 h 394"/>
                <a:gd name="T32" fmla="*/ 244475 w 348"/>
                <a:gd name="T33" fmla="*/ 47625 h 394"/>
                <a:gd name="T34" fmla="*/ 260350 w 348"/>
                <a:gd name="T35" fmla="*/ 63500 h 394"/>
                <a:gd name="T36" fmla="*/ 260350 w 348"/>
                <a:gd name="T37" fmla="*/ 85725 h 394"/>
                <a:gd name="T38" fmla="*/ 260350 w 348"/>
                <a:gd name="T39" fmla="*/ 117475 h 394"/>
                <a:gd name="T40" fmla="*/ 254000 w 348"/>
                <a:gd name="T41" fmla="*/ 149225 h 394"/>
                <a:gd name="T42" fmla="*/ 244475 w 348"/>
                <a:gd name="T43" fmla="*/ 174625 h 394"/>
                <a:gd name="T44" fmla="*/ 276225 w 348"/>
                <a:gd name="T45" fmla="*/ 206375 h 394"/>
                <a:gd name="T46" fmla="*/ 307975 w 348"/>
                <a:gd name="T47" fmla="*/ 244475 h 394"/>
                <a:gd name="T48" fmla="*/ 323850 w 348"/>
                <a:gd name="T49" fmla="*/ 260350 h 394"/>
                <a:gd name="T50" fmla="*/ 365125 w 348"/>
                <a:gd name="T51" fmla="*/ 276225 h 394"/>
                <a:gd name="T52" fmla="*/ 393700 w 348"/>
                <a:gd name="T53" fmla="*/ 333375 h 394"/>
                <a:gd name="T54" fmla="*/ 441325 w 348"/>
                <a:gd name="T55" fmla="*/ 355600 h 394"/>
                <a:gd name="T56" fmla="*/ 409575 w 348"/>
                <a:gd name="T57" fmla="*/ 603250 h 394"/>
                <a:gd name="T58" fmla="*/ 355600 w 348"/>
                <a:gd name="T59" fmla="*/ 609600 h 394"/>
                <a:gd name="T60" fmla="*/ 339725 w 348"/>
                <a:gd name="T61" fmla="*/ 609600 h 394"/>
                <a:gd name="T62" fmla="*/ 333375 w 348"/>
                <a:gd name="T63" fmla="*/ 609600 h 394"/>
                <a:gd name="T64" fmla="*/ 323850 w 348"/>
                <a:gd name="T65" fmla="*/ 587375 h 394"/>
                <a:gd name="T66" fmla="*/ 307975 w 348"/>
                <a:gd name="T67" fmla="*/ 555625 h 394"/>
                <a:gd name="T68" fmla="*/ 292100 w 348"/>
                <a:gd name="T69" fmla="*/ 539750 h 394"/>
                <a:gd name="T70" fmla="*/ 276225 w 348"/>
                <a:gd name="T71" fmla="*/ 539750 h 394"/>
                <a:gd name="T72" fmla="*/ 260350 w 348"/>
                <a:gd name="T73" fmla="*/ 523875 h 394"/>
                <a:gd name="T74" fmla="*/ 244475 w 348"/>
                <a:gd name="T75" fmla="*/ 508000 h 394"/>
                <a:gd name="T76" fmla="*/ 222250 w 348"/>
                <a:gd name="T77" fmla="*/ 498475 h 394"/>
                <a:gd name="T78" fmla="*/ 212725 w 348"/>
                <a:gd name="T79" fmla="*/ 476250 h 394"/>
                <a:gd name="T80" fmla="*/ 190500 w 348"/>
                <a:gd name="T81" fmla="*/ 460375 h 394"/>
                <a:gd name="T82" fmla="*/ 174625 w 348"/>
                <a:gd name="T83" fmla="*/ 466725 h 394"/>
                <a:gd name="T84" fmla="*/ 158750 w 348"/>
                <a:gd name="T85" fmla="*/ 450850 h 394"/>
                <a:gd name="T86" fmla="*/ 149225 w 348"/>
                <a:gd name="T87" fmla="*/ 444500 h 394"/>
                <a:gd name="T88" fmla="*/ 133350 w 348"/>
                <a:gd name="T89" fmla="*/ 428625 h 394"/>
                <a:gd name="T90" fmla="*/ 117475 w 348"/>
                <a:gd name="T91" fmla="*/ 396875 h 394"/>
                <a:gd name="T92" fmla="*/ 85725 w 348"/>
                <a:gd name="T93" fmla="*/ 371475 h 394"/>
                <a:gd name="T94" fmla="*/ 79375 w 348"/>
                <a:gd name="T95" fmla="*/ 339725 h 394"/>
                <a:gd name="T96" fmla="*/ 63500 w 348"/>
                <a:gd name="T97" fmla="*/ 339725 h 394"/>
                <a:gd name="T98" fmla="*/ 47625 w 348"/>
                <a:gd name="T99" fmla="*/ 323850 h 394"/>
                <a:gd name="T100" fmla="*/ 31750 w 348"/>
                <a:gd name="T101" fmla="*/ 292100 h 394"/>
                <a:gd name="T102" fmla="*/ 0 w 348"/>
                <a:gd name="T103" fmla="*/ 292100 h 3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48"/>
                <a:gd name="T157" fmla="*/ 0 h 394"/>
                <a:gd name="T158" fmla="*/ 348 w 348"/>
                <a:gd name="T159" fmla="*/ 394 h 3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48" h="394">
                  <a:moveTo>
                    <a:pt x="0" y="180"/>
                  </a:moveTo>
                  <a:lnTo>
                    <a:pt x="4" y="174"/>
                  </a:lnTo>
                  <a:lnTo>
                    <a:pt x="10" y="174"/>
                  </a:lnTo>
                  <a:lnTo>
                    <a:pt x="14" y="170"/>
                  </a:lnTo>
                  <a:lnTo>
                    <a:pt x="20" y="170"/>
                  </a:lnTo>
                  <a:lnTo>
                    <a:pt x="20" y="164"/>
                  </a:lnTo>
                  <a:lnTo>
                    <a:pt x="24" y="164"/>
                  </a:lnTo>
                  <a:lnTo>
                    <a:pt x="20" y="160"/>
                  </a:lnTo>
                  <a:lnTo>
                    <a:pt x="24" y="160"/>
                  </a:lnTo>
                  <a:lnTo>
                    <a:pt x="24" y="154"/>
                  </a:lnTo>
                  <a:lnTo>
                    <a:pt x="24" y="150"/>
                  </a:lnTo>
                  <a:lnTo>
                    <a:pt x="30" y="144"/>
                  </a:lnTo>
                  <a:lnTo>
                    <a:pt x="34" y="140"/>
                  </a:lnTo>
                  <a:lnTo>
                    <a:pt x="40" y="134"/>
                  </a:lnTo>
                  <a:lnTo>
                    <a:pt x="44" y="134"/>
                  </a:lnTo>
                  <a:lnTo>
                    <a:pt x="44" y="130"/>
                  </a:lnTo>
                  <a:lnTo>
                    <a:pt x="44" y="124"/>
                  </a:lnTo>
                  <a:lnTo>
                    <a:pt x="44" y="120"/>
                  </a:lnTo>
                  <a:lnTo>
                    <a:pt x="44" y="114"/>
                  </a:lnTo>
                  <a:lnTo>
                    <a:pt x="44" y="110"/>
                  </a:lnTo>
                  <a:lnTo>
                    <a:pt x="50" y="110"/>
                  </a:lnTo>
                  <a:lnTo>
                    <a:pt x="50" y="104"/>
                  </a:lnTo>
                  <a:lnTo>
                    <a:pt x="54" y="104"/>
                  </a:lnTo>
                  <a:lnTo>
                    <a:pt x="60" y="100"/>
                  </a:lnTo>
                  <a:lnTo>
                    <a:pt x="64" y="100"/>
                  </a:lnTo>
                  <a:lnTo>
                    <a:pt x="64" y="94"/>
                  </a:lnTo>
                  <a:lnTo>
                    <a:pt x="60" y="94"/>
                  </a:lnTo>
                  <a:lnTo>
                    <a:pt x="60" y="90"/>
                  </a:lnTo>
                  <a:lnTo>
                    <a:pt x="64" y="90"/>
                  </a:lnTo>
                  <a:lnTo>
                    <a:pt x="64" y="84"/>
                  </a:lnTo>
                  <a:lnTo>
                    <a:pt x="70" y="80"/>
                  </a:lnTo>
                  <a:lnTo>
                    <a:pt x="70" y="74"/>
                  </a:lnTo>
                  <a:lnTo>
                    <a:pt x="70" y="64"/>
                  </a:lnTo>
                  <a:lnTo>
                    <a:pt x="70" y="60"/>
                  </a:lnTo>
                  <a:lnTo>
                    <a:pt x="70" y="54"/>
                  </a:lnTo>
                  <a:lnTo>
                    <a:pt x="64" y="54"/>
                  </a:lnTo>
                  <a:lnTo>
                    <a:pt x="64" y="50"/>
                  </a:lnTo>
                  <a:lnTo>
                    <a:pt x="70" y="50"/>
                  </a:lnTo>
                  <a:lnTo>
                    <a:pt x="70" y="44"/>
                  </a:lnTo>
                  <a:lnTo>
                    <a:pt x="74" y="44"/>
                  </a:lnTo>
                  <a:lnTo>
                    <a:pt x="74" y="40"/>
                  </a:lnTo>
                  <a:lnTo>
                    <a:pt x="74" y="36"/>
                  </a:lnTo>
                  <a:lnTo>
                    <a:pt x="80" y="36"/>
                  </a:lnTo>
                  <a:lnTo>
                    <a:pt x="84" y="36"/>
                  </a:lnTo>
                  <a:lnTo>
                    <a:pt x="84" y="30"/>
                  </a:lnTo>
                  <a:lnTo>
                    <a:pt x="84" y="26"/>
                  </a:lnTo>
                  <a:lnTo>
                    <a:pt x="90" y="26"/>
                  </a:lnTo>
                  <a:lnTo>
                    <a:pt x="90" y="20"/>
                  </a:lnTo>
                  <a:lnTo>
                    <a:pt x="94" y="16"/>
                  </a:lnTo>
                  <a:lnTo>
                    <a:pt x="100" y="10"/>
                  </a:lnTo>
                  <a:lnTo>
                    <a:pt x="104" y="6"/>
                  </a:lnTo>
                  <a:lnTo>
                    <a:pt x="110" y="0"/>
                  </a:lnTo>
                  <a:lnTo>
                    <a:pt x="110" y="6"/>
                  </a:lnTo>
                  <a:lnTo>
                    <a:pt x="114" y="6"/>
                  </a:lnTo>
                  <a:lnTo>
                    <a:pt x="120" y="6"/>
                  </a:lnTo>
                  <a:lnTo>
                    <a:pt x="120" y="10"/>
                  </a:lnTo>
                  <a:lnTo>
                    <a:pt x="124" y="16"/>
                  </a:lnTo>
                  <a:lnTo>
                    <a:pt x="124" y="20"/>
                  </a:lnTo>
                  <a:lnTo>
                    <a:pt x="124" y="26"/>
                  </a:lnTo>
                  <a:lnTo>
                    <a:pt x="130" y="26"/>
                  </a:lnTo>
                  <a:lnTo>
                    <a:pt x="130" y="30"/>
                  </a:lnTo>
                  <a:lnTo>
                    <a:pt x="134" y="30"/>
                  </a:lnTo>
                  <a:lnTo>
                    <a:pt x="134" y="26"/>
                  </a:lnTo>
                  <a:lnTo>
                    <a:pt x="140" y="26"/>
                  </a:lnTo>
                  <a:lnTo>
                    <a:pt x="144" y="26"/>
                  </a:lnTo>
                  <a:lnTo>
                    <a:pt x="150" y="26"/>
                  </a:lnTo>
                  <a:lnTo>
                    <a:pt x="150" y="30"/>
                  </a:lnTo>
                  <a:lnTo>
                    <a:pt x="154" y="30"/>
                  </a:lnTo>
                  <a:lnTo>
                    <a:pt x="160" y="30"/>
                  </a:lnTo>
                  <a:lnTo>
                    <a:pt x="164" y="30"/>
                  </a:lnTo>
                  <a:lnTo>
                    <a:pt x="164" y="36"/>
                  </a:lnTo>
                  <a:lnTo>
                    <a:pt x="164" y="40"/>
                  </a:lnTo>
                  <a:lnTo>
                    <a:pt x="170" y="40"/>
                  </a:lnTo>
                  <a:lnTo>
                    <a:pt x="170" y="44"/>
                  </a:lnTo>
                  <a:lnTo>
                    <a:pt x="170" y="50"/>
                  </a:lnTo>
                  <a:lnTo>
                    <a:pt x="164" y="54"/>
                  </a:lnTo>
                  <a:lnTo>
                    <a:pt x="164" y="60"/>
                  </a:lnTo>
                  <a:lnTo>
                    <a:pt x="164" y="64"/>
                  </a:lnTo>
                  <a:lnTo>
                    <a:pt x="164" y="70"/>
                  </a:lnTo>
                  <a:lnTo>
                    <a:pt x="164" y="74"/>
                  </a:lnTo>
                  <a:lnTo>
                    <a:pt x="160" y="80"/>
                  </a:lnTo>
                  <a:lnTo>
                    <a:pt x="154" y="90"/>
                  </a:lnTo>
                  <a:lnTo>
                    <a:pt x="160" y="90"/>
                  </a:lnTo>
                  <a:lnTo>
                    <a:pt x="160" y="94"/>
                  </a:lnTo>
                  <a:lnTo>
                    <a:pt x="154" y="94"/>
                  </a:lnTo>
                  <a:lnTo>
                    <a:pt x="154" y="100"/>
                  </a:lnTo>
                  <a:lnTo>
                    <a:pt x="154" y="104"/>
                  </a:lnTo>
                  <a:lnTo>
                    <a:pt x="154" y="110"/>
                  </a:lnTo>
                  <a:lnTo>
                    <a:pt x="154" y="114"/>
                  </a:lnTo>
                  <a:lnTo>
                    <a:pt x="164" y="124"/>
                  </a:lnTo>
                  <a:lnTo>
                    <a:pt x="170" y="124"/>
                  </a:lnTo>
                  <a:lnTo>
                    <a:pt x="174" y="130"/>
                  </a:lnTo>
                  <a:lnTo>
                    <a:pt x="180" y="140"/>
                  </a:lnTo>
                  <a:lnTo>
                    <a:pt x="184" y="144"/>
                  </a:lnTo>
                  <a:lnTo>
                    <a:pt x="190" y="144"/>
                  </a:lnTo>
                  <a:lnTo>
                    <a:pt x="194" y="154"/>
                  </a:lnTo>
                  <a:lnTo>
                    <a:pt x="200" y="154"/>
                  </a:lnTo>
                  <a:lnTo>
                    <a:pt x="200" y="160"/>
                  </a:lnTo>
                  <a:lnTo>
                    <a:pt x="204" y="160"/>
                  </a:lnTo>
                  <a:lnTo>
                    <a:pt x="204" y="164"/>
                  </a:lnTo>
                  <a:lnTo>
                    <a:pt x="210" y="170"/>
                  </a:lnTo>
                  <a:lnTo>
                    <a:pt x="210" y="164"/>
                  </a:lnTo>
                  <a:lnTo>
                    <a:pt x="210" y="170"/>
                  </a:lnTo>
                  <a:lnTo>
                    <a:pt x="230" y="174"/>
                  </a:lnTo>
                  <a:lnTo>
                    <a:pt x="238" y="184"/>
                  </a:lnTo>
                  <a:lnTo>
                    <a:pt x="238" y="204"/>
                  </a:lnTo>
                  <a:lnTo>
                    <a:pt x="244" y="204"/>
                  </a:lnTo>
                  <a:lnTo>
                    <a:pt x="248" y="210"/>
                  </a:lnTo>
                  <a:lnTo>
                    <a:pt x="258" y="210"/>
                  </a:lnTo>
                  <a:lnTo>
                    <a:pt x="264" y="214"/>
                  </a:lnTo>
                  <a:lnTo>
                    <a:pt x="274" y="220"/>
                  </a:lnTo>
                  <a:lnTo>
                    <a:pt x="278" y="224"/>
                  </a:lnTo>
                  <a:lnTo>
                    <a:pt x="344" y="254"/>
                  </a:lnTo>
                  <a:lnTo>
                    <a:pt x="348" y="254"/>
                  </a:lnTo>
                  <a:lnTo>
                    <a:pt x="298" y="360"/>
                  </a:lnTo>
                  <a:lnTo>
                    <a:pt x="258" y="380"/>
                  </a:lnTo>
                  <a:lnTo>
                    <a:pt x="230" y="394"/>
                  </a:lnTo>
                  <a:lnTo>
                    <a:pt x="230" y="390"/>
                  </a:lnTo>
                  <a:lnTo>
                    <a:pt x="224" y="390"/>
                  </a:lnTo>
                  <a:lnTo>
                    <a:pt x="224" y="384"/>
                  </a:lnTo>
                  <a:lnTo>
                    <a:pt x="220" y="384"/>
                  </a:lnTo>
                  <a:lnTo>
                    <a:pt x="220" y="390"/>
                  </a:lnTo>
                  <a:lnTo>
                    <a:pt x="214" y="390"/>
                  </a:lnTo>
                  <a:lnTo>
                    <a:pt x="214" y="384"/>
                  </a:lnTo>
                  <a:lnTo>
                    <a:pt x="220" y="384"/>
                  </a:lnTo>
                  <a:lnTo>
                    <a:pt x="214" y="384"/>
                  </a:lnTo>
                  <a:lnTo>
                    <a:pt x="214" y="380"/>
                  </a:lnTo>
                  <a:lnTo>
                    <a:pt x="210" y="384"/>
                  </a:lnTo>
                  <a:lnTo>
                    <a:pt x="210" y="380"/>
                  </a:lnTo>
                  <a:lnTo>
                    <a:pt x="204" y="380"/>
                  </a:lnTo>
                  <a:lnTo>
                    <a:pt x="204" y="374"/>
                  </a:lnTo>
                  <a:lnTo>
                    <a:pt x="204" y="370"/>
                  </a:lnTo>
                  <a:lnTo>
                    <a:pt x="204" y="364"/>
                  </a:lnTo>
                  <a:lnTo>
                    <a:pt x="204" y="360"/>
                  </a:lnTo>
                  <a:lnTo>
                    <a:pt x="200" y="354"/>
                  </a:lnTo>
                  <a:lnTo>
                    <a:pt x="194" y="350"/>
                  </a:lnTo>
                  <a:lnTo>
                    <a:pt x="190" y="350"/>
                  </a:lnTo>
                  <a:lnTo>
                    <a:pt x="184" y="350"/>
                  </a:lnTo>
                  <a:lnTo>
                    <a:pt x="184" y="344"/>
                  </a:lnTo>
                  <a:lnTo>
                    <a:pt x="184" y="340"/>
                  </a:lnTo>
                  <a:lnTo>
                    <a:pt x="180" y="340"/>
                  </a:lnTo>
                  <a:lnTo>
                    <a:pt x="180" y="334"/>
                  </a:lnTo>
                  <a:lnTo>
                    <a:pt x="174" y="334"/>
                  </a:lnTo>
                  <a:lnTo>
                    <a:pt x="174" y="340"/>
                  </a:lnTo>
                  <a:lnTo>
                    <a:pt x="170" y="340"/>
                  </a:lnTo>
                  <a:lnTo>
                    <a:pt x="170" y="334"/>
                  </a:lnTo>
                  <a:lnTo>
                    <a:pt x="170" y="330"/>
                  </a:lnTo>
                  <a:lnTo>
                    <a:pt x="164" y="330"/>
                  </a:lnTo>
                  <a:lnTo>
                    <a:pt x="160" y="324"/>
                  </a:lnTo>
                  <a:lnTo>
                    <a:pt x="154" y="330"/>
                  </a:lnTo>
                  <a:lnTo>
                    <a:pt x="154" y="324"/>
                  </a:lnTo>
                  <a:lnTo>
                    <a:pt x="154" y="320"/>
                  </a:lnTo>
                  <a:lnTo>
                    <a:pt x="150" y="320"/>
                  </a:lnTo>
                  <a:lnTo>
                    <a:pt x="144" y="314"/>
                  </a:lnTo>
                  <a:lnTo>
                    <a:pt x="144" y="320"/>
                  </a:lnTo>
                  <a:lnTo>
                    <a:pt x="140" y="314"/>
                  </a:lnTo>
                  <a:lnTo>
                    <a:pt x="140" y="310"/>
                  </a:lnTo>
                  <a:lnTo>
                    <a:pt x="140" y="304"/>
                  </a:lnTo>
                  <a:lnTo>
                    <a:pt x="134" y="304"/>
                  </a:lnTo>
                  <a:lnTo>
                    <a:pt x="134" y="300"/>
                  </a:lnTo>
                  <a:lnTo>
                    <a:pt x="130" y="300"/>
                  </a:lnTo>
                  <a:lnTo>
                    <a:pt x="124" y="294"/>
                  </a:lnTo>
                  <a:lnTo>
                    <a:pt x="124" y="290"/>
                  </a:lnTo>
                  <a:lnTo>
                    <a:pt x="120" y="290"/>
                  </a:lnTo>
                  <a:lnTo>
                    <a:pt x="124" y="300"/>
                  </a:lnTo>
                  <a:lnTo>
                    <a:pt x="120" y="300"/>
                  </a:lnTo>
                  <a:lnTo>
                    <a:pt x="114" y="300"/>
                  </a:lnTo>
                  <a:lnTo>
                    <a:pt x="110" y="294"/>
                  </a:lnTo>
                  <a:lnTo>
                    <a:pt x="110" y="290"/>
                  </a:lnTo>
                  <a:lnTo>
                    <a:pt x="104" y="290"/>
                  </a:lnTo>
                  <a:lnTo>
                    <a:pt x="104" y="284"/>
                  </a:lnTo>
                  <a:lnTo>
                    <a:pt x="100" y="284"/>
                  </a:lnTo>
                  <a:lnTo>
                    <a:pt x="94" y="284"/>
                  </a:lnTo>
                  <a:lnTo>
                    <a:pt x="94" y="280"/>
                  </a:lnTo>
                  <a:lnTo>
                    <a:pt x="100" y="280"/>
                  </a:lnTo>
                  <a:lnTo>
                    <a:pt x="94" y="280"/>
                  </a:lnTo>
                  <a:lnTo>
                    <a:pt x="94" y="274"/>
                  </a:lnTo>
                  <a:lnTo>
                    <a:pt x="90" y="274"/>
                  </a:lnTo>
                  <a:lnTo>
                    <a:pt x="90" y="270"/>
                  </a:lnTo>
                  <a:lnTo>
                    <a:pt x="84" y="270"/>
                  </a:lnTo>
                  <a:lnTo>
                    <a:pt x="80" y="260"/>
                  </a:lnTo>
                  <a:lnTo>
                    <a:pt x="80" y="254"/>
                  </a:lnTo>
                  <a:lnTo>
                    <a:pt x="80" y="250"/>
                  </a:lnTo>
                  <a:lnTo>
                    <a:pt x="74" y="250"/>
                  </a:lnTo>
                  <a:lnTo>
                    <a:pt x="70" y="250"/>
                  </a:lnTo>
                  <a:lnTo>
                    <a:pt x="60" y="240"/>
                  </a:lnTo>
                  <a:lnTo>
                    <a:pt x="54" y="240"/>
                  </a:lnTo>
                  <a:lnTo>
                    <a:pt x="54" y="234"/>
                  </a:lnTo>
                  <a:lnTo>
                    <a:pt x="54" y="230"/>
                  </a:lnTo>
                  <a:lnTo>
                    <a:pt x="50" y="224"/>
                  </a:lnTo>
                  <a:lnTo>
                    <a:pt x="54" y="220"/>
                  </a:lnTo>
                  <a:lnTo>
                    <a:pt x="50" y="214"/>
                  </a:lnTo>
                  <a:lnTo>
                    <a:pt x="44" y="210"/>
                  </a:lnTo>
                  <a:lnTo>
                    <a:pt x="44" y="214"/>
                  </a:lnTo>
                  <a:lnTo>
                    <a:pt x="44" y="220"/>
                  </a:lnTo>
                  <a:lnTo>
                    <a:pt x="40" y="214"/>
                  </a:lnTo>
                  <a:lnTo>
                    <a:pt x="40" y="210"/>
                  </a:lnTo>
                  <a:lnTo>
                    <a:pt x="34" y="210"/>
                  </a:lnTo>
                  <a:lnTo>
                    <a:pt x="30" y="210"/>
                  </a:lnTo>
                  <a:lnTo>
                    <a:pt x="30" y="204"/>
                  </a:lnTo>
                  <a:lnTo>
                    <a:pt x="24" y="204"/>
                  </a:lnTo>
                  <a:lnTo>
                    <a:pt x="24" y="200"/>
                  </a:lnTo>
                  <a:lnTo>
                    <a:pt x="24" y="190"/>
                  </a:lnTo>
                  <a:lnTo>
                    <a:pt x="20" y="184"/>
                  </a:lnTo>
                  <a:lnTo>
                    <a:pt x="14" y="184"/>
                  </a:lnTo>
                  <a:lnTo>
                    <a:pt x="10" y="184"/>
                  </a:lnTo>
                  <a:lnTo>
                    <a:pt x="4" y="184"/>
                  </a:lnTo>
                  <a:lnTo>
                    <a:pt x="0" y="184"/>
                  </a:lnTo>
                  <a:lnTo>
                    <a:pt x="0" y="18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3" name="Freeform 137">
              <a:extLst>
                <a:ext uri="{FF2B5EF4-FFF2-40B4-BE49-F238E27FC236}">
                  <a16:creationId xmlns:a16="http://schemas.microsoft.com/office/drawing/2014/main" id="{38C1CAB8-5F4F-6CAD-C46F-FDD1D9A9030C}"/>
                </a:ext>
              </a:extLst>
            </p:cNvPr>
            <p:cNvSpPr>
              <a:spLocks/>
            </p:cNvSpPr>
            <p:nvPr/>
          </p:nvSpPr>
          <p:spPr bwMode="auto">
            <a:xfrm>
              <a:off x="3695700" y="4489450"/>
              <a:ext cx="396875" cy="307975"/>
            </a:xfrm>
            <a:custGeom>
              <a:avLst/>
              <a:gdLst>
                <a:gd name="T0" fmla="*/ 15875 w 250"/>
                <a:gd name="T1" fmla="*/ 6350 h 194"/>
                <a:gd name="T2" fmla="*/ 31750 w 250"/>
                <a:gd name="T3" fmla="*/ 6350 h 194"/>
                <a:gd name="T4" fmla="*/ 73025 w 250"/>
                <a:gd name="T5" fmla="*/ 6350 h 194"/>
                <a:gd name="T6" fmla="*/ 104775 w 250"/>
                <a:gd name="T7" fmla="*/ 0 h 194"/>
                <a:gd name="T8" fmla="*/ 142875 w 250"/>
                <a:gd name="T9" fmla="*/ 6350 h 194"/>
                <a:gd name="T10" fmla="*/ 174625 w 250"/>
                <a:gd name="T11" fmla="*/ 6350 h 194"/>
                <a:gd name="T12" fmla="*/ 200025 w 250"/>
                <a:gd name="T13" fmla="*/ 6350 h 194"/>
                <a:gd name="T14" fmla="*/ 222250 w 250"/>
                <a:gd name="T15" fmla="*/ 6350 h 194"/>
                <a:gd name="T16" fmla="*/ 247650 w 250"/>
                <a:gd name="T17" fmla="*/ 6350 h 194"/>
                <a:gd name="T18" fmla="*/ 279400 w 250"/>
                <a:gd name="T19" fmla="*/ 6350 h 194"/>
                <a:gd name="T20" fmla="*/ 327025 w 250"/>
                <a:gd name="T21" fmla="*/ 6350 h 194"/>
                <a:gd name="T22" fmla="*/ 358775 w 250"/>
                <a:gd name="T23" fmla="*/ 6350 h 194"/>
                <a:gd name="T24" fmla="*/ 396875 w 250"/>
                <a:gd name="T25" fmla="*/ 15875 h 194"/>
                <a:gd name="T26" fmla="*/ 396875 w 250"/>
                <a:gd name="T27" fmla="*/ 79375 h 194"/>
                <a:gd name="T28" fmla="*/ 390525 w 250"/>
                <a:gd name="T29" fmla="*/ 117475 h 194"/>
                <a:gd name="T30" fmla="*/ 390525 w 250"/>
                <a:gd name="T31" fmla="*/ 155575 h 194"/>
                <a:gd name="T32" fmla="*/ 390525 w 250"/>
                <a:gd name="T33" fmla="*/ 187325 h 194"/>
                <a:gd name="T34" fmla="*/ 390525 w 250"/>
                <a:gd name="T35" fmla="*/ 228600 h 194"/>
                <a:gd name="T36" fmla="*/ 390525 w 250"/>
                <a:gd name="T37" fmla="*/ 276225 h 194"/>
                <a:gd name="T38" fmla="*/ 358775 w 250"/>
                <a:gd name="T39" fmla="*/ 307975 h 194"/>
                <a:gd name="T40" fmla="*/ 317500 w 250"/>
                <a:gd name="T41" fmla="*/ 298450 h 194"/>
                <a:gd name="T42" fmla="*/ 269875 w 250"/>
                <a:gd name="T43" fmla="*/ 298450 h 194"/>
                <a:gd name="T44" fmla="*/ 231775 w 250"/>
                <a:gd name="T45" fmla="*/ 298450 h 194"/>
                <a:gd name="T46" fmla="*/ 184150 w 250"/>
                <a:gd name="T47" fmla="*/ 298450 h 194"/>
                <a:gd name="T48" fmla="*/ 168275 w 250"/>
                <a:gd name="T49" fmla="*/ 298450 h 194"/>
                <a:gd name="T50" fmla="*/ 158750 w 250"/>
                <a:gd name="T51" fmla="*/ 292100 h 194"/>
                <a:gd name="T52" fmla="*/ 142875 w 250"/>
                <a:gd name="T53" fmla="*/ 292100 h 194"/>
                <a:gd name="T54" fmla="*/ 142875 w 250"/>
                <a:gd name="T55" fmla="*/ 276225 h 194"/>
                <a:gd name="T56" fmla="*/ 127000 w 250"/>
                <a:gd name="T57" fmla="*/ 276225 h 194"/>
                <a:gd name="T58" fmla="*/ 127000 w 250"/>
                <a:gd name="T59" fmla="*/ 282575 h 194"/>
                <a:gd name="T60" fmla="*/ 120650 w 250"/>
                <a:gd name="T61" fmla="*/ 260350 h 194"/>
                <a:gd name="T62" fmla="*/ 104775 w 250"/>
                <a:gd name="T63" fmla="*/ 260350 h 194"/>
                <a:gd name="T64" fmla="*/ 88900 w 250"/>
                <a:gd name="T65" fmla="*/ 260350 h 194"/>
                <a:gd name="T66" fmla="*/ 79375 w 250"/>
                <a:gd name="T67" fmla="*/ 250825 h 194"/>
                <a:gd name="T68" fmla="*/ 63500 w 250"/>
                <a:gd name="T69" fmla="*/ 250825 h 194"/>
                <a:gd name="T70" fmla="*/ 57150 w 250"/>
                <a:gd name="T71" fmla="*/ 244475 h 194"/>
                <a:gd name="T72" fmla="*/ 41275 w 250"/>
                <a:gd name="T73" fmla="*/ 244475 h 194"/>
                <a:gd name="T74" fmla="*/ 31750 w 250"/>
                <a:gd name="T75" fmla="*/ 250825 h 194"/>
                <a:gd name="T76" fmla="*/ 25400 w 250"/>
                <a:gd name="T77" fmla="*/ 244475 h 194"/>
                <a:gd name="T78" fmla="*/ 25400 w 250"/>
                <a:gd name="T79" fmla="*/ 228600 h 194"/>
                <a:gd name="T80" fmla="*/ 41275 w 250"/>
                <a:gd name="T81" fmla="*/ 228600 h 194"/>
                <a:gd name="T82" fmla="*/ 41275 w 250"/>
                <a:gd name="T83" fmla="*/ 212725 h 194"/>
                <a:gd name="T84" fmla="*/ 31750 w 250"/>
                <a:gd name="T85" fmla="*/ 203200 h 194"/>
                <a:gd name="T86" fmla="*/ 41275 w 250"/>
                <a:gd name="T87" fmla="*/ 196850 h 194"/>
                <a:gd name="T88" fmla="*/ 31750 w 250"/>
                <a:gd name="T89" fmla="*/ 180975 h 194"/>
                <a:gd name="T90" fmla="*/ 41275 w 250"/>
                <a:gd name="T91" fmla="*/ 171450 h 194"/>
                <a:gd name="T92" fmla="*/ 41275 w 250"/>
                <a:gd name="T93" fmla="*/ 155575 h 194"/>
                <a:gd name="T94" fmla="*/ 47625 w 250"/>
                <a:gd name="T95" fmla="*/ 149225 h 194"/>
                <a:gd name="T96" fmla="*/ 41275 w 250"/>
                <a:gd name="T97" fmla="*/ 133350 h 194"/>
                <a:gd name="T98" fmla="*/ 41275 w 250"/>
                <a:gd name="T99" fmla="*/ 117475 h 194"/>
                <a:gd name="T100" fmla="*/ 41275 w 250"/>
                <a:gd name="T101" fmla="*/ 101600 h 194"/>
                <a:gd name="T102" fmla="*/ 31750 w 250"/>
                <a:gd name="T103" fmla="*/ 92075 h 194"/>
                <a:gd name="T104" fmla="*/ 25400 w 250"/>
                <a:gd name="T105" fmla="*/ 79375 h 194"/>
                <a:gd name="T106" fmla="*/ 25400 w 250"/>
                <a:gd name="T107" fmla="*/ 63500 h 194"/>
                <a:gd name="T108" fmla="*/ 15875 w 250"/>
                <a:gd name="T109" fmla="*/ 53975 h 194"/>
                <a:gd name="T110" fmla="*/ 15875 w 250"/>
                <a:gd name="T111" fmla="*/ 38100 h 194"/>
                <a:gd name="T112" fmla="*/ 15875 w 250"/>
                <a:gd name="T113" fmla="*/ 22225 h 194"/>
                <a:gd name="T114" fmla="*/ 9525 w 250"/>
                <a:gd name="T115" fmla="*/ 15875 h 1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0"/>
                <a:gd name="T175" fmla="*/ 0 h 194"/>
                <a:gd name="T176" fmla="*/ 250 w 250"/>
                <a:gd name="T177" fmla="*/ 194 h 1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0" h="194">
                  <a:moveTo>
                    <a:pt x="0" y="4"/>
                  </a:moveTo>
                  <a:lnTo>
                    <a:pt x="10" y="4"/>
                  </a:lnTo>
                  <a:lnTo>
                    <a:pt x="16" y="4"/>
                  </a:lnTo>
                  <a:lnTo>
                    <a:pt x="20" y="4"/>
                  </a:lnTo>
                  <a:lnTo>
                    <a:pt x="36" y="4"/>
                  </a:lnTo>
                  <a:lnTo>
                    <a:pt x="46" y="4"/>
                  </a:lnTo>
                  <a:lnTo>
                    <a:pt x="56" y="0"/>
                  </a:lnTo>
                  <a:lnTo>
                    <a:pt x="66" y="0"/>
                  </a:lnTo>
                  <a:lnTo>
                    <a:pt x="80" y="4"/>
                  </a:lnTo>
                  <a:lnTo>
                    <a:pt x="90" y="4"/>
                  </a:lnTo>
                  <a:lnTo>
                    <a:pt x="106" y="4"/>
                  </a:lnTo>
                  <a:lnTo>
                    <a:pt x="110" y="4"/>
                  </a:lnTo>
                  <a:lnTo>
                    <a:pt x="116" y="4"/>
                  </a:lnTo>
                  <a:lnTo>
                    <a:pt x="126" y="4"/>
                  </a:lnTo>
                  <a:lnTo>
                    <a:pt x="136" y="4"/>
                  </a:lnTo>
                  <a:lnTo>
                    <a:pt x="140" y="4"/>
                  </a:lnTo>
                  <a:lnTo>
                    <a:pt x="150" y="4"/>
                  </a:lnTo>
                  <a:lnTo>
                    <a:pt x="156" y="4"/>
                  </a:lnTo>
                  <a:lnTo>
                    <a:pt x="170" y="4"/>
                  </a:lnTo>
                  <a:lnTo>
                    <a:pt x="176" y="4"/>
                  </a:lnTo>
                  <a:lnTo>
                    <a:pt x="186" y="4"/>
                  </a:lnTo>
                  <a:lnTo>
                    <a:pt x="206" y="4"/>
                  </a:lnTo>
                  <a:lnTo>
                    <a:pt x="220" y="4"/>
                  </a:lnTo>
                  <a:lnTo>
                    <a:pt x="226" y="4"/>
                  </a:lnTo>
                  <a:lnTo>
                    <a:pt x="250" y="4"/>
                  </a:lnTo>
                  <a:lnTo>
                    <a:pt x="250" y="10"/>
                  </a:lnTo>
                  <a:lnTo>
                    <a:pt x="250" y="30"/>
                  </a:lnTo>
                  <a:lnTo>
                    <a:pt x="250" y="50"/>
                  </a:lnTo>
                  <a:lnTo>
                    <a:pt x="246" y="64"/>
                  </a:lnTo>
                  <a:lnTo>
                    <a:pt x="246" y="74"/>
                  </a:lnTo>
                  <a:lnTo>
                    <a:pt x="246" y="78"/>
                  </a:lnTo>
                  <a:lnTo>
                    <a:pt x="246" y="98"/>
                  </a:lnTo>
                  <a:lnTo>
                    <a:pt x="246" y="108"/>
                  </a:lnTo>
                  <a:lnTo>
                    <a:pt x="246" y="118"/>
                  </a:lnTo>
                  <a:lnTo>
                    <a:pt x="246" y="134"/>
                  </a:lnTo>
                  <a:lnTo>
                    <a:pt x="246" y="144"/>
                  </a:lnTo>
                  <a:lnTo>
                    <a:pt x="246" y="148"/>
                  </a:lnTo>
                  <a:lnTo>
                    <a:pt x="246" y="174"/>
                  </a:lnTo>
                  <a:lnTo>
                    <a:pt x="246" y="194"/>
                  </a:lnTo>
                  <a:lnTo>
                    <a:pt x="226" y="194"/>
                  </a:lnTo>
                  <a:lnTo>
                    <a:pt x="220" y="194"/>
                  </a:lnTo>
                  <a:lnTo>
                    <a:pt x="200" y="188"/>
                  </a:lnTo>
                  <a:lnTo>
                    <a:pt x="186" y="188"/>
                  </a:lnTo>
                  <a:lnTo>
                    <a:pt x="170" y="188"/>
                  </a:lnTo>
                  <a:lnTo>
                    <a:pt x="150" y="188"/>
                  </a:lnTo>
                  <a:lnTo>
                    <a:pt x="146" y="188"/>
                  </a:lnTo>
                  <a:lnTo>
                    <a:pt x="126" y="188"/>
                  </a:lnTo>
                  <a:lnTo>
                    <a:pt x="116" y="188"/>
                  </a:lnTo>
                  <a:lnTo>
                    <a:pt x="110" y="188"/>
                  </a:lnTo>
                  <a:lnTo>
                    <a:pt x="106" y="188"/>
                  </a:lnTo>
                  <a:lnTo>
                    <a:pt x="106" y="184"/>
                  </a:lnTo>
                  <a:lnTo>
                    <a:pt x="100" y="184"/>
                  </a:lnTo>
                  <a:lnTo>
                    <a:pt x="96" y="184"/>
                  </a:lnTo>
                  <a:lnTo>
                    <a:pt x="90" y="184"/>
                  </a:lnTo>
                  <a:lnTo>
                    <a:pt x="90" y="178"/>
                  </a:lnTo>
                  <a:lnTo>
                    <a:pt x="90" y="174"/>
                  </a:lnTo>
                  <a:lnTo>
                    <a:pt x="86" y="174"/>
                  </a:lnTo>
                  <a:lnTo>
                    <a:pt x="80" y="174"/>
                  </a:lnTo>
                  <a:lnTo>
                    <a:pt x="80" y="168"/>
                  </a:lnTo>
                  <a:lnTo>
                    <a:pt x="80" y="178"/>
                  </a:lnTo>
                  <a:lnTo>
                    <a:pt x="76" y="178"/>
                  </a:lnTo>
                  <a:lnTo>
                    <a:pt x="76" y="164"/>
                  </a:lnTo>
                  <a:lnTo>
                    <a:pt x="70" y="164"/>
                  </a:lnTo>
                  <a:lnTo>
                    <a:pt x="66" y="164"/>
                  </a:lnTo>
                  <a:lnTo>
                    <a:pt x="60" y="164"/>
                  </a:lnTo>
                  <a:lnTo>
                    <a:pt x="56" y="164"/>
                  </a:lnTo>
                  <a:lnTo>
                    <a:pt x="50" y="164"/>
                  </a:lnTo>
                  <a:lnTo>
                    <a:pt x="50" y="158"/>
                  </a:lnTo>
                  <a:lnTo>
                    <a:pt x="46" y="158"/>
                  </a:lnTo>
                  <a:lnTo>
                    <a:pt x="40" y="158"/>
                  </a:lnTo>
                  <a:lnTo>
                    <a:pt x="36" y="158"/>
                  </a:lnTo>
                  <a:lnTo>
                    <a:pt x="36" y="154"/>
                  </a:lnTo>
                  <a:lnTo>
                    <a:pt x="30" y="154"/>
                  </a:lnTo>
                  <a:lnTo>
                    <a:pt x="26" y="154"/>
                  </a:lnTo>
                  <a:lnTo>
                    <a:pt x="20" y="154"/>
                  </a:lnTo>
                  <a:lnTo>
                    <a:pt x="20" y="158"/>
                  </a:lnTo>
                  <a:lnTo>
                    <a:pt x="20" y="154"/>
                  </a:lnTo>
                  <a:lnTo>
                    <a:pt x="16" y="154"/>
                  </a:lnTo>
                  <a:lnTo>
                    <a:pt x="16" y="148"/>
                  </a:lnTo>
                  <a:lnTo>
                    <a:pt x="16" y="144"/>
                  </a:lnTo>
                  <a:lnTo>
                    <a:pt x="20" y="144"/>
                  </a:lnTo>
                  <a:lnTo>
                    <a:pt x="26" y="144"/>
                  </a:lnTo>
                  <a:lnTo>
                    <a:pt x="26" y="138"/>
                  </a:lnTo>
                  <a:lnTo>
                    <a:pt x="26" y="134"/>
                  </a:lnTo>
                  <a:lnTo>
                    <a:pt x="20" y="134"/>
                  </a:lnTo>
                  <a:lnTo>
                    <a:pt x="20" y="128"/>
                  </a:lnTo>
                  <a:lnTo>
                    <a:pt x="20" y="124"/>
                  </a:lnTo>
                  <a:lnTo>
                    <a:pt x="26" y="124"/>
                  </a:lnTo>
                  <a:lnTo>
                    <a:pt x="20" y="118"/>
                  </a:lnTo>
                  <a:lnTo>
                    <a:pt x="20" y="114"/>
                  </a:lnTo>
                  <a:lnTo>
                    <a:pt x="20" y="108"/>
                  </a:lnTo>
                  <a:lnTo>
                    <a:pt x="26" y="108"/>
                  </a:lnTo>
                  <a:lnTo>
                    <a:pt x="26" y="104"/>
                  </a:lnTo>
                  <a:lnTo>
                    <a:pt x="26" y="98"/>
                  </a:lnTo>
                  <a:lnTo>
                    <a:pt x="30" y="98"/>
                  </a:lnTo>
                  <a:lnTo>
                    <a:pt x="30" y="94"/>
                  </a:lnTo>
                  <a:lnTo>
                    <a:pt x="30" y="88"/>
                  </a:lnTo>
                  <a:lnTo>
                    <a:pt x="26" y="84"/>
                  </a:lnTo>
                  <a:lnTo>
                    <a:pt x="26" y="78"/>
                  </a:lnTo>
                  <a:lnTo>
                    <a:pt x="26" y="74"/>
                  </a:lnTo>
                  <a:lnTo>
                    <a:pt x="26" y="68"/>
                  </a:lnTo>
                  <a:lnTo>
                    <a:pt x="26" y="64"/>
                  </a:lnTo>
                  <a:lnTo>
                    <a:pt x="20" y="64"/>
                  </a:lnTo>
                  <a:lnTo>
                    <a:pt x="20" y="58"/>
                  </a:lnTo>
                  <a:lnTo>
                    <a:pt x="20" y="54"/>
                  </a:lnTo>
                  <a:lnTo>
                    <a:pt x="16" y="50"/>
                  </a:lnTo>
                  <a:lnTo>
                    <a:pt x="16" y="44"/>
                  </a:lnTo>
                  <a:lnTo>
                    <a:pt x="16" y="40"/>
                  </a:lnTo>
                  <a:lnTo>
                    <a:pt x="10" y="40"/>
                  </a:lnTo>
                  <a:lnTo>
                    <a:pt x="10" y="34"/>
                  </a:lnTo>
                  <a:lnTo>
                    <a:pt x="10" y="30"/>
                  </a:lnTo>
                  <a:lnTo>
                    <a:pt x="10" y="24"/>
                  </a:lnTo>
                  <a:lnTo>
                    <a:pt x="10" y="20"/>
                  </a:lnTo>
                  <a:lnTo>
                    <a:pt x="10" y="14"/>
                  </a:lnTo>
                  <a:lnTo>
                    <a:pt x="6" y="14"/>
                  </a:lnTo>
                  <a:lnTo>
                    <a:pt x="6" y="10"/>
                  </a:lnTo>
                  <a:lnTo>
                    <a:pt x="0" y="4"/>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4" name="Freeform 139">
              <a:extLst>
                <a:ext uri="{FF2B5EF4-FFF2-40B4-BE49-F238E27FC236}">
                  <a16:creationId xmlns:a16="http://schemas.microsoft.com/office/drawing/2014/main" id="{94FF6844-A747-A309-7562-77EA75EF4F84}"/>
                </a:ext>
              </a:extLst>
            </p:cNvPr>
            <p:cNvSpPr>
              <a:spLocks/>
            </p:cNvSpPr>
            <p:nvPr/>
          </p:nvSpPr>
          <p:spPr bwMode="auto">
            <a:xfrm>
              <a:off x="6083300" y="4400550"/>
              <a:ext cx="784225" cy="698500"/>
            </a:xfrm>
            <a:custGeom>
              <a:avLst/>
              <a:gdLst>
                <a:gd name="T0" fmla="*/ 95250 w 494"/>
                <a:gd name="T1" fmla="*/ 31750 h 440"/>
                <a:gd name="T2" fmla="*/ 127000 w 494"/>
                <a:gd name="T3" fmla="*/ 0 h 440"/>
                <a:gd name="T4" fmla="*/ 149225 w 494"/>
                <a:gd name="T5" fmla="*/ 25400 h 440"/>
                <a:gd name="T6" fmla="*/ 174625 w 494"/>
                <a:gd name="T7" fmla="*/ 47625 h 440"/>
                <a:gd name="T8" fmla="*/ 203200 w 494"/>
                <a:gd name="T9" fmla="*/ 63500 h 440"/>
                <a:gd name="T10" fmla="*/ 219075 w 494"/>
                <a:gd name="T11" fmla="*/ 79375 h 440"/>
                <a:gd name="T12" fmla="*/ 244475 w 494"/>
                <a:gd name="T13" fmla="*/ 104775 h 440"/>
                <a:gd name="T14" fmla="*/ 260350 w 494"/>
                <a:gd name="T15" fmla="*/ 142875 h 440"/>
                <a:gd name="T16" fmla="*/ 282575 w 494"/>
                <a:gd name="T17" fmla="*/ 168275 h 440"/>
                <a:gd name="T18" fmla="*/ 323850 w 494"/>
                <a:gd name="T19" fmla="*/ 174625 h 440"/>
                <a:gd name="T20" fmla="*/ 346075 w 494"/>
                <a:gd name="T21" fmla="*/ 168275 h 440"/>
                <a:gd name="T22" fmla="*/ 387350 w 494"/>
                <a:gd name="T23" fmla="*/ 158750 h 440"/>
                <a:gd name="T24" fmla="*/ 425450 w 494"/>
                <a:gd name="T25" fmla="*/ 190500 h 440"/>
                <a:gd name="T26" fmla="*/ 466725 w 494"/>
                <a:gd name="T27" fmla="*/ 206375 h 440"/>
                <a:gd name="T28" fmla="*/ 482600 w 494"/>
                <a:gd name="T29" fmla="*/ 254000 h 440"/>
                <a:gd name="T30" fmla="*/ 498475 w 494"/>
                <a:gd name="T31" fmla="*/ 285750 h 440"/>
                <a:gd name="T32" fmla="*/ 514350 w 494"/>
                <a:gd name="T33" fmla="*/ 317500 h 440"/>
                <a:gd name="T34" fmla="*/ 536575 w 494"/>
                <a:gd name="T35" fmla="*/ 349250 h 440"/>
                <a:gd name="T36" fmla="*/ 536575 w 494"/>
                <a:gd name="T37" fmla="*/ 365125 h 440"/>
                <a:gd name="T38" fmla="*/ 546100 w 494"/>
                <a:gd name="T39" fmla="*/ 323850 h 440"/>
                <a:gd name="T40" fmla="*/ 568325 w 494"/>
                <a:gd name="T41" fmla="*/ 365125 h 440"/>
                <a:gd name="T42" fmla="*/ 600075 w 494"/>
                <a:gd name="T43" fmla="*/ 396875 h 440"/>
                <a:gd name="T44" fmla="*/ 615950 w 494"/>
                <a:gd name="T45" fmla="*/ 428625 h 440"/>
                <a:gd name="T46" fmla="*/ 641350 w 494"/>
                <a:gd name="T47" fmla="*/ 450850 h 440"/>
                <a:gd name="T48" fmla="*/ 679450 w 494"/>
                <a:gd name="T49" fmla="*/ 476250 h 440"/>
                <a:gd name="T50" fmla="*/ 720725 w 494"/>
                <a:gd name="T51" fmla="*/ 498475 h 440"/>
                <a:gd name="T52" fmla="*/ 695325 w 494"/>
                <a:gd name="T53" fmla="*/ 539750 h 440"/>
                <a:gd name="T54" fmla="*/ 647700 w 494"/>
                <a:gd name="T55" fmla="*/ 539750 h 440"/>
                <a:gd name="T56" fmla="*/ 641350 w 494"/>
                <a:gd name="T57" fmla="*/ 561975 h 440"/>
                <a:gd name="T58" fmla="*/ 688975 w 494"/>
                <a:gd name="T59" fmla="*/ 561975 h 440"/>
                <a:gd name="T60" fmla="*/ 736600 w 494"/>
                <a:gd name="T61" fmla="*/ 555625 h 440"/>
                <a:gd name="T62" fmla="*/ 711200 w 494"/>
                <a:gd name="T63" fmla="*/ 539750 h 440"/>
                <a:gd name="T64" fmla="*/ 752475 w 494"/>
                <a:gd name="T65" fmla="*/ 514350 h 440"/>
                <a:gd name="T66" fmla="*/ 774700 w 494"/>
                <a:gd name="T67" fmla="*/ 530225 h 440"/>
                <a:gd name="T68" fmla="*/ 784225 w 494"/>
                <a:gd name="T69" fmla="*/ 577850 h 440"/>
                <a:gd name="T70" fmla="*/ 784225 w 494"/>
                <a:gd name="T71" fmla="*/ 603250 h 440"/>
                <a:gd name="T72" fmla="*/ 758825 w 494"/>
                <a:gd name="T73" fmla="*/ 650875 h 440"/>
                <a:gd name="T74" fmla="*/ 736600 w 494"/>
                <a:gd name="T75" fmla="*/ 698500 h 440"/>
                <a:gd name="T76" fmla="*/ 727075 w 494"/>
                <a:gd name="T77" fmla="*/ 650875 h 440"/>
                <a:gd name="T78" fmla="*/ 704850 w 494"/>
                <a:gd name="T79" fmla="*/ 609600 h 440"/>
                <a:gd name="T80" fmla="*/ 679450 w 494"/>
                <a:gd name="T81" fmla="*/ 593725 h 440"/>
                <a:gd name="T82" fmla="*/ 625475 w 494"/>
                <a:gd name="T83" fmla="*/ 571500 h 440"/>
                <a:gd name="T84" fmla="*/ 552450 w 494"/>
                <a:gd name="T85" fmla="*/ 587375 h 440"/>
                <a:gd name="T86" fmla="*/ 450850 w 494"/>
                <a:gd name="T87" fmla="*/ 587375 h 440"/>
                <a:gd name="T88" fmla="*/ 403225 w 494"/>
                <a:gd name="T89" fmla="*/ 546100 h 440"/>
                <a:gd name="T90" fmla="*/ 371475 w 494"/>
                <a:gd name="T91" fmla="*/ 514350 h 440"/>
                <a:gd name="T92" fmla="*/ 212725 w 494"/>
                <a:gd name="T93" fmla="*/ 434975 h 440"/>
                <a:gd name="T94" fmla="*/ 158750 w 494"/>
                <a:gd name="T95" fmla="*/ 381000 h 440"/>
                <a:gd name="T96" fmla="*/ 127000 w 494"/>
                <a:gd name="T97" fmla="*/ 339725 h 440"/>
                <a:gd name="T98" fmla="*/ 69850 w 494"/>
                <a:gd name="T99" fmla="*/ 292100 h 440"/>
                <a:gd name="T100" fmla="*/ 79375 w 494"/>
                <a:gd name="T101" fmla="*/ 254000 h 440"/>
                <a:gd name="T102" fmla="*/ 85725 w 494"/>
                <a:gd name="T103" fmla="*/ 206375 h 440"/>
                <a:gd name="T104" fmla="*/ 85725 w 494"/>
                <a:gd name="T105" fmla="*/ 168275 h 440"/>
                <a:gd name="T106" fmla="*/ 53975 w 494"/>
                <a:gd name="T107" fmla="*/ 152400 h 440"/>
                <a:gd name="T108" fmla="*/ 22225 w 494"/>
                <a:gd name="T109" fmla="*/ 152400 h 440"/>
                <a:gd name="T110" fmla="*/ 0 w 494"/>
                <a:gd name="T111" fmla="*/ 120650 h 4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4"/>
                <a:gd name="T169" fmla="*/ 0 h 440"/>
                <a:gd name="T170" fmla="*/ 494 w 494"/>
                <a:gd name="T171" fmla="*/ 440 h 4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4" h="440">
                  <a:moveTo>
                    <a:pt x="0" y="70"/>
                  </a:moveTo>
                  <a:lnTo>
                    <a:pt x="4" y="66"/>
                  </a:lnTo>
                  <a:lnTo>
                    <a:pt x="10" y="66"/>
                  </a:lnTo>
                  <a:lnTo>
                    <a:pt x="44" y="40"/>
                  </a:lnTo>
                  <a:lnTo>
                    <a:pt x="50" y="30"/>
                  </a:lnTo>
                  <a:lnTo>
                    <a:pt x="60" y="20"/>
                  </a:lnTo>
                  <a:lnTo>
                    <a:pt x="64" y="16"/>
                  </a:lnTo>
                  <a:lnTo>
                    <a:pt x="74" y="6"/>
                  </a:lnTo>
                  <a:lnTo>
                    <a:pt x="74" y="0"/>
                  </a:lnTo>
                  <a:lnTo>
                    <a:pt x="80" y="0"/>
                  </a:lnTo>
                  <a:lnTo>
                    <a:pt x="80" y="6"/>
                  </a:lnTo>
                  <a:lnTo>
                    <a:pt x="80" y="0"/>
                  </a:lnTo>
                  <a:lnTo>
                    <a:pt x="80" y="6"/>
                  </a:lnTo>
                  <a:lnTo>
                    <a:pt x="84" y="6"/>
                  </a:lnTo>
                  <a:lnTo>
                    <a:pt x="90" y="6"/>
                  </a:lnTo>
                  <a:lnTo>
                    <a:pt x="94" y="6"/>
                  </a:lnTo>
                  <a:lnTo>
                    <a:pt x="94" y="10"/>
                  </a:lnTo>
                  <a:lnTo>
                    <a:pt x="94" y="16"/>
                  </a:lnTo>
                  <a:lnTo>
                    <a:pt x="100" y="16"/>
                  </a:lnTo>
                  <a:lnTo>
                    <a:pt x="104" y="16"/>
                  </a:lnTo>
                  <a:lnTo>
                    <a:pt x="104" y="20"/>
                  </a:lnTo>
                  <a:lnTo>
                    <a:pt x="104" y="26"/>
                  </a:lnTo>
                  <a:lnTo>
                    <a:pt x="110" y="26"/>
                  </a:lnTo>
                  <a:lnTo>
                    <a:pt x="110" y="30"/>
                  </a:lnTo>
                  <a:lnTo>
                    <a:pt x="114" y="30"/>
                  </a:lnTo>
                  <a:lnTo>
                    <a:pt x="120" y="30"/>
                  </a:lnTo>
                  <a:lnTo>
                    <a:pt x="124" y="30"/>
                  </a:lnTo>
                  <a:lnTo>
                    <a:pt x="124" y="36"/>
                  </a:lnTo>
                  <a:lnTo>
                    <a:pt x="128" y="36"/>
                  </a:lnTo>
                  <a:lnTo>
                    <a:pt x="128" y="40"/>
                  </a:lnTo>
                  <a:lnTo>
                    <a:pt x="134" y="40"/>
                  </a:lnTo>
                  <a:lnTo>
                    <a:pt x="134" y="46"/>
                  </a:lnTo>
                  <a:lnTo>
                    <a:pt x="128" y="46"/>
                  </a:lnTo>
                  <a:lnTo>
                    <a:pt x="134" y="46"/>
                  </a:lnTo>
                  <a:lnTo>
                    <a:pt x="138" y="46"/>
                  </a:lnTo>
                  <a:lnTo>
                    <a:pt x="138" y="50"/>
                  </a:lnTo>
                  <a:lnTo>
                    <a:pt x="144" y="50"/>
                  </a:lnTo>
                  <a:lnTo>
                    <a:pt x="144" y="56"/>
                  </a:lnTo>
                  <a:lnTo>
                    <a:pt x="144" y="60"/>
                  </a:lnTo>
                  <a:lnTo>
                    <a:pt x="148" y="60"/>
                  </a:lnTo>
                  <a:lnTo>
                    <a:pt x="148" y="66"/>
                  </a:lnTo>
                  <a:lnTo>
                    <a:pt x="154" y="66"/>
                  </a:lnTo>
                  <a:lnTo>
                    <a:pt x="154" y="70"/>
                  </a:lnTo>
                  <a:lnTo>
                    <a:pt x="154" y="76"/>
                  </a:lnTo>
                  <a:lnTo>
                    <a:pt x="158" y="80"/>
                  </a:lnTo>
                  <a:lnTo>
                    <a:pt x="158" y="86"/>
                  </a:lnTo>
                  <a:lnTo>
                    <a:pt x="164" y="86"/>
                  </a:lnTo>
                  <a:lnTo>
                    <a:pt x="164" y="90"/>
                  </a:lnTo>
                  <a:lnTo>
                    <a:pt x="164" y="96"/>
                  </a:lnTo>
                  <a:lnTo>
                    <a:pt x="164" y="100"/>
                  </a:lnTo>
                  <a:lnTo>
                    <a:pt x="168" y="100"/>
                  </a:lnTo>
                  <a:lnTo>
                    <a:pt x="174" y="100"/>
                  </a:lnTo>
                  <a:lnTo>
                    <a:pt x="178" y="100"/>
                  </a:lnTo>
                  <a:lnTo>
                    <a:pt x="178" y="106"/>
                  </a:lnTo>
                  <a:lnTo>
                    <a:pt x="184" y="106"/>
                  </a:lnTo>
                  <a:lnTo>
                    <a:pt x="184" y="110"/>
                  </a:lnTo>
                  <a:lnTo>
                    <a:pt x="188" y="110"/>
                  </a:lnTo>
                  <a:lnTo>
                    <a:pt x="194" y="110"/>
                  </a:lnTo>
                  <a:lnTo>
                    <a:pt x="198" y="110"/>
                  </a:lnTo>
                  <a:lnTo>
                    <a:pt x="204" y="110"/>
                  </a:lnTo>
                  <a:lnTo>
                    <a:pt x="204" y="106"/>
                  </a:lnTo>
                  <a:lnTo>
                    <a:pt x="204" y="110"/>
                  </a:lnTo>
                  <a:lnTo>
                    <a:pt x="208" y="110"/>
                  </a:lnTo>
                  <a:lnTo>
                    <a:pt x="214" y="110"/>
                  </a:lnTo>
                  <a:lnTo>
                    <a:pt x="218" y="110"/>
                  </a:lnTo>
                  <a:lnTo>
                    <a:pt x="218" y="106"/>
                  </a:lnTo>
                  <a:lnTo>
                    <a:pt x="224" y="106"/>
                  </a:lnTo>
                  <a:lnTo>
                    <a:pt x="228" y="106"/>
                  </a:lnTo>
                  <a:lnTo>
                    <a:pt x="234" y="106"/>
                  </a:lnTo>
                  <a:lnTo>
                    <a:pt x="238" y="106"/>
                  </a:lnTo>
                  <a:lnTo>
                    <a:pt x="238" y="100"/>
                  </a:lnTo>
                  <a:lnTo>
                    <a:pt x="244" y="100"/>
                  </a:lnTo>
                  <a:lnTo>
                    <a:pt x="244" y="96"/>
                  </a:lnTo>
                  <a:lnTo>
                    <a:pt x="244" y="100"/>
                  </a:lnTo>
                  <a:lnTo>
                    <a:pt x="248" y="100"/>
                  </a:lnTo>
                  <a:lnTo>
                    <a:pt x="248" y="106"/>
                  </a:lnTo>
                  <a:lnTo>
                    <a:pt x="254" y="114"/>
                  </a:lnTo>
                  <a:lnTo>
                    <a:pt x="268" y="120"/>
                  </a:lnTo>
                  <a:lnTo>
                    <a:pt x="278" y="124"/>
                  </a:lnTo>
                  <a:lnTo>
                    <a:pt x="284" y="124"/>
                  </a:lnTo>
                  <a:lnTo>
                    <a:pt x="288" y="124"/>
                  </a:lnTo>
                  <a:lnTo>
                    <a:pt x="294" y="120"/>
                  </a:lnTo>
                  <a:lnTo>
                    <a:pt x="294" y="124"/>
                  </a:lnTo>
                  <a:lnTo>
                    <a:pt x="294" y="130"/>
                  </a:lnTo>
                  <a:lnTo>
                    <a:pt x="298" y="134"/>
                  </a:lnTo>
                  <a:lnTo>
                    <a:pt x="298" y="140"/>
                  </a:lnTo>
                  <a:lnTo>
                    <a:pt x="298" y="144"/>
                  </a:lnTo>
                  <a:lnTo>
                    <a:pt x="298" y="150"/>
                  </a:lnTo>
                  <a:lnTo>
                    <a:pt x="304" y="154"/>
                  </a:lnTo>
                  <a:lnTo>
                    <a:pt x="304" y="160"/>
                  </a:lnTo>
                  <a:lnTo>
                    <a:pt x="304" y="164"/>
                  </a:lnTo>
                  <a:lnTo>
                    <a:pt x="304" y="170"/>
                  </a:lnTo>
                  <a:lnTo>
                    <a:pt x="304" y="174"/>
                  </a:lnTo>
                  <a:lnTo>
                    <a:pt x="308" y="174"/>
                  </a:lnTo>
                  <a:lnTo>
                    <a:pt x="308" y="180"/>
                  </a:lnTo>
                  <a:lnTo>
                    <a:pt x="314" y="180"/>
                  </a:lnTo>
                  <a:lnTo>
                    <a:pt x="314" y="190"/>
                  </a:lnTo>
                  <a:lnTo>
                    <a:pt x="314" y="200"/>
                  </a:lnTo>
                  <a:lnTo>
                    <a:pt x="318" y="200"/>
                  </a:lnTo>
                  <a:lnTo>
                    <a:pt x="318" y="204"/>
                  </a:lnTo>
                  <a:lnTo>
                    <a:pt x="324" y="204"/>
                  </a:lnTo>
                  <a:lnTo>
                    <a:pt x="324" y="200"/>
                  </a:lnTo>
                  <a:lnTo>
                    <a:pt x="324" y="204"/>
                  </a:lnTo>
                  <a:lnTo>
                    <a:pt x="328" y="204"/>
                  </a:lnTo>
                  <a:lnTo>
                    <a:pt x="328" y="210"/>
                  </a:lnTo>
                  <a:lnTo>
                    <a:pt x="334" y="214"/>
                  </a:lnTo>
                  <a:lnTo>
                    <a:pt x="334" y="220"/>
                  </a:lnTo>
                  <a:lnTo>
                    <a:pt x="338" y="220"/>
                  </a:lnTo>
                  <a:lnTo>
                    <a:pt x="338" y="224"/>
                  </a:lnTo>
                  <a:lnTo>
                    <a:pt x="334" y="224"/>
                  </a:lnTo>
                  <a:lnTo>
                    <a:pt x="328" y="224"/>
                  </a:lnTo>
                  <a:lnTo>
                    <a:pt x="334" y="224"/>
                  </a:lnTo>
                  <a:lnTo>
                    <a:pt x="334" y="230"/>
                  </a:lnTo>
                  <a:lnTo>
                    <a:pt x="338" y="230"/>
                  </a:lnTo>
                  <a:lnTo>
                    <a:pt x="344" y="224"/>
                  </a:lnTo>
                  <a:lnTo>
                    <a:pt x="344" y="220"/>
                  </a:lnTo>
                  <a:lnTo>
                    <a:pt x="344" y="214"/>
                  </a:lnTo>
                  <a:lnTo>
                    <a:pt x="344" y="210"/>
                  </a:lnTo>
                  <a:lnTo>
                    <a:pt x="338" y="210"/>
                  </a:lnTo>
                  <a:lnTo>
                    <a:pt x="344" y="204"/>
                  </a:lnTo>
                  <a:lnTo>
                    <a:pt x="348" y="204"/>
                  </a:lnTo>
                  <a:lnTo>
                    <a:pt x="348" y="210"/>
                  </a:lnTo>
                  <a:lnTo>
                    <a:pt x="354" y="214"/>
                  </a:lnTo>
                  <a:lnTo>
                    <a:pt x="354" y="220"/>
                  </a:lnTo>
                  <a:lnTo>
                    <a:pt x="358" y="224"/>
                  </a:lnTo>
                  <a:lnTo>
                    <a:pt x="358" y="230"/>
                  </a:lnTo>
                  <a:lnTo>
                    <a:pt x="354" y="234"/>
                  </a:lnTo>
                  <a:lnTo>
                    <a:pt x="358" y="244"/>
                  </a:lnTo>
                  <a:lnTo>
                    <a:pt x="364" y="244"/>
                  </a:lnTo>
                  <a:lnTo>
                    <a:pt x="368" y="250"/>
                  </a:lnTo>
                  <a:lnTo>
                    <a:pt x="374" y="250"/>
                  </a:lnTo>
                  <a:lnTo>
                    <a:pt x="378" y="250"/>
                  </a:lnTo>
                  <a:lnTo>
                    <a:pt x="384" y="250"/>
                  </a:lnTo>
                  <a:lnTo>
                    <a:pt x="388" y="250"/>
                  </a:lnTo>
                  <a:lnTo>
                    <a:pt x="388" y="254"/>
                  </a:lnTo>
                  <a:lnTo>
                    <a:pt x="388" y="260"/>
                  </a:lnTo>
                  <a:lnTo>
                    <a:pt x="388" y="264"/>
                  </a:lnTo>
                  <a:lnTo>
                    <a:pt x="388" y="270"/>
                  </a:lnTo>
                  <a:lnTo>
                    <a:pt x="388" y="274"/>
                  </a:lnTo>
                  <a:lnTo>
                    <a:pt x="394" y="274"/>
                  </a:lnTo>
                  <a:lnTo>
                    <a:pt x="394" y="280"/>
                  </a:lnTo>
                  <a:lnTo>
                    <a:pt x="398" y="280"/>
                  </a:lnTo>
                  <a:lnTo>
                    <a:pt x="404" y="280"/>
                  </a:lnTo>
                  <a:lnTo>
                    <a:pt x="404" y="284"/>
                  </a:lnTo>
                  <a:lnTo>
                    <a:pt x="408" y="280"/>
                  </a:lnTo>
                  <a:lnTo>
                    <a:pt x="414" y="284"/>
                  </a:lnTo>
                  <a:lnTo>
                    <a:pt x="418" y="284"/>
                  </a:lnTo>
                  <a:lnTo>
                    <a:pt x="424" y="290"/>
                  </a:lnTo>
                  <a:lnTo>
                    <a:pt x="428" y="294"/>
                  </a:lnTo>
                  <a:lnTo>
                    <a:pt x="428" y="300"/>
                  </a:lnTo>
                  <a:lnTo>
                    <a:pt x="434" y="300"/>
                  </a:lnTo>
                  <a:lnTo>
                    <a:pt x="438" y="304"/>
                  </a:lnTo>
                  <a:lnTo>
                    <a:pt x="444" y="304"/>
                  </a:lnTo>
                  <a:lnTo>
                    <a:pt x="444" y="310"/>
                  </a:lnTo>
                  <a:lnTo>
                    <a:pt x="448" y="314"/>
                  </a:lnTo>
                  <a:lnTo>
                    <a:pt x="454" y="314"/>
                  </a:lnTo>
                  <a:lnTo>
                    <a:pt x="454" y="320"/>
                  </a:lnTo>
                  <a:lnTo>
                    <a:pt x="448" y="324"/>
                  </a:lnTo>
                  <a:lnTo>
                    <a:pt x="448" y="330"/>
                  </a:lnTo>
                  <a:lnTo>
                    <a:pt x="444" y="334"/>
                  </a:lnTo>
                  <a:lnTo>
                    <a:pt x="438" y="334"/>
                  </a:lnTo>
                  <a:lnTo>
                    <a:pt x="438" y="340"/>
                  </a:lnTo>
                  <a:lnTo>
                    <a:pt x="428" y="334"/>
                  </a:lnTo>
                  <a:lnTo>
                    <a:pt x="424" y="334"/>
                  </a:lnTo>
                  <a:lnTo>
                    <a:pt x="418" y="330"/>
                  </a:lnTo>
                  <a:lnTo>
                    <a:pt x="414" y="334"/>
                  </a:lnTo>
                  <a:lnTo>
                    <a:pt x="408" y="334"/>
                  </a:lnTo>
                  <a:lnTo>
                    <a:pt x="408" y="340"/>
                  </a:lnTo>
                  <a:lnTo>
                    <a:pt x="398" y="340"/>
                  </a:lnTo>
                  <a:lnTo>
                    <a:pt x="394" y="340"/>
                  </a:lnTo>
                  <a:lnTo>
                    <a:pt x="394" y="344"/>
                  </a:lnTo>
                  <a:lnTo>
                    <a:pt x="394" y="350"/>
                  </a:lnTo>
                  <a:lnTo>
                    <a:pt x="398" y="350"/>
                  </a:lnTo>
                  <a:lnTo>
                    <a:pt x="404" y="354"/>
                  </a:lnTo>
                  <a:lnTo>
                    <a:pt x="408" y="354"/>
                  </a:lnTo>
                  <a:lnTo>
                    <a:pt x="414" y="354"/>
                  </a:lnTo>
                  <a:lnTo>
                    <a:pt x="418" y="354"/>
                  </a:lnTo>
                  <a:lnTo>
                    <a:pt x="424" y="354"/>
                  </a:lnTo>
                  <a:lnTo>
                    <a:pt x="428" y="354"/>
                  </a:lnTo>
                  <a:lnTo>
                    <a:pt x="434" y="354"/>
                  </a:lnTo>
                  <a:lnTo>
                    <a:pt x="438" y="354"/>
                  </a:lnTo>
                  <a:lnTo>
                    <a:pt x="444" y="354"/>
                  </a:lnTo>
                  <a:lnTo>
                    <a:pt x="448" y="350"/>
                  </a:lnTo>
                  <a:lnTo>
                    <a:pt x="454" y="350"/>
                  </a:lnTo>
                  <a:lnTo>
                    <a:pt x="458" y="350"/>
                  </a:lnTo>
                  <a:lnTo>
                    <a:pt x="464" y="350"/>
                  </a:lnTo>
                  <a:lnTo>
                    <a:pt x="468" y="344"/>
                  </a:lnTo>
                  <a:lnTo>
                    <a:pt x="464" y="344"/>
                  </a:lnTo>
                  <a:lnTo>
                    <a:pt x="458" y="344"/>
                  </a:lnTo>
                  <a:lnTo>
                    <a:pt x="454" y="344"/>
                  </a:lnTo>
                  <a:lnTo>
                    <a:pt x="448" y="344"/>
                  </a:lnTo>
                  <a:lnTo>
                    <a:pt x="448" y="340"/>
                  </a:lnTo>
                  <a:lnTo>
                    <a:pt x="454" y="334"/>
                  </a:lnTo>
                  <a:lnTo>
                    <a:pt x="458" y="330"/>
                  </a:lnTo>
                  <a:lnTo>
                    <a:pt x="464" y="330"/>
                  </a:lnTo>
                  <a:lnTo>
                    <a:pt x="468" y="330"/>
                  </a:lnTo>
                  <a:lnTo>
                    <a:pt x="474" y="330"/>
                  </a:lnTo>
                  <a:lnTo>
                    <a:pt x="474" y="324"/>
                  </a:lnTo>
                  <a:lnTo>
                    <a:pt x="478" y="320"/>
                  </a:lnTo>
                  <a:lnTo>
                    <a:pt x="484" y="320"/>
                  </a:lnTo>
                  <a:lnTo>
                    <a:pt x="488" y="320"/>
                  </a:lnTo>
                  <a:lnTo>
                    <a:pt x="488" y="324"/>
                  </a:lnTo>
                  <a:lnTo>
                    <a:pt x="494" y="324"/>
                  </a:lnTo>
                  <a:lnTo>
                    <a:pt x="488" y="334"/>
                  </a:lnTo>
                  <a:lnTo>
                    <a:pt x="488" y="340"/>
                  </a:lnTo>
                  <a:lnTo>
                    <a:pt x="488" y="344"/>
                  </a:lnTo>
                  <a:lnTo>
                    <a:pt x="494" y="350"/>
                  </a:lnTo>
                  <a:lnTo>
                    <a:pt x="494" y="354"/>
                  </a:lnTo>
                  <a:lnTo>
                    <a:pt x="494" y="360"/>
                  </a:lnTo>
                  <a:lnTo>
                    <a:pt x="494" y="364"/>
                  </a:lnTo>
                  <a:lnTo>
                    <a:pt x="494" y="370"/>
                  </a:lnTo>
                  <a:lnTo>
                    <a:pt x="488" y="370"/>
                  </a:lnTo>
                  <a:lnTo>
                    <a:pt x="484" y="370"/>
                  </a:lnTo>
                  <a:lnTo>
                    <a:pt x="488" y="374"/>
                  </a:lnTo>
                  <a:lnTo>
                    <a:pt x="494" y="374"/>
                  </a:lnTo>
                  <a:lnTo>
                    <a:pt x="494" y="380"/>
                  </a:lnTo>
                  <a:lnTo>
                    <a:pt x="494" y="384"/>
                  </a:lnTo>
                  <a:lnTo>
                    <a:pt x="494" y="390"/>
                  </a:lnTo>
                  <a:lnTo>
                    <a:pt x="488" y="394"/>
                  </a:lnTo>
                  <a:lnTo>
                    <a:pt x="488" y="400"/>
                  </a:lnTo>
                  <a:lnTo>
                    <a:pt x="484" y="404"/>
                  </a:lnTo>
                  <a:lnTo>
                    <a:pt x="478" y="410"/>
                  </a:lnTo>
                  <a:lnTo>
                    <a:pt x="478" y="414"/>
                  </a:lnTo>
                  <a:lnTo>
                    <a:pt x="478" y="420"/>
                  </a:lnTo>
                  <a:lnTo>
                    <a:pt x="474" y="424"/>
                  </a:lnTo>
                  <a:lnTo>
                    <a:pt x="474" y="430"/>
                  </a:lnTo>
                  <a:lnTo>
                    <a:pt x="468" y="434"/>
                  </a:lnTo>
                  <a:lnTo>
                    <a:pt x="464" y="440"/>
                  </a:lnTo>
                  <a:lnTo>
                    <a:pt x="458" y="434"/>
                  </a:lnTo>
                  <a:lnTo>
                    <a:pt x="458" y="430"/>
                  </a:lnTo>
                  <a:lnTo>
                    <a:pt x="454" y="424"/>
                  </a:lnTo>
                  <a:lnTo>
                    <a:pt x="454" y="420"/>
                  </a:lnTo>
                  <a:lnTo>
                    <a:pt x="458" y="414"/>
                  </a:lnTo>
                  <a:lnTo>
                    <a:pt x="458" y="410"/>
                  </a:lnTo>
                  <a:lnTo>
                    <a:pt x="458" y="404"/>
                  </a:lnTo>
                  <a:lnTo>
                    <a:pt x="454" y="400"/>
                  </a:lnTo>
                  <a:lnTo>
                    <a:pt x="454" y="394"/>
                  </a:lnTo>
                  <a:lnTo>
                    <a:pt x="448" y="390"/>
                  </a:lnTo>
                  <a:lnTo>
                    <a:pt x="448" y="384"/>
                  </a:lnTo>
                  <a:lnTo>
                    <a:pt x="444" y="384"/>
                  </a:lnTo>
                  <a:lnTo>
                    <a:pt x="444" y="390"/>
                  </a:lnTo>
                  <a:lnTo>
                    <a:pt x="438" y="390"/>
                  </a:lnTo>
                  <a:lnTo>
                    <a:pt x="434" y="384"/>
                  </a:lnTo>
                  <a:lnTo>
                    <a:pt x="434" y="380"/>
                  </a:lnTo>
                  <a:lnTo>
                    <a:pt x="428" y="380"/>
                  </a:lnTo>
                  <a:lnTo>
                    <a:pt x="428" y="374"/>
                  </a:lnTo>
                  <a:lnTo>
                    <a:pt x="418" y="370"/>
                  </a:lnTo>
                  <a:lnTo>
                    <a:pt x="414" y="370"/>
                  </a:lnTo>
                  <a:lnTo>
                    <a:pt x="404" y="370"/>
                  </a:lnTo>
                  <a:lnTo>
                    <a:pt x="398" y="364"/>
                  </a:lnTo>
                  <a:lnTo>
                    <a:pt x="398" y="360"/>
                  </a:lnTo>
                  <a:lnTo>
                    <a:pt x="394" y="360"/>
                  </a:lnTo>
                  <a:lnTo>
                    <a:pt x="388" y="360"/>
                  </a:lnTo>
                  <a:lnTo>
                    <a:pt x="384" y="364"/>
                  </a:lnTo>
                  <a:lnTo>
                    <a:pt x="374" y="364"/>
                  </a:lnTo>
                  <a:lnTo>
                    <a:pt x="368" y="360"/>
                  </a:lnTo>
                  <a:lnTo>
                    <a:pt x="364" y="354"/>
                  </a:lnTo>
                  <a:lnTo>
                    <a:pt x="348" y="370"/>
                  </a:lnTo>
                  <a:lnTo>
                    <a:pt x="338" y="364"/>
                  </a:lnTo>
                  <a:lnTo>
                    <a:pt x="318" y="364"/>
                  </a:lnTo>
                  <a:lnTo>
                    <a:pt x="314" y="370"/>
                  </a:lnTo>
                  <a:lnTo>
                    <a:pt x="304" y="374"/>
                  </a:lnTo>
                  <a:lnTo>
                    <a:pt x="294" y="364"/>
                  </a:lnTo>
                  <a:lnTo>
                    <a:pt x="284" y="370"/>
                  </a:lnTo>
                  <a:lnTo>
                    <a:pt x="284" y="374"/>
                  </a:lnTo>
                  <a:lnTo>
                    <a:pt x="278" y="374"/>
                  </a:lnTo>
                  <a:lnTo>
                    <a:pt x="274" y="364"/>
                  </a:lnTo>
                  <a:lnTo>
                    <a:pt x="264" y="360"/>
                  </a:lnTo>
                  <a:lnTo>
                    <a:pt x="258" y="350"/>
                  </a:lnTo>
                  <a:lnTo>
                    <a:pt x="254" y="344"/>
                  </a:lnTo>
                  <a:lnTo>
                    <a:pt x="258" y="340"/>
                  </a:lnTo>
                  <a:lnTo>
                    <a:pt x="258" y="330"/>
                  </a:lnTo>
                  <a:lnTo>
                    <a:pt x="248" y="330"/>
                  </a:lnTo>
                  <a:lnTo>
                    <a:pt x="248" y="324"/>
                  </a:lnTo>
                  <a:lnTo>
                    <a:pt x="238" y="324"/>
                  </a:lnTo>
                  <a:lnTo>
                    <a:pt x="234" y="324"/>
                  </a:lnTo>
                  <a:lnTo>
                    <a:pt x="168" y="294"/>
                  </a:lnTo>
                  <a:lnTo>
                    <a:pt x="164" y="290"/>
                  </a:lnTo>
                  <a:lnTo>
                    <a:pt x="154" y="284"/>
                  </a:lnTo>
                  <a:lnTo>
                    <a:pt x="148" y="280"/>
                  </a:lnTo>
                  <a:lnTo>
                    <a:pt x="138" y="280"/>
                  </a:lnTo>
                  <a:lnTo>
                    <a:pt x="134" y="274"/>
                  </a:lnTo>
                  <a:lnTo>
                    <a:pt x="128" y="274"/>
                  </a:lnTo>
                  <a:lnTo>
                    <a:pt x="128" y="254"/>
                  </a:lnTo>
                  <a:lnTo>
                    <a:pt x="120" y="244"/>
                  </a:lnTo>
                  <a:lnTo>
                    <a:pt x="100" y="240"/>
                  </a:lnTo>
                  <a:lnTo>
                    <a:pt x="100" y="234"/>
                  </a:lnTo>
                  <a:lnTo>
                    <a:pt x="100" y="240"/>
                  </a:lnTo>
                  <a:lnTo>
                    <a:pt x="94" y="234"/>
                  </a:lnTo>
                  <a:lnTo>
                    <a:pt x="94" y="230"/>
                  </a:lnTo>
                  <a:lnTo>
                    <a:pt x="90" y="230"/>
                  </a:lnTo>
                  <a:lnTo>
                    <a:pt x="90" y="224"/>
                  </a:lnTo>
                  <a:lnTo>
                    <a:pt x="84" y="224"/>
                  </a:lnTo>
                  <a:lnTo>
                    <a:pt x="80" y="214"/>
                  </a:lnTo>
                  <a:lnTo>
                    <a:pt x="74" y="214"/>
                  </a:lnTo>
                  <a:lnTo>
                    <a:pt x="70" y="210"/>
                  </a:lnTo>
                  <a:lnTo>
                    <a:pt x="64" y="200"/>
                  </a:lnTo>
                  <a:lnTo>
                    <a:pt x="60" y="194"/>
                  </a:lnTo>
                  <a:lnTo>
                    <a:pt x="54" y="194"/>
                  </a:lnTo>
                  <a:lnTo>
                    <a:pt x="44" y="184"/>
                  </a:lnTo>
                  <a:lnTo>
                    <a:pt x="44" y="180"/>
                  </a:lnTo>
                  <a:lnTo>
                    <a:pt x="44" y="174"/>
                  </a:lnTo>
                  <a:lnTo>
                    <a:pt x="44" y="170"/>
                  </a:lnTo>
                  <a:lnTo>
                    <a:pt x="44" y="164"/>
                  </a:lnTo>
                  <a:lnTo>
                    <a:pt x="50" y="164"/>
                  </a:lnTo>
                  <a:lnTo>
                    <a:pt x="50" y="160"/>
                  </a:lnTo>
                  <a:lnTo>
                    <a:pt x="44" y="160"/>
                  </a:lnTo>
                  <a:lnTo>
                    <a:pt x="50" y="150"/>
                  </a:lnTo>
                  <a:lnTo>
                    <a:pt x="54" y="144"/>
                  </a:lnTo>
                  <a:lnTo>
                    <a:pt x="54" y="140"/>
                  </a:lnTo>
                  <a:lnTo>
                    <a:pt x="54" y="134"/>
                  </a:lnTo>
                  <a:lnTo>
                    <a:pt x="54" y="130"/>
                  </a:lnTo>
                  <a:lnTo>
                    <a:pt x="54" y="124"/>
                  </a:lnTo>
                  <a:lnTo>
                    <a:pt x="60" y="120"/>
                  </a:lnTo>
                  <a:lnTo>
                    <a:pt x="60" y="114"/>
                  </a:lnTo>
                  <a:lnTo>
                    <a:pt x="60" y="110"/>
                  </a:lnTo>
                  <a:lnTo>
                    <a:pt x="54" y="110"/>
                  </a:lnTo>
                  <a:lnTo>
                    <a:pt x="54" y="106"/>
                  </a:lnTo>
                  <a:lnTo>
                    <a:pt x="54" y="100"/>
                  </a:lnTo>
                  <a:lnTo>
                    <a:pt x="50" y="100"/>
                  </a:lnTo>
                  <a:lnTo>
                    <a:pt x="44" y="100"/>
                  </a:lnTo>
                  <a:lnTo>
                    <a:pt x="40" y="100"/>
                  </a:lnTo>
                  <a:lnTo>
                    <a:pt x="40" y="96"/>
                  </a:lnTo>
                  <a:lnTo>
                    <a:pt x="34" y="96"/>
                  </a:lnTo>
                  <a:lnTo>
                    <a:pt x="30" y="96"/>
                  </a:lnTo>
                  <a:lnTo>
                    <a:pt x="24" y="96"/>
                  </a:lnTo>
                  <a:lnTo>
                    <a:pt x="24" y="100"/>
                  </a:lnTo>
                  <a:lnTo>
                    <a:pt x="20" y="100"/>
                  </a:lnTo>
                  <a:lnTo>
                    <a:pt x="20" y="96"/>
                  </a:lnTo>
                  <a:lnTo>
                    <a:pt x="14" y="96"/>
                  </a:lnTo>
                  <a:lnTo>
                    <a:pt x="14" y="90"/>
                  </a:lnTo>
                  <a:lnTo>
                    <a:pt x="14" y="86"/>
                  </a:lnTo>
                  <a:lnTo>
                    <a:pt x="10" y="80"/>
                  </a:lnTo>
                  <a:lnTo>
                    <a:pt x="10" y="76"/>
                  </a:lnTo>
                  <a:lnTo>
                    <a:pt x="4" y="76"/>
                  </a:lnTo>
                  <a:lnTo>
                    <a:pt x="0" y="76"/>
                  </a:lnTo>
                  <a:lnTo>
                    <a:pt x="0" y="7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5" name="Freeform 141">
              <a:extLst>
                <a:ext uri="{FF2B5EF4-FFF2-40B4-BE49-F238E27FC236}">
                  <a16:creationId xmlns:a16="http://schemas.microsoft.com/office/drawing/2014/main" id="{4F730E5D-347B-E6D4-3229-1E9E030E8924}"/>
                </a:ext>
              </a:extLst>
            </p:cNvPr>
            <p:cNvSpPr>
              <a:spLocks/>
            </p:cNvSpPr>
            <p:nvPr/>
          </p:nvSpPr>
          <p:spPr bwMode="auto">
            <a:xfrm>
              <a:off x="4086225" y="4362450"/>
              <a:ext cx="488950" cy="377825"/>
            </a:xfrm>
            <a:custGeom>
              <a:avLst/>
              <a:gdLst>
                <a:gd name="T0" fmla="*/ 38100 w 308"/>
                <a:gd name="T1" fmla="*/ 15875 h 238"/>
                <a:gd name="T2" fmla="*/ 69850 w 308"/>
                <a:gd name="T3" fmla="*/ 6350 h 238"/>
                <a:gd name="T4" fmla="*/ 101600 w 308"/>
                <a:gd name="T5" fmla="*/ 15875 h 238"/>
                <a:gd name="T6" fmla="*/ 158750 w 308"/>
                <a:gd name="T7" fmla="*/ 15875 h 238"/>
                <a:gd name="T8" fmla="*/ 196850 w 308"/>
                <a:gd name="T9" fmla="*/ 15875 h 238"/>
                <a:gd name="T10" fmla="*/ 222250 w 308"/>
                <a:gd name="T11" fmla="*/ 0 h 238"/>
                <a:gd name="T12" fmla="*/ 276225 w 308"/>
                <a:gd name="T13" fmla="*/ 0 h 238"/>
                <a:gd name="T14" fmla="*/ 285750 w 308"/>
                <a:gd name="T15" fmla="*/ 15875 h 238"/>
                <a:gd name="T16" fmla="*/ 285750 w 308"/>
                <a:gd name="T17" fmla="*/ 31750 h 238"/>
                <a:gd name="T18" fmla="*/ 301625 w 308"/>
                <a:gd name="T19" fmla="*/ 38100 h 238"/>
                <a:gd name="T20" fmla="*/ 307975 w 308"/>
                <a:gd name="T21" fmla="*/ 38100 h 238"/>
                <a:gd name="T22" fmla="*/ 323850 w 308"/>
                <a:gd name="T23" fmla="*/ 47625 h 238"/>
                <a:gd name="T24" fmla="*/ 333375 w 308"/>
                <a:gd name="T25" fmla="*/ 63500 h 238"/>
                <a:gd name="T26" fmla="*/ 339725 w 308"/>
                <a:gd name="T27" fmla="*/ 53975 h 238"/>
                <a:gd name="T28" fmla="*/ 349250 w 308"/>
                <a:gd name="T29" fmla="*/ 69850 h 238"/>
                <a:gd name="T30" fmla="*/ 349250 w 308"/>
                <a:gd name="T31" fmla="*/ 79375 h 238"/>
                <a:gd name="T32" fmla="*/ 349250 w 308"/>
                <a:gd name="T33" fmla="*/ 101600 h 238"/>
                <a:gd name="T34" fmla="*/ 349250 w 308"/>
                <a:gd name="T35" fmla="*/ 111125 h 238"/>
                <a:gd name="T36" fmla="*/ 355600 w 308"/>
                <a:gd name="T37" fmla="*/ 127000 h 238"/>
                <a:gd name="T38" fmla="*/ 355600 w 308"/>
                <a:gd name="T39" fmla="*/ 133350 h 238"/>
                <a:gd name="T40" fmla="*/ 355600 w 308"/>
                <a:gd name="T41" fmla="*/ 142875 h 238"/>
                <a:gd name="T42" fmla="*/ 355600 w 308"/>
                <a:gd name="T43" fmla="*/ 165100 h 238"/>
                <a:gd name="T44" fmla="*/ 371475 w 308"/>
                <a:gd name="T45" fmla="*/ 174625 h 238"/>
                <a:gd name="T46" fmla="*/ 371475 w 308"/>
                <a:gd name="T47" fmla="*/ 180975 h 238"/>
                <a:gd name="T48" fmla="*/ 355600 w 308"/>
                <a:gd name="T49" fmla="*/ 190500 h 238"/>
                <a:gd name="T50" fmla="*/ 365125 w 308"/>
                <a:gd name="T51" fmla="*/ 196850 h 238"/>
                <a:gd name="T52" fmla="*/ 371475 w 308"/>
                <a:gd name="T53" fmla="*/ 212725 h 238"/>
                <a:gd name="T54" fmla="*/ 387350 w 308"/>
                <a:gd name="T55" fmla="*/ 228600 h 238"/>
                <a:gd name="T56" fmla="*/ 403225 w 308"/>
                <a:gd name="T57" fmla="*/ 234950 h 238"/>
                <a:gd name="T58" fmla="*/ 409575 w 308"/>
                <a:gd name="T59" fmla="*/ 234950 h 238"/>
                <a:gd name="T60" fmla="*/ 419100 w 308"/>
                <a:gd name="T61" fmla="*/ 250825 h 238"/>
                <a:gd name="T62" fmla="*/ 428625 w 308"/>
                <a:gd name="T63" fmla="*/ 260350 h 238"/>
                <a:gd name="T64" fmla="*/ 444500 w 308"/>
                <a:gd name="T65" fmla="*/ 266700 h 238"/>
                <a:gd name="T66" fmla="*/ 444500 w 308"/>
                <a:gd name="T67" fmla="*/ 292100 h 238"/>
                <a:gd name="T68" fmla="*/ 457200 w 308"/>
                <a:gd name="T69" fmla="*/ 307975 h 238"/>
                <a:gd name="T70" fmla="*/ 457200 w 308"/>
                <a:gd name="T71" fmla="*/ 314325 h 238"/>
                <a:gd name="T72" fmla="*/ 466725 w 308"/>
                <a:gd name="T73" fmla="*/ 339725 h 238"/>
                <a:gd name="T74" fmla="*/ 482600 w 308"/>
                <a:gd name="T75" fmla="*/ 339725 h 238"/>
                <a:gd name="T76" fmla="*/ 482600 w 308"/>
                <a:gd name="T77" fmla="*/ 355600 h 238"/>
                <a:gd name="T78" fmla="*/ 488950 w 308"/>
                <a:gd name="T79" fmla="*/ 371475 h 238"/>
                <a:gd name="T80" fmla="*/ 466725 w 308"/>
                <a:gd name="T81" fmla="*/ 371475 h 238"/>
                <a:gd name="T82" fmla="*/ 450850 w 308"/>
                <a:gd name="T83" fmla="*/ 377825 h 238"/>
                <a:gd name="T84" fmla="*/ 403225 w 308"/>
                <a:gd name="T85" fmla="*/ 377825 h 238"/>
                <a:gd name="T86" fmla="*/ 349250 w 308"/>
                <a:gd name="T87" fmla="*/ 377825 h 238"/>
                <a:gd name="T88" fmla="*/ 285750 w 308"/>
                <a:gd name="T89" fmla="*/ 377825 h 238"/>
                <a:gd name="T90" fmla="*/ 244475 w 308"/>
                <a:gd name="T91" fmla="*/ 377825 h 238"/>
                <a:gd name="T92" fmla="*/ 196850 w 308"/>
                <a:gd name="T93" fmla="*/ 377825 h 238"/>
                <a:gd name="T94" fmla="*/ 142875 w 308"/>
                <a:gd name="T95" fmla="*/ 371475 h 238"/>
                <a:gd name="T96" fmla="*/ 95250 w 308"/>
                <a:gd name="T97" fmla="*/ 371475 h 238"/>
                <a:gd name="T98" fmla="*/ 79375 w 308"/>
                <a:gd name="T99" fmla="*/ 361950 h 238"/>
                <a:gd name="T100" fmla="*/ 31750 w 308"/>
                <a:gd name="T101" fmla="*/ 361950 h 238"/>
                <a:gd name="T102" fmla="*/ 0 w 308"/>
                <a:gd name="T103" fmla="*/ 355600 h 238"/>
                <a:gd name="T104" fmla="*/ 0 w 308"/>
                <a:gd name="T105" fmla="*/ 298450 h 238"/>
                <a:gd name="T106" fmla="*/ 0 w 308"/>
                <a:gd name="T107" fmla="*/ 244475 h 238"/>
                <a:gd name="T108" fmla="*/ 6350 w 308"/>
                <a:gd name="T109" fmla="*/ 174625 h 238"/>
                <a:gd name="T110" fmla="*/ 6350 w 308"/>
                <a:gd name="T111" fmla="*/ 127000 h 238"/>
                <a:gd name="T112" fmla="*/ 6350 w 308"/>
                <a:gd name="T113" fmla="*/ 22225 h 2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8"/>
                <a:gd name="T172" fmla="*/ 0 h 238"/>
                <a:gd name="T173" fmla="*/ 308 w 308"/>
                <a:gd name="T174" fmla="*/ 238 h 2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8" h="238">
                  <a:moveTo>
                    <a:pt x="4" y="10"/>
                  </a:moveTo>
                  <a:lnTo>
                    <a:pt x="10" y="10"/>
                  </a:lnTo>
                  <a:lnTo>
                    <a:pt x="24" y="10"/>
                  </a:lnTo>
                  <a:lnTo>
                    <a:pt x="40" y="10"/>
                  </a:lnTo>
                  <a:lnTo>
                    <a:pt x="44" y="10"/>
                  </a:lnTo>
                  <a:lnTo>
                    <a:pt x="44" y="4"/>
                  </a:lnTo>
                  <a:lnTo>
                    <a:pt x="50" y="4"/>
                  </a:lnTo>
                  <a:lnTo>
                    <a:pt x="50" y="10"/>
                  </a:lnTo>
                  <a:lnTo>
                    <a:pt x="64" y="10"/>
                  </a:lnTo>
                  <a:lnTo>
                    <a:pt x="70" y="10"/>
                  </a:lnTo>
                  <a:lnTo>
                    <a:pt x="80" y="10"/>
                  </a:lnTo>
                  <a:lnTo>
                    <a:pt x="100" y="10"/>
                  </a:lnTo>
                  <a:lnTo>
                    <a:pt x="104" y="10"/>
                  </a:lnTo>
                  <a:lnTo>
                    <a:pt x="114" y="10"/>
                  </a:lnTo>
                  <a:lnTo>
                    <a:pt x="124" y="10"/>
                  </a:lnTo>
                  <a:lnTo>
                    <a:pt x="124" y="4"/>
                  </a:lnTo>
                  <a:lnTo>
                    <a:pt x="140" y="4"/>
                  </a:lnTo>
                  <a:lnTo>
                    <a:pt x="140" y="0"/>
                  </a:lnTo>
                  <a:lnTo>
                    <a:pt x="150" y="0"/>
                  </a:lnTo>
                  <a:lnTo>
                    <a:pt x="164" y="0"/>
                  </a:lnTo>
                  <a:lnTo>
                    <a:pt x="174" y="0"/>
                  </a:lnTo>
                  <a:lnTo>
                    <a:pt x="174" y="4"/>
                  </a:lnTo>
                  <a:lnTo>
                    <a:pt x="180" y="4"/>
                  </a:lnTo>
                  <a:lnTo>
                    <a:pt x="180" y="10"/>
                  </a:lnTo>
                  <a:lnTo>
                    <a:pt x="184" y="14"/>
                  </a:lnTo>
                  <a:lnTo>
                    <a:pt x="184" y="20"/>
                  </a:lnTo>
                  <a:lnTo>
                    <a:pt x="180" y="20"/>
                  </a:lnTo>
                  <a:lnTo>
                    <a:pt x="184" y="20"/>
                  </a:lnTo>
                  <a:lnTo>
                    <a:pt x="184" y="24"/>
                  </a:lnTo>
                  <a:lnTo>
                    <a:pt x="190" y="24"/>
                  </a:lnTo>
                  <a:lnTo>
                    <a:pt x="190" y="20"/>
                  </a:lnTo>
                  <a:lnTo>
                    <a:pt x="194" y="20"/>
                  </a:lnTo>
                  <a:lnTo>
                    <a:pt x="194" y="24"/>
                  </a:lnTo>
                  <a:lnTo>
                    <a:pt x="200" y="24"/>
                  </a:lnTo>
                  <a:lnTo>
                    <a:pt x="204" y="24"/>
                  </a:lnTo>
                  <a:lnTo>
                    <a:pt x="204" y="30"/>
                  </a:lnTo>
                  <a:lnTo>
                    <a:pt x="204" y="34"/>
                  </a:lnTo>
                  <a:lnTo>
                    <a:pt x="210" y="34"/>
                  </a:lnTo>
                  <a:lnTo>
                    <a:pt x="210" y="40"/>
                  </a:lnTo>
                  <a:lnTo>
                    <a:pt x="214" y="40"/>
                  </a:lnTo>
                  <a:lnTo>
                    <a:pt x="210" y="34"/>
                  </a:lnTo>
                  <a:lnTo>
                    <a:pt x="214" y="34"/>
                  </a:lnTo>
                  <a:lnTo>
                    <a:pt x="220" y="34"/>
                  </a:lnTo>
                  <a:lnTo>
                    <a:pt x="220" y="40"/>
                  </a:lnTo>
                  <a:lnTo>
                    <a:pt x="220" y="44"/>
                  </a:lnTo>
                  <a:lnTo>
                    <a:pt x="224" y="44"/>
                  </a:lnTo>
                  <a:lnTo>
                    <a:pt x="224" y="50"/>
                  </a:lnTo>
                  <a:lnTo>
                    <a:pt x="220" y="50"/>
                  </a:lnTo>
                  <a:lnTo>
                    <a:pt x="220" y="54"/>
                  </a:lnTo>
                  <a:lnTo>
                    <a:pt x="220" y="60"/>
                  </a:lnTo>
                  <a:lnTo>
                    <a:pt x="220" y="64"/>
                  </a:lnTo>
                  <a:lnTo>
                    <a:pt x="214" y="64"/>
                  </a:lnTo>
                  <a:lnTo>
                    <a:pt x="214" y="70"/>
                  </a:lnTo>
                  <a:lnTo>
                    <a:pt x="220" y="70"/>
                  </a:lnTo>
                  <a:lnTo>
                    <a:pt x="220" y="74"/>
                  </a:lnTo>
                  <a:lnTo>
                    <a:pt x="224" y="74"/>
                  </a:lnTo>
                  <a:lnTo>
                    <a:pt x="224" y="80"/>
                  </a:lnTo>
                  <a:lnTo>
                    <a:pt x="220" y="80"/>
                  </a:lnTo>
                  <a:lnTo>
                    <a:pt x="220" y="84"/>
                  </a:lnTo>
                  <a:lnTo>
                    <a:pt x="224" y="84"/>
                  </a:lnTo>
                  <a:lnTo>
                    <a:pt x="230" y="84"/>
                  </a:lnTo>
                  <a:lnTo>
                    <a:pt x="230" y="90"/>
                  </a:lnTo>
                  <a:lnTo>
                    <a:pt x="224" y="90"/>
                  </a:lnTo>
                  <a:lnTo>
                    <a:pt x="224" y="94"/>
                  </a:lnTo>
                  <a:lnTo>
                    <a:pt x="224" y="100"/>
                  </a:lnTo>
                  <a:lnTo>
                    <a:pt x="224" y="104"/>
                  </a:lnTo>
                  <a:lnTo>
                    <a:pt x="224" y="110"/>
                  </a:lnTo>
                  <a:lnTo>
                    <a:pt x="230" y="110"/>
                  </a:lnTo>
                  <a:lnTo>
                    <a:pt x="234" y="110"/>
                  </a:lnTo>
                  <a:lnTo>
                    <a:pt x="234" y="114"/>
                  </a:lnTo>
                  <a:lnTo>
                    <a:pt x="234" y="120"/>
                  </a:lnTo>
                  <a:lnTo>
                    <a:pt x="234" y="114"/>
                  </a:lnTo>
                  <a:lnTo>
                    <a:pt x="230" y="114"/>
                  </a:lnTo>
                  <a:lnTo>
                    <a:pt x="230" y="120"/>
                  </a:lnTo>
                  <a:lnTo>
                    <a:pt x="224" y="120"/>
                  </a:lnTo>
                  <a:lnTo>
                    <a:pt x="230" y="124"/>
                  </a:lnTo>
                  <a:lnTo>
                    <a:pt x="234" y="124"/>
                  </a:lnTo>
                  <a:lnTo>
                    <a:pt x="230" y="124"/>
                  </a:lnTo>
                  <a:lnTo>
                    <a:pt x="230" y="130"/>
                  </a:lnTo>
                  <a:lnTo>
                    <a:pt x="234" y="130"/>
                  </a:lnTo>
                  <a:lnTo>
                    <a:pt x="234" y="134"/>
                  </a:lnTo>
                  <a:lnTo>
                    <a:pt x="240" y="138"/>
                  </a:lnTo>
                  <a:lnTo>
                    <a:pt x="240" y="144"/>
                  </a:lnTo>
                  <a:lnTo>
                    <a:pt x="244" y="144"/>
                  </a:lnTo>
                  <a:lnTo>
                    <a:pt x="244" y="148"/>
                  </a:lnTo>
                  <a:lnTo>
                    <a:pt x="250" y="148"/>
                  </a:lnTo>
                  <a:lnTo>
                    <a:pt x="254" y="148"/>
                  </a:lnTo>
                  <a:lnTo>
                    <a:pt x="254" y="154"/>
                  </a:lnTo>
                  <a:lnTo>
                    <a:pt x="258" y="154"/>
                  </a:lnTo>
                  <a:lnTo>
                    <a:pt x="258" y="148"/>
                  </a:lnTo>
                  <a:lnTo>
                    <a:pt x="264" y="148"/>
                  </a:lnTo>
                  <a:lnTo>
                    <a:pt x="264" y="154"/>
                  </a:lnTo>
                  <a:lnTo>
                    <a:pt x="264" y="158"/>
                  </a:lnTo>
                  <a:lnTo>
                    <a:pt x="270" y="158"/>
                  </a:lnTo>
                  <a:lnTo>
                    <a:pt x="274" y="164"/>
                  </a:lnTo>
                  <a:lnTo>
                    <a:pt x="270" y="164"/>
                  </a:lnTo>
                  <a:lnTo>
                    <a:pt x="270" y="168"/>
                  </a:lnTo>
                  <a:lnTo>
                    <a:pt x="274" y="168"/>
                  </a:lnTo>
                  <a:lnTo>
                    <a:pt x="280" y="168"/>
                  </a:lnTo>
                  <a:lnTo>
                    <a:pt x="280" y="174"/>
                  </a:lnTo>
                  <a:lnTo>
                    <a:pt x="280" y="178"/>
                  </a:lnTo>
                  <a:lnTo>
                    <a:pt x="280" y="184"/>
                  </a:lnTo>
                  <a:lnTo>
                    <a:pt x="284" y="188"/>
                  </a:lnTo>
                  <a:lnTo>
                    <a:pt x="288" y="188"/>
                  </a:lnTo>
                  <a:lnTo>
                    <a:pt x="288" y="194"/>
                  </a:lnTo>
                  <a:lnTo>
                    <a:pt x="284" y="194"/>
                  </a:lnTo>
                  <a:lnTo>
                    <a:pt x="284" y="198"/>
                  </a:lnTo>
                  <a:lnTo>
                    <a:pt x="288" y="198"/>
                  </a:lnTo>
                  <a:lnTo>
                    <a:pt x="288" y="204"/>
                  </a:lnTo>
                  <a:lnTo>
                    <a:pt x="294" y="208"/>
                  </a:lnTo>
                  <a:lnTo>
                    <a:pt x="294" y="214"/>
                  </a:lnTo>
                  <a:lnTo>
                    <a:pt x="298" y="214"/>
                  </a:lnTo>
                  <a:lnTo>
                    <a:pt x="304" y="208"/>
                  </a:lnTo>
                  <a:lnTo>
                    <a:pt x="304" y="214"/>
                  </a:lnTo>
                  <a:lnTo>
                    <a:pt x="304" y="218"/>
                  </a:lnTo>
                  <a:lnTo>
                    <a:pt x="308" y="218"/>
                  </a:lnTo>
                  <a:lnTo>
                    <a:pt x="304" y="224"/>
                  </a:lnTo>
                  <a:lnTo>
                    <a:pt x="304" y="228"/>
                  </a:lnTo>
                  <a:lnTo>
                    <a:pt x="304" y="234"/>
                  </a:lnTo>
                  <a:lnTo>
                    <a:pt x="308" y="234"/>
                  </a:lnTo>
                  <a:lnTo>
                    <a:pt x="304" y="234"/>
                  </a:lnTo>
                  <a:lnTo>
                    <a:pt x="298" y="234"/>
                  </a:lnTo>
                  <a:lnTo>
                    <a:pt x="294" y="234"/>
                  </a:lnTo>
                  <a:lnTo>
                    <a:pt x="288" y="234"/>
                  </a:lnTo>
                  <a:lnTo>
                    <a:pt x="284" y="234"/>
                  </a:lnTo>
                  <a:lnTo>
                    <a:pt x="284" y="238"/>
                  </a:lnTo>
                  <a:lnTo>
                    <a:pt x="280" y="238"/>
                  </a:lnTo>
                  <a:lnTo>
                    <a:pt x="258" y="238"/>
                  </a:lnTo>
                  <a:lnTo>
                    <a:pt x="254" y="238"/>
                  </a:lnTo>
                  <a:lnTo>
                    <a:pt x="244" y="238"/>
                  </a:lnTo>
                  <a:lnTo>
                    <a:pt x="224" y="238"/>
                  </a:lnTo>
                  <a:lnTo>
                    <a:pt x="220" y="238"/>
                  </a:lnTo>
                  <a:lnTo>
                    <a:pt x="214" y="238"/>
                  </a:lnTo>
                  <a:lnTo>
                    <a:pt x="190" y="238"/>
                  </a:lnTo>
                  <a:lnTo>
                    <a:pt x="180" y="238"/>
                  </a:lnTo>
                  <a:lnTo>
                    <a:pt x="164" y="238"/>
                  </a:lnTo>
                  <a:lnTo>
                    <a:pt x="160" y="238"/>
                  </a:lnTo>
                  <a:lnTo>
                    <a:pt x="154" y="238"/>
                  </a:lnTo>
                  <a:lnTo>
                    <a:pt x="150" y="238"/>
                  </a:lnTo>
                  <a:lnTo>
                    <a:pt x="134" y="238"/>
                  </a:lnTo>
                  <a:lnTo>
                    <a:pt x="124" y="238"/>
                  </a:lnTo>
                  <a:lnTo>
                    <a:pt x="110" y="234"/>
                  </a:lnTo>
                  <a:lnTo>
                    <a:pt x="94" y="234"/>
                  </a:lnTo>
                  <a:lnTo>
                    <a:pt x="90" y="234"/>
                  </a:lnTo>
                  <a:lnTo>
                    <a:pt x="80" y="234"/>
                  </a:lnTo>
                  <a:lnTo>
                    <a:pt x="74" y="234"/>
                  </a:lnTo>
                  <a:lnTo>
                    <a:pt x="60" y="234"/>
                  </a:lnTo>
                  <a:lnTo>
                    <a:pt x="54" y="234"/>
                  </a:lnTo>
                  <a:lnTo>
                    <a:pt x="44" y="234"/>
                  </a:lnTo>
                  <a:lnTo>
                    <a:pt x="50" y="228"/>
                  </a:lnTo>
                  <a:lnTo>
                    <a:pt x="40" y="228"/>
                  </a:lnTo>
                  <a:lnTo>
                    <a:pt x="30" y="228"/>
                  </a:lnTo>
                  <a:lnTo>
                    <a:pt x="20" y="228"/>
                  </a:lnTo>
                  <a:lnTo>
                    <a:pt x="10" y="228"/>
                  </a:lnTo>
                  <a:lnTo>
                    <a:pt x="0" y="228"/>
                  </a:lnTo>
                  <a:lnTo>
                    <a:pt x="0" y="224"/>
                  </a:lnTo>
                  <a:lnTo>
                    <a:pt x="0" y="214"/>
                  </a:lnTo>
                  <a:lnTo>
                    <a:pt x="0" y="198"/>
                  </a:lnTo>
                  <a:lnTo>
                    <a:pt x="0" y="188"/>
                  </a:lnTo>
                  <a:lnTo>
                    <a:pt x="0" y="178"/>
                  </a:lnTo>
                  <a:lnTo>
                    <a:pt x="0" y="158"/>
                  </a:lnTo>
                  <a:lnTo>
                    <a:pt x="0" y="154"/>
                  </a:lnTo>
                  <a:lnTo>
                    <a:pt x="0" y="144"/>
                  </a:lnTo>
                  <a:lnTo>
                    <a:pt x="4" y="130"/>
                  </a:lnTo>
                  <a:lnTo>
                    <a:pt x="4" y="110"/>
                  </a:lnTo>
                  <a:lnTo>
                    <a:pt x="4" y="90"/>
                  </a:lnTo>
                  <a:lnTo>
                    <a:pt x="4" y="84"/>
                  </a:lnTo>
                  <a:lnTo>
                    <a:pt x="4" y="80"/>
                  </a:lnTo>
                  <a:lnTo>
                    <a:pt x="4" y="50"/>
                  </a:lnTo>
                  <a:lnTo>
                    <a:pt x="4" y="24"/>
                  </a:lnTo>
                  <a:lnTo>
                    <a:pt x="4" y="14"/>
                  </a:lnTo>
                  <a:lnTo>
                    <a:pt x="4" y="1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6" name="Freeform 145">
              <a:extLst>
                <a:ext uri="{FF2B5EF4-FFF2-40B4-BE49-F238E27FC236}">
                  <a16:creationId xmlns:a16="http://schemas.microsoft.com/office/drawing/2014/main" id="{3B5649F5-CAAB-F17A-1155-010A6C98C2AF}"/>
                </a:ext>
              </a:extLst>
            </p:cNvPr>
            <p:cNvSpPr>
              <a:spLocks/>
            </p:cNvSpPr>
            <p:nvPr/>
          </p:nvSpPr>
          <p:spPr bwMode="auto">
            <a:xfrm>
              <a:off x="3159125" y="4225925"/>
              <a:ext cx="584200" cy="466725"/>
            </a:xfrm>
            <a:custGeom>
              <a:avLst/>
              <a:gdLst>
                <a:gd name="T0" fmla="*/ 47625 w 368"/>
                <a:gd name="T1" fmla="*/ 79375 h 294"/>
                <a:gd name="T2" fmla="*/ 142875 w 368"/>
                <a:gd name="T3" fmla="*/ 79375 h 294"/>
                <a:gd name="T4" fmla="*/ 196850 w 368"/>
                <a:gd name="T5" fmla="*/ 88900 h 294"/>
                <a:gd name="T6" fmla="*/ 206375 w 368"/>
                <a:gd name="T7" fmla="*/ 88900 h 294"/>
                <a:gd name="T8" fmla="*/ 276225 w 368"/>
                <a:gd name="T9" fmla="*/ 95250 h 294"/>
                <a:gd name="T10" fmla="*/ 301625 w 368"/>
                <a:gd name="T11" fmla="*/ 57150 h 294"/>
                <a:gd name="T12" fmla="*/ 301625 w 368"/>
                <a:gd name="T13" fmla="*/ 15875 h 294"/>
                <a:gd name="T14" fmla="*/ 349250 w 368"/>
                <a:gd name="T15" fmla="*/ 0 h 294"/>
                <a:gd name="T16" fmla="*/ 349250 w 368"/>
                <a:gd name="T17" fmla="*/ 57150 h 294"/>
                <a:gd name="T18" fmla="*/ 371475 w 368"/>
                <a:gd name="T19" fmla="*/ 57150 h 294"/>
                <a:gd name="T20" fmla="*/ 371475 w 368"/>
                <a:gd name="T21" fmla="*/ 47625 h 294"/>
                <a:gd name="T22" fmla="*/ 387350 w 368"/>
                <a:gd name="T23" fmla="*/ 47625 h 294"/>
                <a:gd name="T24" fmla="*/ 403225 w 368"/>
                <a:gd name="T25" fmla="*/ 57150 h 294"/>
                <a:gd name="T26" fmla="*/ 419100 w 368"/>
                <a:gd name="T27" fmla="*/ 63500 h 294"/>
                <a:gd name="T28" fmla="*/ 428625 w 368"/>
                <a:gd name="T29" fmla="*/ 63500 h 294"/>
                <a:gd name="T30" fmla="*/ 444500 w 368"/>
                <a:gd name="T31" fmla="*/ 57150 h 294"/>
                <a:gd name="T32" fmla="*/ 450850 w 368"/>
                <a:gd name="T33" fmla="*/ 73025 h 294"/>
                <a:gd name="T34" fmla="*/ 466725 w 368"/>
                <a:gd name="T35" fmla="*/ 79375 h 294"/>
                <a:gd name="T36" fmla="*/ 460375 w 368"/>
                <a:gd name="T37" fmla="*/ 104775 h 294"/>
                <a:gd name="T38" fmla="*/ 473075 w 368"/>
                <a:gd name="T39" fmla="*/ 111125 h 294"/>
                <a:gd name="T40" fmla="*/ 482600 w 368"/>
                <a:gd name="T41" fmla="*/ 127000 h 294"/>
                <a:gd name="T42" fmla="*/ 488950 w 368"/>
                <a:gd name="T43" fmla="*/ 136525 h 294"/>
                <a:gd name="T44" fmla="*/ 482600 w 368"/>
                <a:gd name="T45" fmla="*/ 152400 h 294"/>
                <a:gd name="T46" fmla="*/ 498475 w 368"/>
                <a:gd name="T47" fmla="*/ 158750 h 294"/>
                <a:gd name="T48" fmla="*/ 504825 w 368"/>
                <a:gd name="T49" fmla="*/ 174625 h 294"/>
                <a:gd name="T50" fmla="*/ 504825 w 368"/>
                <a:gd name="T51" fmla="*/ 184150 h 294"/>
                <a:gd name="T52" fmla="*/ 520700 w 368"/>
                <a:gd name="T53" fmla="*/ 190500 h 294"/>
                <a:gd name="T54" fmla="*/ 514350 w 368"/>
                <a:gd name="T55" fmla="*/ 215900 h 294"/>
                <a:gd name="T56" fmla="*/ 520700 w 368"/>
                <a:gd name="T57" fmla="*/ 238125 h 294"/>
                <a:gd name="T58" fmla="*/ 536575 w 368"/>
                <a:gd name="T59" fmla="*/ 247650 h 294"/>
                <a:gd name="T60" fmla="*/ 536575 w 368"/>
                <a:gd name="T61" fmla="*/ 263525 h 294"/>
                <a:gd name="T62" fmla="*/ 546100 w 368"/>
                <a:gd name="T63" fmla="*/ 285750 h 294"/>
                <a:gd name="T64" fmla="*/ 552450 w 368"/>
                <a:gd name="T65" fmla="*/ 301625 h 294"/>
                <a:gd name="T66" fmla="*/ 552450 w 368"/>
                <a:gd name="T67" fmla="*/ 327025 h 294"/>
                <a:gd name="T68" fmla="*/ 561975 w 368"/>
                <a:gd name="T69" fmla="*/ 342900 h 294"/>
                <a:gd name="T70" fmla="*/ 568325 w 368"/>
                <a:gd name="T71" fmla="*/ 365125 h 294"/>
                <a:gd name="T72" fmla="*/ 577850 w 368"/>
                <a:gd name="T73" fmla="*/ 381000 h 294"/>
                <a:gd name="T74" fmla="*/ 584200 w 368"/>
                <a:gd name="T75" fmla="*/ 403225 h 294"/>
                <a:gd name="T76" fmla="*/ 577850 w 368"/>
                <a:gd name="T77" fmla="*/ 419100 h 294"/>
                <a:gd name="T78" fmla="*/ 460375 w 368"/>
                <a:gd name="T79" fmla="*/ 419100 h 294"/>
                <a:gd name="T80" fmla="*/ 387350 w 368"/>
                <a:gd name="T81" fmla="*/ 419100 h 294"/>
                <a:gd name="T82" fmla="*/ 276225 w 368"/>
                <a:gd name="T83" fmla="*/ 412750 h 294"/>
                <a:gd name="T84" fmla="*/ 206375 w 368"/>
                <a:gd name="T85" fmla="*/ 412750 h 294"/>
                <a:gd name="T86" fmla="*/ 133350 w 368"/>
                <a:gd name="T87" fmla="*/ 412750 h 294"/>
                <a:gd name="T88" fmla="*/ 117475 w 368"/>
                <a:gd name="T89" fmla="*/ 434975 h 294"/>
                <a:gd name="T90" fmla="*/ 111125 w 368"/>
                <a:gd name="T91" fmla="*/ 460375 h 294"/>
                <a:gd name="T92" fmla="*/ 95250 w 368"/>
                <a:gd name="T93" fmla="*/ 450850 h 294"/>
                <a:gd name="T94" fmla="*/ 85725 w 368"/>
                <a:gd name="T95" fmla="*/ 434975 h 294"/>
                <a:gd name="T96" fmla="*/ 69850 w 368"/>
                <a:gd name="T97" fmla="*/ 428625 h 294"/>
                <a:gd name="T98" fmla="*/ 63500 w 368"/>
                <a:gd name="T99" fmla="*/ 412750 h 294"/>
                <a:gd name="T100" fmla="*/ 53975 w 368"/>
                <a:gd name="T101" fmla="*/ 396875 h 294"/>
                <a:gd name="T102" fmla="*/ 38100 w 368"/>
                <a:gd name="T103" fmla="*/ 387350 h 294"/>
                <a:gd name="T104" fmla="*/ 31750 w 368"/>
                <a:gd name="T105" fmla="*/ 371475 h 294"/>
                <a:gd name="T106" fmla="*/ 15875 w 368"/>
                <a:gd name="T107" fmla="*/ 365125 h 294"/>
                <a:gd name="T108" fmla="*/ 0 w 368"/>
                <a:gd name="T109" fmla="*/ 342900 h 294"/>
                <a:gd name="T110" fmla="*/ 0 w 368"/>
                <a:gd name="T111" fmla="*/ 285750 h 294"/>
                <a:gd name="T112" fmla="*/ 6350 w 368"/>
                <a:gd name="T113" fmla="*/ 254000 h 294"/>
                <a:gd name="T114" fmla="*/ 15875 w 368"/>
                <a:gd name="T115" fmla="*/ 222250 h 294"/>
                <a:gd name="T116" fmla="*/ 15875 w 368"/>
                <a:gd name="T117" fmla="*/ 168275 h 294"/>
                <a:gd name="T118" fmla="*/ 15875 w 368"/>
                <a:gd name="T119" fmla="*/ 111125 h 294"/>
                <a:gd name="T120" fmla="*/ 22225 w 368"/>
                <a:gd name="T121" fmla="*/ 79375 h 2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8"/>
                <a:gd name="T184" fmla="*/ 0 h 294"/>
                <a:gd name="T185" fmla="*/ 368 w 368"/>
                <a:gd name="T186" fmla="*/ 294 h 2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8" h="294">
                  <a:moveTo>
                    <a:pt x="14" y="50"/>
                  </a:moveTo>
                  <a:lnTo>
                    <a:pt x="20" y="50"/>
                  </a:lnTo>
                  <a:lnTo>
                    <a:pt x="30" y="50"/>
                  </a:lnTo>
                  <a:lnTo>
                    <a:pt x="44" y="50"/>
                  </a:lnTo>
                  <a:lnTo>
                    <a:pt x="64" y="50"/>
                  </a:lnTo>
                  <a:lnTo>
                    <a:pt x="90" y="50"/>
                  </a:lnTo>
                  <a:lnTo>
                    <a:pt x="104" y="56"/>
                  </a:lnTo>
                  <a:lnTo>
                    <a:pt x="120" y="56"/>
                  </a:lnTo>
                  <a:lnTo>
                    <a:pt x="124" y="56"/>
                  </a:lnTo>
                  <a:lnTo>
                    <a:pt x="124" y="50"/>
                  </a:lnTo>
                  <a:lnTo>
                    <a:pt x="130" y="50"/>
                  </a:lnTo>
                  <a:lnTo>
                    <a:pt x="130" y="56"/>
                  </a:lnTo>
                  <a:lnTo>
                    <a:pt x="140" y="60"/>
                  </a:lnTo>
                  <a:lnTo>
                    <a:pt x="164" y="60"/>
                  </a:lnTo>
                  <a:lnTo>
                    <a:pt x="174" y="60"/>
                  </a:lnTo>
                  <a:lnTo>
                    <a:pt x="184" y="60"/>
                  </a:lnTo>
                  <a:lnTo>
                    <a:pt x="184" y="40"/>
                  </a:lnTo>
                  <a:lnTo>
                    <a:pt x="190" y="36"/>
                  </a:lnTo>
                  <a:lnTo>
                    <a:pt x="190" y="26"/>
                  </a:lnTo>
                  <a:lnTo>
                    <a:pt x="190" y="16"/>
                  </a:lnTo>
                  <a:lnTo>
                    <a:pt x="190" y="10"/>
                  </a:lnTo>
                  <a:lnTo>
                    <a:pt x="190" y="0"/>
                  </a:lnTo>
                  <a:lnTo>
                    <a:pt x="210" y="0"/>
                  </a:lnTo>
                  <a:lnTo>
                    <a:pt x="220" y="0"/>
                  </a:lnTo>
                  <a:lnTo>
                    <a:pt x="220" y="20"/>
                  </a:lnTo>
                  <a:lnTo>
                    <a:pt x="220" y="26"/>
                  </a:lnTo>
                  <a:lnTo>
                    <a:pt x="220" y="36"/>
                  </a:lnTo>
                  <a:lnTo>
                    <a:pt x="224" y="36"/>
                  </a:lnTo>
                  <a:lnTo>
                    <a:pt x="230" y="36"/>
                  </a:lnTo>
                  <a:lnTo>
                    <a:pt x="234" y="36"/>
                  </a:lnTo>
                  <a:lnTo>
                    <a:pt x="234" y="30"/>
                  </a:lnTo>
                  <a:lnTo>
                    <a:pt x="234" y="36"/>
                  </a:lnTo>
                  <a:lnTo>
                    <a:pt x="234" y="30"/>
                  </a:lnTo>
                  <a:lnTo>
                    <a:pt x="240" y="36"/>
                  </a:lnTo>
                  <a:lnTo>
                    <a:pt x="240" y="30"/>
                  </a:lnTo>
                  <a:lnTo>
                    <a:pt x="244" y="30"/>
                  </a:lnTo>
                  <a:lnTo>
                    <a:pt x="250" y="30"/>
                  </a:lnTo>
                  <a:lnTo>
                    <a:pt x="254" y="30"/>
                  </a:lnTo>
                  <a:lnTo>
                    <a:pt x="254" y="36"/>
                  </a:lnTo>
                  <a:lnTo>
                    <a:pt x="260" y="36"/>
                  </a:lnTo>
                  <a:lnTo>
                    <a:pt x="264" y="36"/>
                  </a:lnTo>
                  <a:lnTo>
                    <a:pt x="264" y="40"/>
                  </a:lnTo>
                  <a:lnTo>
                    <a:pt x="264" y="36"/>
                  </a:lnTo>
                  <a:lnTo>
                    <a:pt x="270" y="36"/>
                  </a:lnTo>
                  <a:lnTo>
                    <a:pt x="270" y="40"/>
                  </a:lnTo>
                  <a:lnTo>
                    <a:pt x="274" y="40"/>
                  </a:lnTo>
                  <a:lnTo>
                    <a:pt x="280" y="40"/>
                  </a:lnTo>
                  <a:lnTo>
                    <a:pt x="280" y="36"/>
                  </a:lnTo>
                  <a:lnTo>
                    <a:pt x="280" y="40"/>
                  </a:lnTo>
                  <a:lnTo>
                    <a:pt x="284" y="40"/>
                  </a:lnTo>
                  <a:lnTo>
                    <a:pt x="284" y="46"/>
                  </a:lnTo>
                  <a:lnTo>
                    <a:pt x="290" y="46"/>
                  </a:lnTo>
                  <a:lnTo>
                    <a:pt x="290" y="50"/>
                  </a:lnTo>
                  <a:lnTo>
                    <a:pt x="294" y="50"/>
                  </a:lnTo>
                  <a:lnTo>
                    <a:pt x="294" y="56"/>
                  </a:lnTo>
                  <a:lnTo>
                    <a:pt x="294" y="60"/>
                  </a:lnTo>
                  <a:lnTo>
                    <a:pt x="290" y="66"/>
                  </a:lnTo>
                  <a:lnTo>
                    <a:pt x="294" y="66"/>
                  </a:lnTo>
                  <a:lnTo>
                    <a:pt x="294" y="70"/>
                  </a:lnTo>
                  <a:lnTo>
                    <a:pt x="298" y="70"/>
                  </a:lnTo>
                  <a:lnTo>
                    <a:pt x="298" y="76"/>
                  </a:lnTo>
                  <a:lnTo>
                    <a:pt x="298" y="80"/>
                  </a:lnTo>
                  <a:lnTo>
                    <a:pt x="304" y="80"/>
                  </a:lnTo>
                  <a:lnTo>
                    <a:pt x="304" y="86"/>
                  </a:lnTo>
                  <a:lnTo>
                    <a:pt x="304" y="80"/>
                  </a:lnTo>
                  <a:lnTo>
                    <a:pt x="308" y="86"/>
                  </a:lnTo>
                  <a:lnTo>
                    <a:pt x="304" y="86"/>
                  </a:lnTo>
                  <a:lnTo>
                    <a:pt x="304" y="90"/>
                  </a:lnTo>
                  <a:lnTo>
                    <a:pt x="304" y="96"/>
                  </a:lnTo>
                  <a:lnTo>
                    <a:pt x="308" y="96"/>
                  </a:lnTo>
                  <a:lnTo>
                    <a:pt x="308" y="100"/>
                  </a:lnTo>
                  <a:lnTo>
                    <a:pt x="314" y="100"/>
                  </a:lnTo>
                  <a:lnTo>
                    <a:pt x="314" y="106"/>
                  </a:lnTo>
                  <a:lnTo>
                    <a:pt x="314" y="110"/>
                  </a:lnTo>
                  <a:lnTo>
                    <a:pt x="318" y="110"/>
                  </a:lnTo>
                  <a:lnTo>
                    <a:pt x="318" y="106"/>
                  </a:lnTo>
                  <a:lnTo>
                    <a:pt x="318" y="110"/>
                  </a:lnTo>
                  <a:lnTo>
                    <a:pt x="318" y="116"/>
                  </a:lnTo>
                  <a:lnTo>
                    <a:pt x="324" y="116"/>
                  </a:lnTo>
                  <a:lnTo>
                    <a:pt x="328" y="116"/>
                  </a:lnTo>
                  <a:lnTo>
                    <a:pt x="328" y="120"/>
                  </a:lnTo>
                  <a:lnTo>
                    <a:pt x="324" y="126"/>
                  </a:lnTo>
                  <a:lnTo>
                    <a:pt x="324" y="130"/>
                  </a:lnTo>
                  <a:lnTo>
                    <a:pt x="324" y="136"/>
                  </a:lnTo>
                  <a:lnTo>
                    <a:pt x="328" y="140"/>
                  </a:lnTo>
                  <a:lnTo>
                    <a:pt x="328" y="146"/>
                  </a:lnTo>
                  <a:lnTo>
                    <a:pt x="328" y="150"/>
                  </a:lnTo>
                  <a:lnTo>
                    <a:pt x="328" y="156"/>
                  </a:lnTo>
                  <a:lnTo>
                    <a:pt x="334" y="156"/>
                  </a:lnTo>
                  <a:lnTo>
                    <a:pt x="338" y="156"/>
                  </a:lnTo>
                  <a:lnTo>
                    <a:pt x="334" y="160"/>
                  </a:lnTo>
                  <a:lnTo>
                    <a:pt x="338" y="160"/>
                  </a:lnTo>
                  <a:lnTo>
                    <a:pt x="338" y="166"/>
                  </a:lnTo>
                  <a:lnTo>
                    <a:pt x="338" y="170"/>
                  </a:lnTo>
                  <a:lnTo>
                    <a:pt x="344" y="176"/>
                  </a:lnTo>
                  <a:lnTo>
                    <a:pt x="344" y="180"/>
                  </a:lnTo>
                  <a:lnTo>
                    <a:pt x="348" y="180"/>
                  </a:lnTo>
                  <a:lnTo>
                    <a:pt x="348" y="186"/>
                  </a:lnTo>
                  <a:lnTo>
                    <a:pt x="348" y="190"/>
                  </a:lnTo>
                  <a:lnTo>
                    <a:pt x="348" y="196"/>
                  </a:lnTo>
                  <a:lnTo>
                    <a:pt x="348" y="200"/>
                  </a:lnTo>
                  <a:lnTo>
                    <a:pt x="348" y="206"/>
                  </a:lnTo>
                  <a:lnTo>
                    <a:pt x="354" y="206"/>
                  </a:lnTo>
                  <a:lnTo>
                    <a:pt x="354" y="210"/>
                  </a:lnTo>
                  <a:lnTo>
                    <a:pt x="354" y="216"/>
                  </a:lnTo>
                  <a:lnTo>
                    <a:pt x="358" y="220"/>
                  </a:lnTo>
                  <a:lnTo>
                    <a:pt x="358" y="224"/>
                  </a:lnTo>
                  <a:lnTo>
                    <a:pt x="358" y="230"/>
                  </a:lnTo>
                  <a:lnTo>
                    <a:pt x="364" y="230"/>
                  </a:lnTo>
                  <a:lnTo>
                    <a:pt x="364" y="234"/>
                  </a:lnTo>
                  <a:lnTo>
                    <a:pt x="364" y="240"/>
                  </a:lnTo>
                  <a:lnTo>
                    <a:pt x="364" y="244"/>
                  </a:lnTo>
                  <a:lnTo>
                    <a:pt x="364" y="250"/>
                  </a:lnTo>
                  <a:lnTo>
                    <a:pt x="368" y="254"/>
                  </a:lnTo>
                  <a:lnTo>
                    <a:pt x="368" y="260"/>
                  </a:lnTo>
                  <a:lnTo>
                    <a:pt x="368" y="264"/>
                  </a:lnTo>
                  <a:lnTo>
                    <a:pt x="364" y="264"/>
                  </a:lnTo>
                  <a:lnTo>
                    <a:pt x="348" y="264"/>
                  </a:lnTo>
                  <a:lnTo>
                    <a:pt x="314" y="264"/>
                  </a:lnTo>
                  <a:lnTo>
                    <a:pt x="290" y="264"/>
                  </a:lnTo>
                  <a:lnTo>
                    <a:pt x="284" y="264"/>
                  </a:lnTo>
                  <a:lnTo>
                    <a:pt x="260" y="264"/>
                  </a:lnTo>
                  <a:lnTo>
                    <a:pt x="244" y="264"/>
                  </a:lnTo>
                  <a:lnTo>
                    <a:pt x="230" y="264"/>
                  </a:lnTo>
                  <a:lnTo>
                    <a:pt x="210" y="264"/>
                  </a:lnTo>
                  <a:lnTo>
                    <a:pt x="174" y="260"/>
                  </a:lnTo>
                  <a:lnTo>
                    <a:pt x="144" y="260"/>
                  </a:lnTo>
                  <a:lnTo>
                    <a:pt x="134" y="260"/>
                  </a:lnTo>
                  <a:lnTo>
                    <a:pt x="130" y="260"/>
                  </a:lnTo>
                  <a:lnTo>
                    <a:pt x="110" y="260"/>
                  </a:lnTo>
                  <a:lnTo>
                    <a:pt x="100" y="260"/>
                  </a:lnTo>
                  <a:lnTo>
                    <a:pt x="84" y="260"/>
                  </a:lnTo>
                  <a:lnTo>
                    <a:pt x="74" y="260"/>
                  </a:lnTo>
                  <a:lnTo>
                    <a:pt x="74" y="270"/>
                  </a:lnTo>
                  <a:lnTo>
                    <a:pt x="74" y="274"/>
                  </a:lnTo>
                  <a:lnTo>
                    <a:pt x="74" y="294"/>
                  </a:lnTo>
                  <a:lnTo>
                    <a:pt x="70" y="294"/>
                  </a:lnTo>
                  <a:lnTo>
                    <a:pt x="70" y="290"/>
                  </a:lnTo>
                  <a:lnTo>
                    <a:pt x="64" y="290"/>
                  </a:lnTo>
                  <a:lnTo>
                    <a:pt x="64" y="284"/>
                  </a:lnTo>
                  <a:lnTo>
                    <a:pt x="60" y="284"/>
                  </a:lnTo>
                  <a:lnTo>
                    <a:pt x="60" y="280"/>
                  </a:lnTo>
                  <a:lnTo>
                    <a:pt x="54" y="280"/>
                  </a:lnTo>
                  <a:lnTo>
                    <a:pt x="54" y="274"/>
                  </a:lnTo>
                  <a:lnTo>
                    <a:pt x="50" y="274"/>
                  </a:lnTo>
                  <a:lnTo>
                    <a:pt x="50" y="270"/>
                  </a:lnTo>
                  <a:lnTo>
                    <a:pt x="44" y="270"/>
                  </a:lnTo>
                  <a:lnTo>
                    <a:pt x="44" y="264"/>
                  </a:lnTo>
                  <a:lnTo>
                    <a:pt x="44" y="260"/>
                  </a:lnTo>
                  <a:lnTo>
                    <a:pt x="40" y="260"/>
                  </a:lnTo>
                  <a:lnTo>
                    <a:pt x="40" y="254"/>
                  </a:lnTo>
                  <a:lnTo>
                    <a:pt x="34" y="254"/>
                  </a:lnTo>
                  <a:lnTo>
                    <a:pt x="34" y="250"/>
                  </a:lnTo>
                  <a:lnTo>
                    <a:pt x="30" y="250"/>
                  </a:lnTo>
                  <a:lnTo>
                    <a:pt x="30" y="244"/>
                  </a:lnTo>
                  <a:lnTo>
                    <a:pt x="24" y="244"/>
                  </a:lnTo>
                  <a:lnTo>
                    <a:pt x="24" y="240"/>
                  </a:lnTo>
                  <a:lnTo>
                    <a:pt x="20" y="240"/>
                  </a:lnTo>
                  <a:lnTo>
                    <a:pt x="20" y="234"/>
                  </a:lnTo>
                  <a:lnTo>
                    <a:pt x="14" y="234"/>
                  </a:lnTo>
                  <a:lnTo>
                    <a:pt x="14" y="230"/>
                  </a:lnTo>
                  <a:lnTo>
                    <a:pt x="10" y="230"/>
                  </a:lnTo>
                  <a:lnTo>
                    <a:pt x="4" y="224"/>
                  </a:lnTo>
                  <a:lnTo>
                    <a:pt x="4" y="220"/>
                  </a:lnTo>
                  <a:lnTo>
                    <a:pt x="0" y="216"/>
                  </a:lnTo>
                  <a:lnTo>
                    <a:pt x="0" y="196"/>
                  </a:lnTo>
                  <a:lnTo>
                    <a:pt x="0" y="190"/>
                  </a:lnTo>
                  <a:lnTo>
                    <a:pt x="0" y="180"/>
                  </a:lnTo>
                  <a:lnTo>
                    <a:pt x="0" y="170"/>
                  </a:lnTo>
                  <a:lnTo>
                    <a:pt x="4" y="166"/>
                  </a:lnTo>
                  <a:lnTo>
                    <a:pt x="4" y="160"/>
                  </a:lnTo>
                  <a:lnTo>
                    <a:pt x="4" y="156"/>
                  </a:lnTo>
                  <a:lnTo>
                    <a:pt x="10" y="156"/>
                  </a:lnTo>
                  <a:lnTo>
                    <a:pt x="10" y="140"/>
                  </a:lnTo>
                  <a:lnTo>
                    <a:pt x="10" y="130"/>
                  </a:lnTo>
                  <a:lnTo>
                    <a:pt x="10" y="116"/>
                  </a:lnTo>
                  <a:lnTo>
                    <a:pt x="10" y="106"/>
                  </a:lnTo>
                  <a:lnTo>
                    <a:pt x="10" y="96"/>
                  </a:lnTo>
                  <a:lnTo>
                    <a:pt x="10" y="76"/>
                  </a:lnTo>
                  <a:lnTo>
                    <a:pt x="10" y="70"/>
                  </a:lnTo>
                  <a:lnTo>
                    <a:pt x="10" y="60"/>
                  </a:lnTo>
                  <a:lnTo>
                    <a:pt x="10" y="56"/>
                  </a:lnTo>
                  <a:lnTo>
                    <a:pt x="14" y="5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7" name="Freeform 147">
              <a:extLst>
                <a:ext uri="{FF2B5EF4-FFF2-40B4-BE49-F238E27FC236}">
                  <a16:creationId xmlns:a16="http://schemas.microsoft.com/office/drawing/2014/main" id="{837034BF-3E24-2D19-02D5-A6994EE40C79}"/>
                </a:ext>
              </a:extLst>
            </p:cNvPr>
            <p:cNvSpPr>
              <a:spLocks/>
            </p:cNvSpPr>
            <p:nvPr/>
          </p:nvSpPr>
          <p:spPr bwMode="auto">
            <a:xfrm>
              <a:off x="2454275" y="4210050"/>
              <a:ext cx="498475" cy="412750"/>
            </a:xfrm>
            <a:custGeom>
              <a:avLst/>
              <a:gdLst>
                <a:gd name="T0" fmla="*/ 22225 w 314"/>
                <a:gd name="T1" fmla="*/ 120650 h 260"/>
                <a:gd name="T2" fmla="*/ 38100 w 314"/>
                <a:gd name="T3" fmla="*/ 104775 h 260"/>
                <a:gd name="T4" fmla="*/ 63500 w 314"/>
                <a:gd name="T5" fmla="*/ 79375 h 260"/>
                <a:gd name="T6" fmla="*/ 79375 w 314"/>
                <a:gd name="T7" fmla="*/ 63500 h 260"/>
                <a:gd name="T8" fmla="*/ 111125 w 314"/>
                <a:gd name="T9" fmla="*/ 57150 h 260"/>
                <a:gd name="T10" fmla="*/ 127000 w 314"/>
                <a:gd name="T11" fmla="*/ 41275 h 260"/>
                <a:gd name="T12" fmla="*/ 111125 w 314"/>
                <a:gd name="T13" fmla="*/ 31750 h 260"/>
                <a:gd name="T14" fmla="*/ 127000 w 314"/>
                <a:gd name="T15" fmla="*/ 15875 h 260"/>
                <a:gd name="T16" fmla="*/ 158750 w 314"/>
                <a:gd name="T17" fmla="*/ 15875 h 260"/>
                <a:gd name="T18" fmla="*/ 174625 w 314"/>
                <a:gd name="T19" fmla="*/ 9525 h 260"/>
                <a:gd name="T20" fmla="*/ 206375 w 314"/>
                <a:gd name="T21" fmla="*/ 0 h 260"/>
                <a:gd name="T22" fmla="*/ 298450 w 314"/>
                <a:gd name="T23" fmla="*/ 0 h 260"/>
                <a:gd name="T24" fmla="*/ 307975 w 314"/>
                <a:gd name="T25" fmla="*/ 0 h 260"/>
                <a:gd name="T26" fmla="*/ 371475 w 314"/>
                <a:gd name="T27" fmla="*/ 0 h 260"/>
                <a:gd name="T28" fmla="*/ 466725 w 314"/>
                <a:gd name="T29" fmla="*/ 0 h 260"/>
                <a:gd name="T30" fmla="*/ 488950 w 314"/>
                <a:gd name="T31" fmla="*/ 15875 h 260"/>
                <a:gd name="T32" fmla="*/ 498475 w 314"/>
                <a:gd name="T33" fmla="*/ 73025 h 260"/>
                <a:gd name="T34" fmla="*/ 488950 w 314"/>
                <a:gd name="T35" fmla="*/ 88900 h 260"/>
                <a:gd name="T36" fmla="*/ 473075 w 314"/>
                <a:gd name="T37" fmla="*/ 111125 h 260"/>
                <a:gd name="T38" fmla="*/ 482600 w 314"/>
                <a:gd name="T39" fmla="*/ 184150 h 260"/>
                <a:gd name="T40" fmla="*/ 482600 w 314"/>
                <a:gd name="T41" fmla="*/ 222250 h 260"/>
                <a:gd name="T42" fmla="*/ 473075 w 314"/>
                <a:gd name="T43" fmla="*/ 279400 h 260"/>
                <a:gd name="T44" fmla="*/ 466725 w 314"/>
                <a:gd name="T45" fmla="*/ 295275 h 260"/>
                <a:gd name="T46" fmla="*/ 466725 w 314"/>
                <a:gd name="T47" fmla="*/ 333375 h 260"/>
                <a:gd name="T48" fmla="*/ 466725 w 314"/>
                <a:gd name="T49" fmla="*/ 342900 h 260"/>
                <a:gd name="T50" fmla="*/ 482600 w 314"/>
                <a:gd name="T51" fmla="*/ 365125 h 260"/>
                <a:gd name="T52" fmla="*/ 466725 w 314"/>
                <a:gd name="T53" fmla="*/ 412750 h 260"/>
                <a:gd name="T54" fmla="*/ 434975 w 314"/>
                <a:gd name="T55" fmla="*/ 403225 h 260"/>
                <a:gd name="T56" fmla="*/ 393700 w 314"/>
                <a:gd name="T57" fmla="*/ 412750 h 260"/>
                <a:gd name="T58" fmla="*/ 307975 w 314"/>
                <a:gd name="T59" fmla="*/ 412750 h 260"/>
                <a:gd name="T60" fmla="*/ 292100 w 314"/>
                <a:gd name="T61" fmla="*/ 412750 h 260"/>
                <a:gd name="T62" fmla="*/ 190500 w 314"/>
                <a:gd name="T63" fmla="*/ 403225 h 260"/>
                <a:gd name="T64" fmla="*/ 158750 w 314"/>
                <a:gd name="T65" fmla="*/ 396875 h 260"/>
                <a:gd name="T66" fmla="*/ 133350 w 314"/>
                <a:gd name="T67" fmla="*/ 371475 h 260"/>
                <a:gd name="T68" fmla="*/ 133350 w 314"/>
                <a:gd name="T69" fmla="*/ 349250 h 260"/>
                <a:gd name="T70" fmla="*/ 101600 w 314"/>
                <a:gd name="T71" fmla="*/ 342900 h 260"/>
                <a:gd name="T72" fmla="*/ 69850 w 314"/>
                <a:gd name="T73" fmla="*/ 327025 h 260"/>
                <a:gd name="T74" fmla="*/ 38100 w 314"/>
                <a:gd name="T75" fmla="*/ 327025 h 260"/>
                <a:gd name="T76" fmla="*/ 15875 w 314"/>
                <a:gd name="T77" fmla="*/ 317500 h 260"/>
                <a:gd name="T78" fmla="*/ 6350 w 314"/>
                <a:gd name="T79" fmla="*/ 301625 h 260"/>
                <a:gd name="T80" fmla="*/ 15875 w 314"/>
                <a:gd name="T81" fmla="*/ 285750 h 260"/>
                <a:gd name="T82" fmla="*/ 15875 w 314"/>
                <a:gd name="T83" fmla="*/ 269875 h 260"/>
                <a:gd name="T84" fmla="*/ 15875 w 314"/>
                <a:gd name="T85" fmla="*/ 247650 h 260"/>
                <a:gd name="T86" fmla="*/ 22225 w 314"/>
                <a:gd name="T87" fmla="*/ 215900 h 260"/>
                <a:gd name="T88" fmla="*/ 22225 w 314"/>
                <a:gd name="T89" fmla="*/ 190500 h 260"/>
                <a:gd name="T90" fmla="*/ 31750 w 314"/>
                <a:gd name="T91" fmla="*/ 174625 h 260"/>
                <a:gd name="T92" fmla="*/ 15875 w 314"/>
                <a:gd name="T93" fmla="*/ 127000 h 26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4"/>
                <a:gd name="T142" fmla="*/ 0 h 260"/>
                <a:gd name="T143" fmla="*/ 314 w 314"/>
                <a:gd name="T144" fmla="*/ 260 h 26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4" h="260">
                  <a:moveTo>
                    <a:pt x="10" y="80"/>
                  </a:moveTo>
                  <a:lnTo>
                    <a:pt x="14" y="80"/>
                  </a:lnTo>
                  <a:lnTo>
                    <a:pt x="14" y="76"/>
                  </a:lnTo>
                  <a:lnTo>
                    <a:pt x="20" y="76"/>
                  </a:lnTo>
                  <a:lnTo>
                    <a:pt x="20" y="70"/>
                  </a:lnTo>
                  <a:lnTo>
                    <a:pt x="24" y="66"/>
                  </a:lnTo>
                  <a:lnTo>
                    <a:pt x="30" y="60"/>
                  </a:lnTo>
                  <a:lnTo>
                    <a:pt x="34" y="56"/>
                  </a:lnTo>
                  <a:lnTo>
                    <a:pt x="40" y="50"/>
                  </a:lnTo>
                  <a:lnTo>
                    <a:pt x="44" y="46"/>
                  </a:lnTo>
                  <a:lnTo>
                    <a:pt x="44" y="40"/>
                  </a:lnTo>
                  <a:lnTo>
                    <a:pt x="50" y="40"/>
                  </a:lnTo>
                  <a:lnTo>
                    <a:pt x="54" y="36"/>
                  </a:lnTo>
                  <a:lnTo>
                    <a:pt x="60" y="36"/>
                  </a:lnTo>
                  <a:lnTo>
                    <a:pt x="70" y="36"/>
                  </a:lnTo>
                  <a:lnTo>
                    <a:pt x="74" y="30"/>
                  </a:lnTo>
                  <a:lnTo>
                    <a:pt x="80" y="30"/>
                  </a:lnTo>
                  <a:lnTo>
                    <a:pt x="80" y="26"/>
                  </a:lnTo>
                  <a:lnTo>
                    <a:pt x="74" y="26"/>
                  </a:lnTo>
                  <a:lnTo>
                    <a:pt x="70" y="26"/>
                  </a:lnTo>
                  <a:lnTo>
                    <a:pt x="70" y="20"/>
                  </a:lnTo>
                  <a:lnTo>
                    <a:pt x="70" y="16"/>
                  </a:lnTo>
                  <a:lnTo>
                    <a:pt x="74" y="10"/>
                  </a:lnTo>
                  <a:lnTo>
                    <a:pt x="80" y="10"/>
                  </a:lnTo>
                  <a:lnTo>
                    <a:pt x="84" y="10"/>
                  </a:lnTo>
                  <a:lnTo>
                    <a:pt x="90" y="10"/>
                  </a:lnTo>
                  <a:lnTo>
                    <a:pt x="100" y="10"/>
                  </a:lnTo>
                  <a:lnTo>
                    <a:pt x="104" y="10"/>
                  </a:lnTo>
                  <a:lnTo>
                    <a:pt x="110" y="10"/>
                  </a:lnTo>
                  <a:lnTo>
                    <a:pt x="110" y="6"/>
                  </a:lnTo>
                  <a:lnTo>
                    <a:pt x="110" y="0"/>
                  </a:lnTo>
                  <a:lnTo>
                    <a:pt x="124" y="0"/>
                  </a:lnTo>
                  <a:lnTo>
                    <a:pt x="130" y="0"/>
                  </a:lnTo>
                  <a:lnTo>
                    <a:pt x="150" y="0"/>
                  </a:lnTo>
                  <a:lnTo>
                    <a:pt x="164" y="0"/>
                  </a:lnTo>
                  <a:lnTo>
                    <a:pt x="188" y="0"/>
                  </a:lnTo>
                  <a:lnTo>
                    <a:pt x="188" y="10"/>
                  </a:lnTo>
                  <a:lnTo>
                    <a:pt x="194" y="10"/>
                  </a:lnTo>
                  <a:lnTo>
                    <a:pt x="194" y="0"/>
                  </a:lnTo>
                  <a:lnTo>
                    <a:pt x="198" y="0"/>
                  </a:lnTo>
                  <a:lnTo>
                    <a:pt x="208" y="0"/>
                  </a:lnTo>
                  <a:lnTo>
                    <a:pt x="234" y="0"/>
                  </a:lnTo>
                  <a:lnTo>
                    <a:pt x="244" y="0"/>
                  </a:lnTo>
                  <a:lnTo>
                    <a:pt x="268" y="0"/>
                  </a:lnTo>
                  <a:lnTo>
                    <a:pt x="294" y="0"/>
                  </a:lnTo>
                  <a:lnTo>
                    <a:pt x="304" y="0"/>
                  </a:lnTo>
                  <a:lnTo>
                    <a:pt x="304" y="10"/>
                  </a:lnTo>
                  <a:lnTo>
                    <a:pt x="308" y="10"/>
                  </a:lnTo>
                  <a:lnTo>
                    <a:pt x="308" y="30"/>
                  </a:lnTo>
                  <a:lnTo>
                    <a:pt x="308" y="46"/>
                  </a:lnTo>
                  <a:lnTo>
                    <a:pt x="314" y="46"/>
                  </a:lnTo>
                  <a:lnTo>
                    <a:pt x="314" y="50"/>
                  </a:lnTo>
                  <a:lnTo>
                    <a:pt x="308" y="50"/>
                  </a:lnTo>
                  <a:lnTo>
                    <a:pt x="308" y="56"/>
                  </a:lnTo>
                  <a:lnTo>
                    <a:pt x="308" y="66"/>
                  </a:lnTo>
                  <a:lnTo>
                    <a:pt x="298" y="66"/>
                  </a:lnTo>
                  <a:lnTo>
                    <a:pt x="298" y="70"/>
                  </a:lnTo>
                  <a:lnTo>
                    <a:pt x="308" y="70"/>
                  </a:lnTo>
                  <a:lnTo>
                    <a:pt x="308" y="86"/>
                  </a:lnTo>
                  <a:lnTo>
                    <a:pt x="304" y="116"/>
                  </a:lnTo>
                  <a:lnTo>
                    <a:pt x="304" y="126"/>
                  </a:lnTo>
                  <a:lnTo>
                    <a:pt x="304" y="130"/>
                  </a:lnTo>
                  <a:lnTo>
                    <a:pt x="304" y="140"/>
                  </a:lnTo>
                  <a:lnTo>
                    <a:pt x="304" y="166"/>
                  </a:lnTo>
                  <a:lnTo>
                    <a:pt x="304" y="170"/>
                  </a:lnTo>
                  <a:lnTo>
                    <a:pt x="298" y="176"/>
                  </a:lnTo>
                  <a:lnTo>
                    <a:pt x="298" y="180"/>
                  </a:lnTo>
                  <a:lnTo>
                    <a:pt x="298" y="186"/>
                  </a:lnTo>
                  <a:lnTo>
                    <a:pt x="294" y="186"/>
                  </a:lnTo>
                  <a:lnTo>
                    <a:pt x="298" y="190"/>
                  </a:lnTo>
                  <a:lnTo>
                    <a:pt x="294" y="196"/>
                  </a:lnTo>
                  <a:lnTo>
                    <a:pt x="294" y="210"/>
                  </a:lnTo>
                  <a:lnTo>
                    <a:pt x="304" y="210"/>
                  </a:lnTo>
                  <a:lnTo>
                    <a:pt x="304" y="216"/>
                  </a:lnTo>
                  <a:lnTo>
                    <a:pt x="294" y="216"/>
                  </a:lnTo>
                  <a:lnTo>
                    <a:pt x="294" y="220"/>
                  </a:lnTo>
                  <a:lnTo>
                    <a:pt x="304" y="220"/>
                  </a:lnTo>
                  <a:lnTo>
                    <a:pt x="304" y="230"/>
                  </a:lnTo>
                  <a:lnTo>
                    <a:pt x="294" y="230"/>
                  </a:lnTo>
                  <a:lnTo>
                    <a:pt x="294" y="244"/>
                  </a:lnTo>
                  <a:lnTo>
                    <a:pt x="294" y="260"/>
                  </a:lnTo>
                  <a:lnTo>
                    <a:pt x="278" y="260"/>
                  </a:lnTo>
                  <a:lnTo>
                    <a:pt x="278" y="254"/>
                  </a:lnTo>
                  <a:lnTo>
                    <a:pt x="274" y="254"/>
                  </a:lnTo>
                  <a:lnTo>
                    <a:pt x="274" y="260"/>
                  </a:lnTo>
                  <a:lnTo>
                    <a:pt x="264" y="260"/>
                  </a:lnTo>
                  <a:lnTo>
                    <a:pt x="248" y="260"/>
                  </a:lnTo>
                  <a:lnTo>
                    <a:pt x="228" y="260"/>
                  </a:lnTo>
                  <a:lnTo>
                    <a:pt x="208" y="260"/>
                  </a:lnTo>
                  <a:lnTo>
                    <a:pt x="194" y="260"/>
                  </a:lnTo>
                  <a:lnTo>
                    <a:pt x="194" y="250"/>
                  </a:lnTo>
                  <a:lnTo>
                    <a:pt x="184" y="250"/>
                  </a:lnTo>
                  <a:lnTo>
                    <a:pt x="184" y="260"/>
                  </a:lnTo>
                  <a:lnTo>
                    <a:pt x="164" y="260"/>
                  </a:lnTo>
                  <a:lnTo>
                    <a:pt x="144" y="254"/>
                  </a:lnTo>
                  <a:lnTo>
                    <a:pt x="120" y="254"/>
                  </a:lnTo>
                  <a:lnTo>
                    <a:pt x="110" y="254"/>
                  </a:lnTo>
                  <a:lnTo>
                    <a:pt x="110" y="250"/>
                  </a:lnTo>
                  <a:lnTo>
                    <a:pt x="100" y="250"/>
                  </a:lnTo>
                  <a:lnTo>
                    <a:pt x="100" y="240"/>
                  </a:lnTo>
                  <a:lnTo>
                    <a:pt x="84" y="240"/>
                  </a:lnTo>
                  <a:lnTo>
                    <a:pt x="84" y="234"/>
                  </a:lnTo>
                  <a:lnTo>
                    <a:pt x="80" y="234"/>
                  </a:lnTo>
                  <a:lnTo>
                    <a:pt x="80" y="220"/>
                  </a:lnTo>
                  <a:lnTo>
                    <a:pt x="84" y="220"/>
                  </a:lnTo>
                  <a:lnTo>
                    <a:pt x="84" y="216"/>
                  </a:lnTo>
                  <a:lnTo>
                    <a:pt x="74" y="216"/>
                  </a:lnTo>
                  <a:lnTo>
                    <a:pt x="64" y="216"/>
                  </a:lnTo>
                  <a:lnTo>
                    <a:pt x="54" y="210"/>
                  </a:lnTo>
                  <a:lnTo>
                    <a:pt x="54" y="206"/>
                  </a:lnTo>
                  <a:lnTo>
                    <a:pt x="44" y="206"/>
                  </a:lnTo>
                  <a:lnTo>
                    <a:pt x="44" y="210"/>
                  </a:lnTo>
                  <a:lnTo>
                    <a:pt x="24" y="210"/>
                  </a:lnTo>
                  <a:lnTo>
                    <a:pt x="24" y="206"/>
                  </a:lnTo>
                  <a:lnTo>
                    <a:pt x="14" y="206"/>
                  </a:lnTo>
                  <a:lnTo>
                    <a:pt x="10" y="206"/>
                  </a:lnTo>
                  <a:lnTo>
                    <a:pt x="10" y="200"/>
                  </a:lnTo>
                  <a:lnTo>
                    <a:pt x="0" y="196"/>
                  </a:lnTo>
                  <a:lnTo>
                    <a:pt x="4" y="196"/>
                  </a:lnTo>
                  <a:lnTo>
                    <a:pt x="4" y="190"/>
                  </a:lnTo>
                  <a:lnTo>
                    <a:pt x="4" y="186"/>
                  </a:lnTo>
                  <a:lnTo>
                    <a:pt x="10" y="186"/>
                  </a:lnTo>
                  <a:lnTo>
                    <a:pt x="10" y="180"/>
                  </a:lnTo>
                  <a:lnTo>
                    <a:pt x="10" y="176"/>
                  </a:lnTo>
                  <a:lnTo>
                    <a:pt x="14" y="176"/>
                  </a:lnTo>
                  <a:lnTo>
                    <a:pt x="10" y="170"/>
                  </a:lnTo>
                  <a:lnTo>
                    <a:pt x="10" y="166"/>
                  </a:lnTo>
                  <a:lnTo>
                    <a:pt x="10" y="160"/>
                  </a:lnTo>
                  <a:lnTo>
                    <a:pt x="10" y="156"/>
                  </a:lnTo>
                  <a:lnTo>
                    <a:pt x="10" y="150"/>
                  </a:lnTo>
                  <a:lnTo>
                    <a:pt x="14" y="140"/>
                  </a:lnTo>
                  <a:lnTo>
                    <a:pt x="14" y="136"/>
                  </a:lnTo>
                  <a:lnTo>
                    <a:pt x="14" y="130"/>
                  </a:lnTo>
                  <a:lnTo>
                    <a:pt x="14" y="126"/>
                  </a:lnTo>
                  <a:lnTo>
                    <a:pt x="14" y="120"/>
                  </a:lnTo>
                  <a:lnTo>
                    <a:pt x="20" y="120"/>
                  </a:lnTo>
                  <a:lnTo>
                    <a:pt x="20" y="116"/>
                  </a:lnTo>
                  <a:lnTo>
                    <a:pt x="20" y="110"/>
                  </a:lnTo>
                  <a:lnTo>
                    <a:pt x="14" y="100"/>
                  </a:lnTo>
                  <a:lnTo>
                    <a:pt x="10" y="86"/>
                  </a:lnTo>
                  <a:lnTo>
                    <a:pt x="10" y="8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8" name="Freeform 149">
              <a:extLst>
                <a:ext uri="{FF2B5EF4-FFF2-40B4-BE49-F238E27FC236}">
                  <a16:creationId xmlns:a16="http://schemas.microsoft.com/office/drawing/2014/main" id="{03145A7D-EF24-68FE-E188-067D22C547FD}"/>
                </a:ext>
              </a:extLst>
            </p:cNvPr>
            <p:cNvSpPr>
              <a:spLocks/>
            </p:cNvSpPr>
            <p:nvPr/>
          </p:nvSpPr>
          <p:spPr bwMode="auto">
            <a:xfrm>
              <a:off x="2921000" y="4210050"/>
              <a:ext cx="254000" cy="419100"/>
            </a:xfrm>
            <a:custGeom>
              <a:avLst/>
              <a:gdLst>
                <a:gd name="T0" fmla="*/ 47625 w 160"/>
                <a:gd name="T1" fmla="*/ 0 h 264"/>
                <a:gd name="T2" fmla="*/ 53975 w 160"/>
                <a:gd name="T3" fmla="*/ 15875 h 264"/>
                <a:gd name="T4" fmla="*/ 63500 w 160"/>
                <a:gd name="T5" fmla="*/ 25400 h 264"/>
                <a:gd name="T6" fmla="*/ 69850 w 160"/>
                <a:gd name="T7" fmla="*/ 31750 h 264"/>
                <a:gd name="T8" fmla="*/ 69850 w 160"/>
                <a:gd name="T9" fmla="*/ 47625 h 264"/>
                <a:gd name="T10" fmla="*/ 69850 w 160"/>
                <a:gd name="T11" fmla="*/ 63500 h 264"/>
                <a:gd name="T12" fmla="*/ 111125 w 160"/>
                <a:gd name="T13" fmla="*/ 79375 h 264"/>
                <a:gd name="T14" fmla="*/ 127000 w 160"/>
                <a:gd name="T15" fmla="*/ 104775 h 264"/>
                <a:gd name="T16" fmla="*/ 142875 w 160"/>
                <a:gd name="T17" fmla="*/ 111125 h 264"/>
                <a:gd name="T18" fmla="*/ 149225 w 160"/>
                <a:gd name="T19" fmla="*/ 136525 h 264"/>
                <a:gd name="T20" fmla="*/ 222250 w 160"/>
                <a:gd name="T21" fmla="*/ 136525 h 264"/>
                <a:gd name="T22" fmla="*/ 254000 w 160"/>
                <a:gd name="T23" fmla="*/ 168275 h 264"/>
                <a:gd name="T24" fmla="*/ 254000 w 160"/>
                <a:gd name="T25" fmla="*/ 200025 h 264"/>
                <a:gd name="T26" fmla="*/ 254000 w 160"/>
                <a:gd name="T27" fmla="*/ 238125 h 264"/>
                <a:gd name="T28" fmla="*/ 244475 w 160"/>
                <a:gd name="T29" fmla="*/ 263525 h 264"/>
                <a:gd name="T30" fmla="*/ 244475 w 160"/>
                <a:gd name="T31" fmla="*/ 279400 h 264"/>
                <a:gd name="T32" fmla="*/ 238125 w 160"/>
                <a:gd name="T33" fmla="*/ 301625 h 264"/>
                <a:gd name="T34" fmla="*/ 238125 w 160"/>
                <a:gd name="T35" fmla="*/ 327025 h 264"/>
                <a:gd name="T36" fmla="*/ 238125 w 160"/>
                <a:gd name="T37" fmla="*/ 365125 h 264"/>
                <a:gd name="T38" fmla="*/ 238125 w 160"/>
                <a:gd name="T39" fmla="*/ 412750 h 264"/>
                <a:gd name="T40" fmla="*/ 228600 w 160"/>
                <a:gd name="T41" fmla="*/ 419100 h 264"/>
                <a:gd name="T42" fmla="*/ 180975 w 160"/>
                <a:gd name="T43" fmla="*/ 419100 h 264"/>
                <a:gd name="T44" fmla="*/ 165100 w 160"/>
                <a:gd name="T45" fmla="*/ 419100 h 264"/>
                <a:gd name="T46" fmla="*/ 142875 w 160"/>
                <a:gd name="T47" fmla="*/ 419100 h 264"/>
                <a:gd name="T48" fmla="*/ 117475 w 160"/>
                <a:gd name="T49" fmla="*/ 419100 h 264"/>
                <a:gd name="T50" fmla="*/ 85725 w 160"/>
                <a:gd name="T51" fmla="*/ 419100 h 264"/>
                <a:gd name="T52" fmla="*/ 63500 w 160"/>
                <a:gd name="T53" fmla="*/ 419100 h 264"/>
                <a:gd name="T54" fmla="*/ 47625 w 160"/>
                <a:gd name="T55" fmla="*/ 412750 h 264"/>
                <a:gd name="T56" fmla="*/ 0 w 160"/>
                <a:gd name="T57" fmla="*/ 412750 h 264"/>
                <a:gd name="T58" fmla="*/ 0 w 160"/>
                <a:gd name="T59" fmla="*/ 365125 h 264"/>
                <a:gd name="T60" fmla="*/ 15875 w 160"/>
                <a:gd name="T61" fmla="*/ 349250 h 264"/>
                <a:gd name="T62" fmla="*/ 0 w 160"/>
                <a:gd name="T63" fmla="*/ 342900 h 264"/>
                <a:gd name="T64" fmla="*/ 15875 w 160"/>
                <a:gd name="T65" fmla="*/ 333375 h 264"/>
                <a:gd name="T66" fmla="*/ 0 w 160"/>
                <a:gd name="T67" fmla="*/ 311150 h 264"/>
                <a:gd name="T68" fmla="*/ 0 w 160"/>
                <a:gd name="T69" fmla="*/ 295275 h 264"/>
                <a:gd name="T70" fmla="*/ 6350 w 160"/>
                <a:gd name="T71" fmla="*/ 285750 h 264"/>
                <a:gd name="T72" fmla="*/ 15875 w 160"/>
                <a:gd name="T73" fmla="*/ 269875 h 264"/>
                <a:gd name="T74" fmla="*/ 15875 w 160"/>
                <a:gd name="T75" fmla="*/ 222250 h 264"/>
                <a:gd name="T76" fmla="*/ 15875 w 160"/>
                <a:gd name="T77" fmla="*/ 200025 h 264"/>
                <a:gd name="T78" fmla="*/ 22225 w 160"/>
                <a:gd name="T79" fmla="*/ 136525 h 264"/>
                <a:gd name="T80" fmla="*/ 6350 w 160"/>
                <a:gd name="T81" fmla="*/ 111125 h 264"/>
                <a:gd name="T82" fmla="*/ 22225 w 160"/>
                <a:gd name="T83" fmla="*/ 104775 h 264"/>
                <a:gd name="T84" fmla="*/ 22225 w 160"/>
                <a:gd name="T85" fmla="*/ 79375 h 264"/>
                <a:gd name="T86" fmla="*/ 31750 w 160"/>
                <a:gd name="T87" fmla="*/ 73025 h 264"/>
                <a:gd name="T88" fmla="*/ 22225 w 160"/>
                <a:gd name="T89" fmla="*/ 47625 h 264"/>
                <a:gd name="T90" fmla="*/ 15875 w 160"/>
                <a:gd name="T91" fmla="*/ 15875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0"/>
                <a:gd name="T139" fmla="*/ 0 h 264"/>
                <a:gd name="T140" fmla="*/ 160 w 160"/>
                <a:gd name="T141" fmla="*/ 264 h 2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0" h="264">
                  <a:moveTo>
                    <a:pt x="10" y="0"/>
                  </a:moveTo>
                  <a:lnTo>
                    <a:pt x="30" y="0"/>
                  </a:lnTo>
                  <a:lnTo>
                    <a:pt x="30" y="10"/>
                  </a:lnTo>
                  <a:lnTo>
                    <a:pt x="34" y="10"/>
                  </a:lnTo>
                  <a:lnTo>
                    <a:pt x="34" y="16"/>
                  </a:lnTo>
                  <a:lnTo>
                    <a:pt x="40" y="16"/>
                  </a:lnTo>
                  <a:lnTo>
                    <a:pt x="40" y="20"/>
                  </a:lnTo>
                  <a:lnTo>
                    <a:pt x="44" y="20"/>
                  </a:lnTo>
                  <a:lnTo>
                    <a:pt x="44" y="26"/>
                  </a:lnTo>
                  <a:lnTo>
                    <a:pt x="44" y="30"/>
                  </a:lnTo>
                  <a:lnTo>
                    <a:pt x="44" y="36"/>
                  </a:lnTo>
                  <a:lnTo>
                    <a:pt x="44" y="40"/>
                  </a:lnTo>
                  <a:lnTo>
                    <a:pt x="70" y="40"/>
                  </a:lnTo>
                  <a:lnTo>
                    <a:pt x="70" y="50"/>
                  </a:lnTo>
                  <a:lnTo>
                    <a:pt x="80" y="50"/>
                  </a:lnTo>
                  <a:lnTo>
                    <a:pt x="80" y="66"/>
                  </a:lnTo>
                  <a:lnTo>
                    <a:pt x="90" y="66"/>
                  </a:lnTo>
                  <a:lnTo>
                    <a:pt x="90" y="70"/>
                  </a:lnTo>
                  <a:lnTo>
                    <a:pt x="94" y="70"/>
                  </a:lnTo>
                  <a:lnTo>
                    <a:pt x="94" y="86"/>
                  </a:lnTo>
                  <a:lnTo>
                    <a:pt x="114" y="86"/>
                  </a:lnTo>
                  <a:lnTo>
                    <a:pt x="140" y="86"/>
                  </a:lnTo>
                  <a:lnTo>
                    <a:pt x="160" y="86"/>
                  </a:lnTo>
                  <a:lnTo>
                    <a:pt x="160" y="106"/>
                  </a:lnTo>
                  <a:lnTo>
                    <a:pt x="160" y="116"/>
                  </a:lnTo>
                  <a:lnTo>
                    <a:pt x="160" y="126"/>
                  </a:lnTo>
                  <a:lnTo>
                    <a:pt x="160" y="140"/>
                  </a:lnTo>
                  <a:lnTo>
                    <a:pt x="160" y="150"/>
                  </a:lnTo>
                  <a:lnTo>
                    <a:pt x="160" y="166"/>
                  </a:lnTo>
                  <a:lnTo>
                    <a:pt x="154" y="166"/>
                  </a:lnTo>
                  <a:lnTo>
                    <a:pt x="154" y="170"/>
                  </a:lnTo>
                  <a:lnTo>
                    <a:pt x="154" y="176"/>
                  </a:lnTo>
                  <a:lnTo>
                    <a:pt x="150" y="180"/>
                  </a:lnTo>
                  <a:lnTo>
                    <a:pt x="150" y="190"/>
                  </a:lnTo>
                  <a:lnTo>
                    <a:pt x="150" y="200"/>
                  </a:lnTo>
                  <a:lnTo>
                    <a:pt x="150" y="206"/>
                  </a:lnTo>
                  <a:lnTo>
                    <a:pt x="150" y="226"/>
                  </a:lnTo>
                  <a:lnTo>
                    <a:pt x="150" y="230"/>
                  </a:lnTo>
                  <a:lnTo>
                    <a:pt x="150" y="250"/>
                  </a:lnTo>
                  <a:lnTo>
                    <a:pt x="150" y="260"/>
                  </a:lnTo>
                  <a:lnTo>
                    <a:pt x="144" y="260"/>
                  </a:lnTo>
                  <a:lnTo>
                    <a:pt x="144" y="264"/>
                  </a:lnTo>
                  <a:lnTo>
                    <a:pt x="120" y="264"/>
                  </a:lnTo>
                  <a:lnTo>
                    <a:pt x="114" y="264"/>
                  </a:lnTo>
                  <a:lnTo>
                    <a:pt x="110" y="264"/>
                  </a:lnTo>
                  <a:lnTo>
                    <a:pt x="104" y="264"/>
                  </a:lnTo>
                  <a:lnTo>
                    <a:pt x="94" y="264"/>
                  </a:lnTo>
                  <a:lnTo>
                    <a:pt x="90" y="264"/>
                  </a:lnTo>
                  <a:lnTo>
                    <a:pt x="80" y="264"/>
                  </a:lnTo>
                  <a:lnTo>
                    <a:pt x="74" y="264"/>
                  </a:lnTo>
                  <a:lnTo>
                    <a:pt x="64" y="264"/>
                  </a:lnTo>
                  <a:lnTo>
                    <a:pt x="54" y="264"/>
                  </a:lnTo>
                  <a:lnTo>
                    <a:pt x="44" y="264"/>
                  </a:lnTo>
                  <a:lnTo>
                    <a:pt x="40" y="264"/>
                  </a:lnTo>
                  <a:lnTo>
                    <a:pt x="40" y="260"/>
                  </a:lnTo>
                  <a:lnTo>
                    <a:pt x="30" y="260"/>
                  </a:lnTo>
                  <a:lnTo>
                    <a:pt x="14" y="260"/>
                  </a:lnTo>
                  <a:lnTo>
                    <a:pt x="0" y="260"/>
                  </a:lnTo>
                  <a:lnTo>
                    <a:pt x="0" y="244"/>
                  </a:lnTo>
                  <a:lnTo>
                    <a:pt x="0" y="230"/>
                  </a:lnTo>
                  <a:lnTo>
                    <a:pt x="10" y="230"/>
                  </a:lnTo>
                  <a:lnTo>
                    <a:pt x="10" y="220"/>
                  </a:lnTo>
                  <a:lnTo>
                    <a:pt x="0" y="220"/>
                  </a:lnTo>
                  <a:lnTo>
                    <a:pt x="0" y="216"/>
                  </a:lnTo>
                  <a:lnTo>
                    <a:pt x="10" y="216"/>
                  </a:lnTo>
                  <a:lnTo>
                    <a:pt x="10" y="210"/>
                  </a:lnTo>
                  <a:lnTo>
                    <a:pt x="0" y="210"/>
                  </a:lnTo>
                  <a:lnTo>
                    <a:pt x="0" y="196"/>
                  </a:lnTo>
                  <a:lnTo>
                    <a:pt x="4" y="190"/>
                  </a:lnTo>
                  <a:lnTo>
                    <a:pt x="0" y="186"/>
                  </a:lnTo>
                  <a:lnTo>
                    <a:pt x="4" y="186"/>
                  </a:lnTo>
                  <a:lnTo>
                    <a:pt x="4" y="180"/>
                  </a:lnTo>
                  <a:lnTo>
                    <a:pt x="4" y="176"/>
                  </a:lnTo>
                  <a:lnTo>
                    <a:pt x="10" y="170"/>
                  </a:lnTo>
                  <a:lnTo>
                    <a:pt x="10" y="166"/>
                  </a:lnTo>
                  <a:lnTo>
                    <a:pt x="10" y="140"/>
                  </a:lnTo>
                  <a:lnTo>
                    <a:pt x="10" y="130"/>
                  </a:lnTo>
                  <a:lnTo>
                    <a:pt x="10" y="126"/>
                  </a:lnTo>
                  <a:lnTo>
                    <a:pt x="10" y="116"/>
                  </a:lnTo>
                  <a:lnTo>
                    <a:pt x="14" y="86"/>
                  </a:lnTo>
                  <a:lnTo>
                    <a:pt x="14" y="70"/>
                  </a:lnTo>
                  <a:lnTo>
                    <a:pt x="4" y="70"/>
                  </a:lnTo>
                  <a:lnTo>
                    <a:pt x="4" y="66"/>
                  </a:lnTo>
                  <a:lnTo>
                    <a:pt x="14" y="66"/>
                  </a:lnTo>
                  <a:lnTo>
                    <a:pt x="14" y="56"/>
                  </a:lnTo>
                  <a:lnTo>
                    <a:pt x="14" y="50"/>
                  </a:lnTo>
                  <a:lnTo>
                    <a:pt x="20" y="50"/>
                  </a:lnTo>
                  <a:lnTo>
                    <a:pt x="20" y="46"/>
                  </a:lnTo>
                  <a:lnTo>
                    <a:pt x="14" y="46"/>
                  </a:lnTo>
                  <a:lnTo>
                    <a:pt x="14" y="30"/>
                  </a:lnTo>
                  <a:lnTo>
                    <a:pt x="14" y="10"/>
                  </a:lnTo>
                  <a:lnTo>
                    <a:pt x="10" y="10"/>
                  </a:lnTo>
                  <a:lnTo>
                    <a:pt x="10" y="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 name="Freeform 151">
              <a:extLst>
                <a:ext uri="{FF2B5EF4-FFF2-40B4-BE49-F238E27FC236}">
                  <a16:creationId xmlns:a16="http://schemas.microsoft.com/office/drawing/2014/main" id="{061F8B90-455F-3A06-915F-64BD2A5D9F22}"/>
                </a:ext>
              </a:extLst>
            </p:cNvPr>
            <p:cNvSpPr>
              <a:spLocks/>
            </p:cNvSpPr>
            <p:nvPr/>
          </p:nvSpPr>
          <p:spPr bwMode="auto">
            <a:xfrm>
              <a:off x="6565900" y="4203700"/>
              <a:ext cx="609600" cy="488950"/>
            </a:xfrm>
            <a:custGeom>
              <a:avLst/>
              <a:gdLst>
                <a:gd name="T0" fmla="*/ 269875 w 384"/>
                <a:gd name="T1" fmla="*/ 15875 h 308"/>
                <a:gd name="T2" fmla="*/ 285750 w 384"/>
                <a:gd name="T3" fmla="*/ 38100 h 308"/>
                <a:gd name="T4" fmla="*/ 301625 w 384"/>
                <a:gd name="T5" fmla="*/ 69850 h 308"/>
                <a:gd name="T6" fmla="*/ 292100 w 384"/>
                <a:gd name="T7" fmla="*/ 95250 h 308"/>
                <a:gd name="T8" fmla="*/ 292100 w 384"/>
                <a:gd name="T9" fmla="*/ 127000 h 308"/>
                <a:gd name="T10" fmla="*/ 317500 w 384"/>
                <a:gd name="T11" fmla="*/ 158750 h 308"/>
                <a:gd name="T12" fmla="*/ 349250 w 384"/>
                <a:gd name="T13" fmla="*/ 180975 h 308"/>
                <a:gd name="T14" fmla="*/ 396875 w 384"/>
                <a:gd name="T15" fmla="*/ 180975 h 308"/>
                <a:gd name="T16" fmla="*/ 444500 w 384"/>
                <a:gd name="T17" fmla="*/ 180975 h 308"/>
                <a:gd name="T18" fmla="*/ 476250 w 384"/>
                <a:gd name="T19" fmla="*/ 212725 h 308"/>
                <a:gd name="T20" fmla="*/ 514350 w 384"/>
                <a:gd name="T21" fmla="*/ 238125 h 308"/>
                <a:gd name="T22" fmla="*/ 555625 w 384"/>
                <a:gd name="T23" fmla="*/ 244475 h 308"/>
                <a:gd name="T24" fmla="*/ 587375 w 384"/>
                <a:gd name="T25" fmla="*/ 276225 h 308"/>
                <a:gd name="T26" fmla="*/ 609600 w 384"/>
                <a:gd name="T27" fmla="*/ 292100 h 308"/>
                <a:gd name="T28" fmla="*/ 593725 w 384"/>
                <a:gd name="T29" fmla="*/ 307975 h 308"/>
                <a:gd name="T30" fmla="*/ 593725 w 384"/>
                <a:gd name="T31" fmla="*/ 349250 h 308"/>
                <a:gd name="T32" fmla="*/ 546100 w 384"/>
                <a:gd name="T33" fmla="*/ 371475 h 308"/>
                <a:gd name="T34" fmla="*/ 514350 w 384"/>
                <a:gd name="T35" fmla="*/ 365125 h 308"/>
                <a:gd name="T36" fmla="*/ 523875 w 384"/>
                <a:gd name="T37" fmla="*/ 323850 h 308"/>
                <a:gd name="T38" fmla="*/ 514350 w 384"/>
                <a:gd name="T39" fmla="*/ 285750 h 308"/>
                <a:gd name="T40" fmla="*/ 476250 w 384"/>
                <a:gd name="T41" fmla="*/ 254000 h 308"/>
                <a:gd name="T42" fmla="*/ 498475 w 384"/>
                <a:gd name="T43" fmla="*/ 285750 h 308"/>
                <a:gd name="T44" fmla="*/ 508000 w 384"/>
                <a:gd name="T45" fmla="*/ 307975 h 308"/>
                <a:gd name="T46" fmla="*/ 508000 w 384"/>
                <a:gd name="T47" fmla="*/ 355600 h 308"/>
                <a:gd name="T48" fmla="*/ 498475 w 384"/>
                <a:gd name="T49" fmla="*/ 355600 h 308"/>
                <a:gd name="T50" fmla="*/ 476250 w 384"/>
                <a:gd name="T51" fmla="*/ 387350 h 308"/>
                <a:gd name="T52" fmla="*/ 434975 w 384"/>
                <a:gd name="T53" fmla="*/ 355600 h 308"/>
                <a:gd name="T54" fmla="*/ 434975 w 384"/>
                <a:gd name="T55" fmla="*/ 301625 h 308"/>
                <a:gd name="T56" fmla="*/ 403225 w 384"/>
                <a:gd name="T57" fmla="*/ 285750 h 308"/>
                <a:gd name="T58" fmla="*/ 428625 w 384"/>
                <a:gd name="T59" fmla="*/ 307975 h 308"/>
                <a:gd name="T60" fmla="*/ 419100 w 384"/>
                <a:gd name="T61" fmla="*/ 355600 h 308"/>
                <a:gd name="T62" fmla="*/ 460375 w 384"/>
                <a:gd name="T63" fmla="*/ 387350 h 308"/>
                <a:gd name="T64" fmla="*/ 492125 w 384"/>
                <a:gd name="T65" fmla="*/ 419100 h 308"/>
                <a:gd name="T66" fmla="*/ 498475 w 384"/>
                <a:gd name="T67" fmla="*/ 450850 h 308"/>
                <a:gd name="T68" fmla="*/ 460375 w 384"/>
                <a:gd name="T69" fmla="*/ 482600 h 308"/>
                <a:gd name="T70" fmla="*/ 419100 w 384"/>
                <a:gd name="T71" fmla="*/ 482600 h 308"/>
                <a:gd name="T72" fmla="*/ 365125 w 384"/>
                <a:gd name="T73" fmla="*/ 473075 h 308"/>
                <a:gd name="T74" fmla="*/ 333375 w 384"/>
                <a:gd name="T75" fmla="*/ 425450 h 308"/>
                <a:gd name="T76" fmla="*/ 307975 w 384"/>
                <a:gd name="T77" fmla="*/ 387350 h 308"/>
                <a:gd name="T78" fmla="*/ 301625 w 384"/>
                <a:gd name="T79" fmla="*/ 355600 h 308"/>
                <a:gd name="T80" fmla="*/ 292100 w 384"/>
                <a:gd name="T81" fmla="*/ 393700 h 308"/>
                <a:gd name="T82" fmla="*/ 323850 w 384"/>
                <a:gd name="T83" fmla="*/ 434975 h 308"/>
                <a:gd name="T84" fmla="*/ 292100 w 384"/>
                <a:gd name="T85" fmla="*/ 441325 h 308"/>
                <a:gd name="T86" fmla="*/ 276225 w 384"/>
                <a:gd name="T87" fmla="*/ 403225 h 308"/>
                <a:gd name="T88" fmla="*/ 244475 w 384"/>
                <a:gd name="T89" fmla="*/ 371475 h 308"/>
                <a:gd name="T90" fmla="*/ 254000 w 384"/>
                <a:gd name="T91" fmla="*/ 403225 h 308"/>
                <a:gd name="T92" fmla="*/ 228600 w 384"/>
                <a:gd name="T93" fmla="*/ 409575 h 308"/>
                <a:gd name="T94" fmla="*/ 276225 w 384"/>
                <a:gd name="T95" fmla="*/ 434975 h 308"/>
                <a:gd name="T96" fmla="*/ 323850 w 384"/>
                <a:gd name="T97" fmla="*/ 457200 h 308"/>
                <a:gd name="T98" fmla="*/ 323850 w 384"/>
                <a:gd name="T99" fmla="*/ 482600 h 308"/>
                <a:gd name="T100" fmla="*/ 276225 w 384"/>
                <a:gd name="T101" fmla="*/ 482600 h 308"/>
                <a:gd name="T102" fmla="*/ 228600 w 384"/>
                <a:gd name="T103" fmla="*/ 434975 h 308"/>
                <a:gd name="T104" fmla="*/ 222250 w 384"/>
                <a:gd name="T105" fmla="*/ 419100 h 308"/>
                <a:gd name="T106" fmla="*/ 180975 w 384"/>
                <a:gd name="T107" fmla="*/ 434975 h 308"/>
                <a:gd name="T108" fmla="*/ 149225 w 384"/>
                <a:gd name="T109" fmla="*/ 419100 h 308"/>
                <a:gd name="T110" fmla="*/ 133350 w 384"/>
                <a:gd name="T111" fmla="*/ 377825 h 308"/>
                <a:gd name="T112" fmla="*/ 117475 w 384"/>
                <a:gd name="T113" fmla="*/ 355600 h 308"/>
                <a:gd name="T114" fmla="*/ 95250 w 384"/>
                <a:gd name="T115" fmla="*/ 323850 h 308"/>
                <a:gd name="T116" fmla="*/ 79375 w 384"/>
                <a:gd name="T117" fmla="*/ 307975 h 308"/>
                <a:gd name="T118" fmla="*/ 69850 w 384"/>
                <a:gd name="T119" fmla="*/ 292100 h 308"/>
                <a:gd name="T120" fmla="*/ 53975 w 384"/>
                <a:gd name="T121" fmla="*/ 269875 h 308"/>
                <a:gd name="T122" fmla="*/ 22225 w 384"/>
                <a:gd name="T123" fmla="*/ 244475 h 308"/>
                <a:gd name="T124" fmla="*/ 15875 w 384"/>
                <a:gd name="T125" fmla="*/ 222250 h 3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4"/>
                <a:gd name="T190" fmla="*/ 0 h 308"/>
                <a:gd name="T191" fmla="*/ 384 w 384"/>
                <a:gd name="T192" fmla="*/ 308 h 3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4" h="308">
                  <a:moveTo>
                    <a:pt x="0" y="120"/>
                  </a:moveTo>
                  <a:lnTo>
                    <a:pt x="0" y="114"/>
                  </a:lnTo>
                  <a:lnTo>
                    <a:pt x="94" y="30"/>
                  </a:lnTo>
                  <a:lnTo>
                    <a:pt x="134" y="0"/>
                  </a:lnTo>
                  <a:lnTo>
                    <a:pt x="170" y="4"/>
                  </a:lnTo>
                  <a:lnTo>
                    <a:pt x="170" y="10"/>
                  </a:lnTo>
                  <a:lnTo>
                    <a:pt x="164" y="10"/>
                  </a:lnTo>
                  <a:lnTo>
                    <a:pt x="170" y="14"/>
                  </a:lnTo>
                  <a:lnTo>
                    <a:pt x="174" y="14"/>
                  </a:lnTo>
                  <a:lnTo>
                    <a:pt x="174" y="20"/>
                  </a:lnTo>
                  <a:lnTo>
                    <a:pt x="180" y="20"/>
                  </a:lnTo>
                  <a:lnTo>
                    <a:pt x="180" y="24"/>
                  </a:lnTo>
                  <a:lnTo>
                    <a:pt x="184" y="24"/>
                  </a:lnTo>
                  <a:lnTo>
                    <a:pt x="184" y="30"/>
                  </a:lnTo>
                  <a:lnTo>
                    <a:pt x="190" y="34"/>
                  </a:lnTo>
                  <a:lnTo>
                    <a:pt x="184" y="40"/>
                  </a:lnTo>
                  <a:lnTo>
                    <a:pt x="190" y="40"/>
                  </a:lnTo>
                  <a:lnTo>
                    <a:pt x="190" y="44"/>
                  </a:lnTo>
                  <a:lnTo>
                    <a:pt x="194" y="50"/>
                  </a:lnTo>
                  <a:lnTo>
                    <a:pt x="194" y="54"/>
                  </a:lnTo>
                  <a:lnTo>
                    <a:pt x="190" y="54"/>
                  </a:lnTo>
                  <a:lnTo>
                    <a:pt x="184" y="54"/>
                  </a:lnTo>
                  <a:lnTo>
                    <a:pt x="180" y="60"/>
                  </a:lnTo>
                  <a:lnTo>
                    <a:pt x="184" y="60"/>
                  </a:lnTo>
                  <a:lnTo>
                    <a:pt x="184" y="64"/>
                  </a:lnTo>
                  <a:lnTo>
                    <a:pt x="190" y="64"/>
                  </a:lnTo>
                  <a:lnTo>
                    <a:pt x="190" y="70"/>
                  </a:lnTo>
                  <a:lnTo>
                    <a:pt x="190" y="74"/>
                  </a:lnTo>
                  <a:lnTo>
                    <a:pt x="184" y="74"/>
                  </a:lnTo>
                  <a:lnTo>
                    <a:pt x="184" y="80"/>
                  </a:lnTo>
                  <a:lnTo>
                    <a:pt x="190" y="84"/>
                  </a:lnTo>
                  <a:lnTo>
                    <a:pt x="190" y="90"/>
                  </a:lnTo>
                  <a:lnTo>
                    <a:pt x="190" y="94"/>
                  </a:lnTo>
                  <a:lnTo>
                    <a:pt x="190" y="100"/>
                  </a:lnTo>
                  <a:lnTo>
                    <a:pt x="194" y="100"/>
                  </a:lnTo>
                  <a:lnTo>
                    <a:pt x="200" y="100"/>
                  </a:lnTo>
                  <a:lnTo>
                    <a:pt x="204" y="100"/>
                  </a:lnTo>
                  <a:lnTo>
                    <a:pt x="204" y="104"/>
                  </a:lnTo>
                  <a:lnTo>
                    <a:pt x="210" y="104"/>
                  </a:lnTo>
                  <a:lnTo>
                    <a:pt x="210" y="110"/>
                  </a:lnTo>
                  <a:lnTo>
                    <a:pt x="214" y="110"/>
                  </a:lnTo>
                  <a:lnTo>
                    <a:pt x="220" y="114"/>
                  </a:lnTo>
                  <a:lnTo>
                    <a:pt x="224" y="120"/>
                  </a:lnTo>
                  <a:lnTo>
                    <a:pt x="230" y="120"/>
                  </a:lnTo>
                  <a:lnTo>
                    <a:pt x="234" y="120"/>
                  </a:lnTo>
                  <a:lnTo>
                    <a:pt x="240" y="120"/>
                  </a:lnTo>
                  <a:lnTo>
                    <a:pt x="244" y="114"/>
                  </a:lnTo>
                  <a:lnTo>
                    <a:pt x="250" y="114"/>
                  </a:lnTo>
                  <a:lnTo>
                    <a:pt x="260" y="110"/>
                  </a:lnTo>
                  <a:lnTo>
                    <a:pt x="264" y="110"/>
                  </a:lnTo>
                  <a:lnTo>
                    <a:pt x="270" y="110"/>
                  </a:lnTo>
                  <a:lnTo>
                    <a:pt x="274" y="110"/>
                  </a:lnTo>
                  <a:lnTo>
                    <a:pt x="274" y="114"/>
                  </a:lnTo>
                  <a:lnTo>
                    <a:pt x="280" y="114"/>
                  </a:lnTo>
                  <a:lnTo>
                    <a:pt x="280" y="120"/>
                  </a:lnTo>
                  <a:lnTo>
                    <a:pt x="284" y="124"/>
                  </a:lnTo>
                  <a:lnTo>
                    <a:pt x="284" y="130"/>
                  </a:lnTo>
                  <a:lnTo>
                    <a:pt x="290" y="130"/>
                  </a:lnTo>
                  <a:lnTo>
                    <a:pt x="294" y="130"/>
                  </a:lnTo>
                  <a:lnTo>
                    <a:pt x="300" y="134"/>
                  </a:lnTo>
                  <a:lnTo>
                    <a:pt x="304" y="134"/>
                  </a:lnTo>
                  <a:lnTo>
                    <a:pt x="304" y="140"/>
                  </a:lnTo>
                  <a:lnTo>
                    <a:pt x="310" y="140"/>
                  </a:lnTo>
                  <a:lnTo>
                    <a:pt x="314" y="144"/>
                  </a:lnTo>
                  <a:lnTo>
                    <a:pt x="320" y="150"/>
                  </a:lnTo>
                  <a:lnTo>
                    <a:pt x="324" y="150"/>
                  </a:lnTo>
                  <a:lnTo>
                    <a:pt x="330" y="150"/>
                  </a:lnTo>
                  <a:lnTo>
                    <a:pt x="330" y="154"/>
                  </a:lnTo>
                  <a:lnTo>
                    <a:pt x="334" y="154"/>
                  </a:lnTo>
                  <a:lnTo>
                    <a:pt x="340" y="154"/>
                  </a:lnTo>
                  <a:lnTo>
                    <a:pt x="344" y="160"/>
                  </a:lnTo>
                  <a:lnTo>
                    <a:pt x="350" y="154"/>
                  </a:lnTo>
                  <a:lnTo>
                    <a:pt x="354" y="160"/>
                  </a:lnTo>
                  <a:lnTo>
                    <a:pt x="354" y="164"/>
                  </a:lnTo>
                  <a:lnTo>
                    <a:pt x="354" y="174"/>
                  </a:lnTo>
                  <a:lnTo>
                    <a:pt x="360" y="174"/>
                  </a:lnTo>
                  <a:lnTo>
                    <a:pt x="364" y="174"/>
                  </a:lnTo>
                  <a:lnTo>
                    <a:pt x="370" y="174"/>
                  </a:lnTo>
                  <a:lnTo>
                    <a:pt x="374" y="174"/>
                  </a:lnTo>
                  <a:lnTo>
                    <a:pt x="374" y="170"/>
                  </a:lnTo>
                  <a:lnTo>
                    <a:pt x="380" y="170"/>
                  </a:lnTo>
                  <a:lnTo>
                    <a:pt x="384" y="170"/>
                  </a:lnTo>
                  <a:lnTo>
                    <a:pt x="384" y="174"/>
                  </a:lnTo>
                  <a:lnTo>
                    <a:pt x="384" y="184"/>
                  </a:lnTo>
                  <a:lnTo>
                    <a:pt x="384" y="190"/>
                  </a:lnTo>
                  <a:lnTo>
                    <a:pt x="384" y="200"/>
                  </a:lnTo>
                  <a:lnTo>
                    <a:pt x="380" y="200"/>
                  </a:lnTo>
                  <a:lnTo>
                    <a:pt x="380" y="190"/>
                  </a:lnTo>
                  <a:lnTo>
                    <a:pt x="374" y="190"/>
                  </a:lnTo>
                  <a:lnTo>
                    <a:pt x="374" y="194"/>
                  </a:lnTo>
                  <a:lnTo>
                    <a:pt x="374" y="200"/>
                  </a:lnTo>
                  <a:lnTo>
                    <a:pt x="380" y="204"/>
                  </a:lnTo>
                  <a:lnTo>
                    <a:pt x="380" y="210"/>
                  </a:lnTo>
                  <a:lnTo>
                    <a:pt x="380" y="214"/>
                  </a:lnTo>
                  <a:lnTo>
                    <a:pt x="374" y="214"/>
                  </a:lnTo>
                  <a:lnTo>
                    <a:pt x="374" y="220"/>
                  </a:lnTo>
                  <a:lnTo>
                    <a:pt x="370" y="220"/>
                  </a:lnTo>
                  <a:lnTo>
                    <a:pt x="364" y="224"/>
                  </a:lnTo>
                  <a:lnTo>
                    <a:pt x="360" y="230"/>
                  </a:lnTo>
                  <a:lnTo>
                    <a:pt x="354" y="234"/>
                  </a:lnTo>
                  <a:lnTo>
                    <a:pt x="350" y="234"/>
                  </a:lnTo>
                  <a:lnTo>
                    <a:pt x="344" y="234"/>
                  </a:lnTo>
                  <a:lnTo>
                    <a:pt x="340" y="234"/>
                  </a:lnTo>
                  <a:lnTo>
                    <a:pt x="334" y="238"/>
                  </a:lnTo>
                  <a:lnTo>
                    <a:pt x="330" y="238"/>
                  </a:lnTo>
                  <a:lnTo>
                    <a:pt x="330" y="234"/>
                  </a:lnTo>
                  <a:lnTo>
                    <a:pt x="330" y="230"/>
                  </a:lnTo>
                  <a:lnTo>
                    <a:pt x="324" y="230"/>
                  </a:lnTo>
                  <a:lnTo>
                    <a:pt x="324" y="224"/>
                  </a:lnTo>
                  <a:lnTo>
                    <a:pt x="324" y="220"/>
                  </a:lnTo>
                  <a:lnTo>
                    <a:pt x="330" y="220"/>
                  </a:lnTo>
                  <a:lnTo>
                    <a:pt x="330" y="214"/>
                  </a:lnTo>
                  <a:lnTo>
                    <a:pt x="330" y="210"/>
                  </a:lnTo>
                  <a:lnTo>
                    <a:pt x="330" y="204"/>
                  </a:lnTo>
                  <a:lnTo>
                    <a:pt x="330" y="200"/>
                  </a:lnTo>
                  <a:lnTo>
                    <a:pt x="330" y="194"/>
                  </a:lnTo>
                  <a:lnTo>
                    <a:pt x="330" y="190"/>
                  </a:lnTo>
                  <a:lnTo>
                    <a:pt x="330" y="184"/>
                  </a:lnTo>
                  <a:lnTo>
                    <a:pt x="330" y="180"/>
                  </a:lnTo>
                  <a:lnTo>
                    <a:pt x="324" y="180"/>
                  </a:lnTo>
                  <a:lnTo>
                    <a:pt x="320" y="180"/>
                  </a:lnTo>
                  <a:lnTo>
                    <a:pt x="320" y="174"/>
                  </a:lnTo>
                  <a:lnTo>
                    <a:pt x="314" y="170"/>
                  </a:lnTo>
                  <a:lnTo>
                    <a:pt x="310" y="164"/>
                  </a:lnTo>
                  <a:lnTo>
                    <a:pt x="304" y="164"/>
                  </a:lnTo>
                  <a:lnTo>
                    <a:pt x="300" y="160"/>
                  </a:lnTo>
                  <a:lnTo>
                    <a:pt x="294" y="154"/>
                  </a:lnTo>
                  <a:lnTo>
                    <a:pt x="300" y="164"/>
                  </a:lnTo>
                  <a:lnTo>
                    <a:pt x="304" y="170"/>
                  </a:lnTo>
                  <a:lnTo>
                    <a:pt x="310" y="170"/>
                  </a:lnTo>
                  <a:lnTo>
                    <a:pt x="314" y="174"/>
                  </a:lnTo>
                  <a:lnTo>
                    <a:pt x="314" y="180"/>
                  </a:lnTo>
                  <a:lnTo>
                    <a:pt x="310" y="180"/>
                  </a:lnTo>
                  <a:lnTo>
                    <a:pt x="314" y="184"/>
                  </a:lnTo>
                  <a:lnTo>
                    <a:pt x="320" y="184"/>
                  </a:lnTo>
                  <a:lnTo>
                    <a:pt x="324" y="190"/>
                  </a:lnTo>
                  <a:lnTo>
                    <a:pt x="324" y="194"/>
                  </a:lnTo>
                  <a:lnTo>
                    <a:pt x="320" y="194"/>
                  </a:lnTo>
                  <a:lnTo>
                    <a:pt x="320" y="200"/>
                  </a:lnTo>
                  <a:lnTo>
                    <a:pt x="324" y="210"/>
                  </a:lnTo>
                  <a:lnTo>
                    <a:pt x="324" y="214"/>
                  </a:lnTo>
                  <a:lnTo>
                    <a:pt x="324" y="220"/>
                  </a:lnTo>
                  <a:lnTo>
                    <a:pt x="320" y="220"/>
                  </a:lnTo>
                  <a:lnTo>
                    <a:pt x="320" y="224"/>
                  </a:lnTo>
                  <a:lnTo>
                    <a:pt x="314" y="220"/>
                  </a:lnTo>
                  <a:lnTo>
                    <a:pt x="310" y="220"/>
                  </a:lnTo>
                  <a:lnTo>
                    <a:pt x="304" y="220"/>
                  </a:lnTo>
                  <a:lnTo>
                    <a:pt x="300" y="220"/>
                  </a:lnTo>
                  <a:lnTo>
                    <a:pt x="304" y="224"/>
                  </a:lnTo>
                  <a:lnTo>
                    <a:pt x="314" y="224"/>
                  </a:lnTo>
                  <a:lnTo>
                    <a:pt x="314" y="230"/>
                  </a:lnTo>
                  <a:lnTo>
                    <a:pt x="310" y="234"/>
                  </a:lnTo>
                  <a:lnTo>
                    <a:pt x="304" y="234"/>
                  </a:lnTo>
                  <a:lnTo>
                    <a:pt x="304" y="238"/>
                  </a:lnTo>
                  <a:lnTo>
                    <a:pt x="300" y="238"/>
                  </a:lnTo>
                  <a:lnTo>
                    <a:pt x="300" y="244"/>
                  </a:lnTo>
                  <a:lnTo>
                    <a:pt x="294" y="244"/>
                  </a:lnTo>
                  <a:lnTo>
                    <a:pt x="290" y="234"/>
                  </a:lnTo>
                  <a:lnTo>
                    <a:pt x="284" y="234"/>
                  </a:lnTo>
                  <a:lnTo>
                    <a:pt x="280" y="230"/>
                  </a:lnTo>
                  <a:lnTo>
                    <a:pt x="274" y="230"/>
                  </a:lnTo>
                  <a:lnTo>
                    <a:pt x="274" y="224"/>
                  </a:lnTo>
                  <a:lnTo>
                    <a:pt x="274" y="220"/>
                  </a:lnTo>
                  <a:lnTo>
                    <a:pt x="274" y="214"/>
                  </a:lnTo>
                  <a:lnTo>
                    <a:pt x="280" y="204"/>
                  </a:lnTo>
                  <a:lnTo>
                    <a:pt x="274" y="200"/>
                  </a:lnTo>
                  <a:lnTo>
                    <a:pt x="274" y="194"/>
                  </a:lnTo>
                  <a:lnTo>
                    <a:pt x="274" y="190"/>
                  </a:lnTo>
                  <a:lnTo>
                    <a:pt x="270" y="190"/>
                  </a:lnTo>
                  <a:lnTo>
                    <a:pt x="270" y="184"/>
                  </a:lnTo>
                  <a:lnTo>
                    <a:pt x="264" y="180"/>
                  </a:lnTo>
                  <a:lnTo>
                    <a:pt x="260" y="174"/>
                  </a:lnTo>
                  <a:lnTo>
                    <a:pt x="250" y="174"/>
                  </a:lnTo>
                  <a:lnTo>
                    <a:pt x="254" y="180"/>
                  </a:lnTo>
                  <a:lnTo>
                    <a:pt x="260" y="180"/>
                  </a:lnTo>
                  <a:lnTo>
                    <a:pt x="260" y="184"/>
                  </a:lnTo>
                  <a:lnTo>
                    <a:pt x="260" y="194"/>
                  </a:lnTo>
                  <a:lnTo>
                    <a:pt x="264" y="194"/>
                  </a:lnTo>
                  <a:lnTo>
                    <a:pt x="264" y="190"/>
                  </a:lnTo>
                  <a:lnTo>
                    <a:pt x="270" y="194"/>
                  </a:lnTo>
                  <a:lnTo>
                    <a:pt x="270" y="200"/>
                  </a:lnTo>
                  <a:lnTo>
                    <a:pt x="270" y="204"/>
                  </a:lnTo>
                  <a:lnTo>
                    <a:pt x="270" y="210"/>
                  </a:lnTo>
                  <a:lnTo>
                    <a:pt x="264" y="210"/>
                  </a:lnTo>
                  <a:lnTo>
                    <a:pt x="264" y="220"/>
                  </a:lnTo>
                  <a:lnTo>
                    <a:pt x="264" y="224"/>
                  </a:lnTo>
                  <a:lnTo>
                    <a:pt x="264" y="230"/>
                  </a:lnTo>
                  <a:lnTo>
                    <a:pt x="270" y="230"/>
                  </a:lnTo>
                  <a:lnTo>
                    <a:pt x="274" y="234"/>
                  </a:lnTo>
                  <a:lnTo>
                    <a:pt x="280" y="238"/>
                  </a:lnTo>
                  <a:lnTo>
                    <a:pt x="284" y="238"/>
                  </a:lnTo>
                  <a:lnTo>
                    <a:pt x="290" y="244"/>
                  </a:lnTo>
                  <a:lnTo>
                    <a:pt x="284" y="248"/>
                  </a:lnTo>
                  <a:lnTo>
                    <a:pt x="290" y="254"/>
                  </a:lnTo>
                  <a:lnTo>
                    <a:pt x="294" y="254"/>
                  </a:lnTo>
                  <a:lnTo>
                    <a:pt x="294" y="258"/>
                  </a:lnTo>
                  <a:lnTo>
                    <a:pt x="300" y="264"/>
                  </a:lnTo>
                  <a:lnTo>
                    <a:pt x="310" y="264"/>
                  </a:lnTo>
                  <a:lnTo>
                    <a:pt x="314" y="264"/>
                  </a:lnTo>
                  <a:lnTo>
                    <a:pt x="320" y="264"/>
                  </a:lnTo>
                  <a:lnTo>
                    <a:pt x="324" y="264"/>
                  </a:lnTo>
                  <a:lnTo>
                    <a:pt x="330" y="268"/>
                  </a:lnTo>
                  <a:lnTo>
                    <a:pt x="320" y="274"/>
                  </a:lnTo>
                  <a:lnTo>
                    <a:pt x="314" y="284"/>
                  </a:lnTo>
                  <a:lnTo>
                    <a:pt x="310" y="284"/>
                  </a:lnTo>
                  <a:lnTo>
                    <a:pt x="310" y="288"/>
                  </a:lnTo>
                  <a:lnTo>
                    <a:pt x="304" y="288"/>
                  </a:lnTo>
                  <a:lnTo>
                    <a:pt x="300" y="294"/>
                  </a:lnTo>
                  <a:lnTo>
                    <a:pt x="294" y="298"/>
                  </a:lnTo>
                  <a:lnTo>
                    <a:pt x="290" y="304"/>
                  </a:lnTo>
                  <a:lnTo>
                    <a:pt x="284" y="308"/>
                  </a:lnTo>
                  <a:lnTo>
                    <a:pt x="280" y="308"/>
                  </a:lnTo>
                  <a:lnTo>
                    <a:pt x="280" y="304"/>
                  </a:lnTo>
                  <a:lnTo>
                    <a:pt x="274" y="304"/>
                  </a:lnTo>
                  <a:lnTo>
                    <a:pt x="270" y="304"/>
                  </a:lnTo>
                  <a:lnTo>
                    <a:pt x="264" y="304"/>
                  </a:lnTo>
                  <a:lnTo>
                    <a:pt x="254" y="298"/>
                  </a:lnTo>
                  <a:lnTo>
                    <a:pt x="250" y="298"/>
                  </a:lnTo>
                  <a:lnTo>
                    <a:pt x="244" y="298"/>
                  </a:lnTo>
                  <a:lnTo>
                    <a:pt x="240" y="298"/>
                  </a:lnTo>
                  <a:lnTo>
                    <a:pt x="234" y="298"/>
                  </a:lnTo>
                  <a:lnTo>
                    <a:pt x="230" y="298"/>
                  </a:lnTo>
                  <a:lnTo>
                    <a:pt x="224" y="294"/>
                  </a:lnTo>
                  <a:lnTo>
                    <a:pt x="224" y="288"/>
                  </a:lnTo>
                  <a:lnTo>
                    <a:pt x="220" y="284"/>
                  </a:lnTo>
                  <a:lnTo>
                    <a:pt x="214" y="278"/>
                  </a:lnTo>
                  <a:lnTo>
                    <a:pt x="210" y="274"/>
                  </a:lnTo>
                  <a:lnTo>
                    <a:pt x="210" y="268"/>
                  </a:lnTo>
                  <a:lnTo>
                    <a:pt x="204" y="264"/>
                  </a:lnTo>
                  <a:lnTo>
                    <a:pt x="210" y="258"/>
                  </a:lnTo>
                  <a:lnTo>
                    <a:pt x="204" y="258"/>
                  </a:lnTo>
                  <a:lnTo>
                    <a:pt x="200" y="254"/>
                  </a:lnTo>
                  <a:lnTo>
                    <a:pt x="194" y="248"/>
                  </a:lnTo>
                  <a:lnTo>
                    <a:pt x="194" y="244"/>
                  </a:lnTo>
                  <a:lnTo>
                    <a:pt x="190" y="244"/>
                  </a:lnTo>
                  <a:lnTo>
                    <a:pt x="184" y="244"/>
                  </a:lnTo>
                  <a:lnTo>
                    <a:pt x="184" y="238"/>
                  </a:lnTo>
                  <a:lnTo>
                    <a:pt x="184" y="234"/>
                  </a:lnTo>
                  <a:lnTo>
                    <a:pt x="184" y="230"/>
                  </a:lnTo>
                  <a:lnTo>
                    <a:pt x="190" y="224"/>
                  </a:lnTo>
                  <a:lnTo>
                    <a:pt x="184" y="230"/>
                  </a:lnTo>
                  <a:lnTo>
                    <a:pt x="180" y="230"/>
                  </a:lnTo>
                  <a:lnTo>
                    <a:pt x="180" y="234"/>
                  </a:lnTo>
                  <a:lnTo>
                    <a:pt x="174" y="244"/>
                  </a:lnTo>
                  <a:lnTo>
                    <a:pt x="180" y="248"/>
                  </a:lnTo>
                  <a:lnTo>
                    <a:pt x="184" y="248"/>
                  </a:lnTo>
                  <a:lnTo>
                    <a:pt x="190" y="248"/>
                  </a:lnTo>
                  <a:lnTo>
                    <a:pt x="194" y="254"/>
                  </a:lnTo>
                  <a:lnTo>
                    <a:pt x="194" y="258"/>
                  </a:lnTo>
                  <a:lnTo>
                    <a:pt x="200" y="264"/>
                  </a:lnTo>
                  <a:lnTo>
                    <a:pt x="200" y="268"/>
                  </a:lnTo>
                  <a:lnTo>
                    <a:pt x="204" y="274"/>
                  </a:lnTo>
                  <a:lnTo>
                    <a:pt x="204" y="278"/>
                  </a:lnTo>
                  <a:lnTo>
                    <a:pt x="204" y="284"/>
                  </a:lnTo>
                  <a:lnTo>
                    <a:pt x="200" y="284"/>
                  </a:lnTo>
                  <a:lnTo>
                    <a:pt x="194" y="284"/>
                  </a:lnTo>
                  <a:lnTo>
                    <a:pt x="190" y="278"/>
                  </a:lnTo>
                  <a:lnTo>
                    <a:pt x="184" y="278"/>
                  </a:lnTo>
                  <a:lnTo>
                    <a:pt x="184" y="274"/>
                  </a:lnTo>
                  <a:lnTo>
                    <a:pt x="184" y="268"/>
                  </a:lnTo>
                  <a:lnTo>
                    <a:pt x="180" y="264"/>
                  </a:lnTo>
                  <a:lnTo>
                    <a:pt x="180" y="258"/>
                  </a:lnTo>
                  <a:lnTo>
                    <a:pt x="174" y="258"/>
                  </a:lnTo>
                  <a:lnTo>
                    <a:pt x="174" y="254"/>
                  </a:lnTo>
                  <a:lnTo>
                    <a:pt x="174" y="248"/>
                  </a:lnTo>
                  <a:lnTo>
                    <a:pt x="170" y="248"/>
                  </a:lnTo>
                  <a:lnTo>
                    <a:pt x="164" y="244"/>
                  </a:lnTo>
                  <a:lnTo>
                    <a:pt x="160" y="244"/>
                  </a:lnTo>
                  <a:lnTo>
                    <a:pt x="160" y="238"/>
                  </a:lnTo>
                  <a:lnTo>
                    <a:pt x="154" y="234"/>
                  </a:lnTo>
                  <a:lnTo>
                    <a:pt x="150" y="234"/>
                  </a:lnTo>
                  <a:lnTo>
                    <a:pt x="144" y="234"/>
                  </a:lnTo>
                  <a:lnTo>
                    <a:pt x="144" y="238"/>
                  </a:lnTo>
                  <a:lnTo>
                    <a:pt x="150" y="244"/>
                  </a:lnTo>
                  <a:lnTo>
                    <a:pt x="154" y="248"/>
                  </a:lnTo>
                  <a:lnTo>
                    <a:pt x="160" y="254"/>
                  </a:lnTo>
                  <a:lnTo>
                    <a:pt x="164" y="254"/>
                  </a:lnTo>
                  <a:lnTo>
                    <a:pt x="160" y="254"/>
                  </a:lnTo>
                  <a:lnTo>
                    <a:pt x="154" y="254"/>
                  </a:lnTo>
                  <a:lnTo>
                    <a:pt x="150" y="254"/>
                  </a:lnTo>
                  <a:lnTo>
                    <a:pt x="144" y="254"/>
                  </a:lnTo>
                  <a:lnTo>
                    <a:pt x="144" y="258"/>
                  </a:lnTo>
                  <a:lnTo>
                    <a:pt x="150" y="258"/>
                  </a:lnTo>
                  <a:lnTo>
                    <a:pt x="154" y="258"/>
                  </a:lnTo>
                  <a:lnTo>
                    <a:pt x="164" y="258"/>
                  </a:lnTo>
                  <a:lnTo>
                    <a:pt x="174" y="264"/>
                  </a:lnTo>
                  <a:lnTo>
                    <a:pt x="174" y="268"/>
                  </a:lnTo>
                  <a:lnTo>
                    <a:pt x="174" y="274"/>
                  </a:lnTo>
                  <a:lnTo>
                    <a:pt x="174" y="278"/>
                  </a:lnTo>
                  <a:lnTo>
                    <a:pt x="180" y="284"/>
                  </a:lnTo>
                  <a:lnTo>
                    <a:pt x="190" y="288"/>
                  </a:lnTo>
                  <a:lnTo>
                    <a:pt x="194" y="294"/>
                  </a:lnTo>
                  <a:lnTo>
                    <a:pt x="200" y="288"/>
                  </a:lnTo>
                  <a:lnTo>
                    <a:pt x="204" y="288"/>
                  </a:lnTo>
                  <a:lnTo>
                    <a:pt x="210" y="288"/>
                  </a:lnTo>
                  <a:lnTo>
                    <a:pt x="214" y="294"/>
                  </a:lnTo>
                  <a:lnTo>
                    <a:pt x="214" y="298"/>
                  </a:lnTo>
                  <a:lnTo>
                    <a:pt x="214" y="308"/>
                  </a:lnTo>
                  <a:lnTo>
                    <a:pt x="210" y="308"/>
                  </a:lnTo>
                  <a:lnTo>
                    <a:pt x="204" y="304"/>
                  </a:lnTo>
                  <a:lnTo>
                    <a:pt x="200" y="308"/>
                  </a:lnTo>
                  <a:lnTo>
                    <a:pt x="194" y="308"/>
                  </a:lnTo>
                  <a:lnTo>
                    <a:pt x="190" y="308"/>
                  </a:lnTo>
                  <a:lnTo>
                    <a:pt x="184" y="308"/>
                  </a:lnTo>
                  <a:lnTo>
                    <a:pt x="180" y="308"/>
                  </a:lnTo>
                  <a:lnTo>
                    <a:pt x="174" y="304"/>
                  </a:lnTo>
                  <a:lnTo>
                    <a:pt x="170" y="298"/>
                  </a:lnTo>
                  <a:lnTo>
                    <a:pt x="164" y="288"/>
                  </a:lnTo>
                  <a:lnTo>
                    <a:pt x="164" y="284"/>
                  </a:lnTo>
                  <a:lnTo>
                    <a:pt x="160" y="278"/>
                  </a:lnTo>
                  <a:lnTo>
                    <a:pt x="150" y="274"/>
                  </a:lnTo>
                  <a:lnTo>
                    <a:pt x="144" y="274"/>
                  </a:lnTo>
                  <a:lnTo>
                    <a:pt x="140" y="274"/>
                  </a:lnTo>
                  <a:lnTo>
                    <a:pt x="134" y="278"/>
                  </a:lnTo>
                  <a:lnTo>
                    <a:pt x="130" y="278"/>
                  </a:lnTo>
                  <a:lnTo>
                    <a:pt x="130" y="274"/>
                  </a:lnTo>
                  <a:lnTo>
                    <a:pt x="134" y="268"/>
                  </a:lnTo>
                  <a:lnTo>
                    <a:pt x="140" y="264"/>
                  </a:lnTo>
                  <a:lnTo>
                    <a:pt x="134" y="258"/>
                  </a:lnTo>
                  <a:lnTo>
                    <a:pt x="134" y="254"/>
                  </a:lnTo>
                  <a:lnTo>
                    <a:pt x="130" y="258"/>
                  </a:lnTo>
                  <a:lnTo>
                    <a:pt x="124" y="264"/>
                  </a:lnTo>
                  <a:lnTo>
                    <a:pt x="120" y="268"/>
                  </a:lnTo>
                  <a:lnTo>
                    <a:pt x="114" y="274"/>
                  </a:lnTo>
                  <a:lnTo>
                    <a:pt x="110" y="278"/>
                  </a:lnTo>
                  <a:lnTo>
                    <a:pt x="110" y="274"/>
                  </a:lnTo>
                  <a:lnTo>
                    <a:pt x="104" y="268"/>
                  </a:lnTo>
                  <a:lnTo>
                    <a:pt x="100" y="268"/>
                  </a:lnTo>
                  <a:lnTo>
                    <a:pt x="94" y="268"/>
                  </a:lnTo>
                  <a:lnTo>
                    <a:pt x="94" y="264"/>
                  </a:lnTo>
                  <a:lnTo>
                    <a:pt x="94" y="258"/>
                  </a:lnTo>
                  <a:lnTo>
                    <a:pt x="94" y="254"/>
                  </a:lnTo>
                  <a:lnTo>
                    <a:pt x="90" y="254"/>
                  </a:lnTo>
                  <a:lnTo>
                    <a:pt x="84" y="248"/>
                  </a:lnTo>
                  <a:lnTo>
                    <a:pt x="84" y="244"/>
                  </a:lnTo>
                  <a:lnTo>
                    <a:pt x="84" y="238"/>
                  </a:lnTo>
                  <a:lnTo>
                    <a:pt x="80" y="238"/>
                  </a:lnTo>
                  <a:lnTo>
                    <a:pt x="74" y="238"/>
                  </a:lnTo>
                  <a:lnTo>
                    <a:pt x="74" y="234"/>
                  </a:lnTo>
                  <a:lnTo>
                    <a:pt x="70" y="230"/>
                  </a:lnTo>
                  <a:lnTo>
                    <a:pt x="74" y="230"/>
                  </a:lnTo>
                  <a:lnTo>
                    <a:pt x="74" y="224"/>
                  </a:lnTo>
                  <a:lnTo>
                    <a:pt x="74" y="220"/>
                  </a:lnTo>
                  <a:lnTo>
                    <a:pt x="74" y="214"/>
                  </a:lnTo>
                  <a:lnTo>
                    <a:pt x="70" y="214"/>
                  </a:lnTo>
                  <a:lnTo>
                    <a:pt x="60" y="214"/>
                  </a:lnTo>
                  <a:lnTo>
                    <a:pt x="60" y="210"/>
                  </a:lnTo>
                  <a:lnTo>
                    <a:pt x="60" y="204"/>
                  </a:lnTo>
                  <a:lnTo>
                    <a:pt x="60" y="200"/>
                  </a:lnTo>
                  <a:lnTo>
                    <a:pt x="60" y="194"/>
                  </a:lnTo>
                  <a:lnTo>
                    <a:pt x="54" y="194"/>
                  </a:lnTo>
                  <a:lnTo>
                    <a:pt x="54" y="190"/>
                  </a:lnTo>
                  <a:lnTo>
                    <a:pt x="50" y="190"/>
                  </a:lnTo>
                  <a:lnTo>
                    <a:pt x="50" y="194"/>
                  </a:lnTo>
                  <a:lnTo>
                    <a:pt x="50" y="190"/>
                  </a:lnTo>
                  <a:lnTo>
                    <a:pt x="50" y="184"/>
                  </a:lnTo>
                  <a:lnTo>
                    <a:pt x="44" y="184"/>
                  </a:lnTo>
                  <a:lnTo>
                    <a:pt x="50" y="180"/>
                  </a:lnTo>
                  <a:lnTo>
                    <a:pt x="44" y="180"/>
                  </a:lnTo>
                  <a:lnTo>
                    <a:pt x="44" y="184"/>
                  </a:lnTo>
                  <a:lnTo>
                    <a:pt x="40" y="184"/>
                  </a:lnTo>
                  <a:lnTo>
                    <a:pt x="40" y="180"/>
                  </a:lnTo>
                  <a:lnTo>
                    <a:pt x="40" y="174"/>
                  </a:lnTo>
                  <a:lnTo>
                    <a:pt x="34" y="170"/>
                  </a:lnTo>
                  <a:lnTo>
                    <a:pt x="34" y="174"/>
                  </a:lnTo>
                  <a:lnTo>
                    <a:pt x="34" y="170"/>
                  </a:lnTo>
                  <a:lnTo>
                    <a:pt x="30" y="170"/>
                  </a:lnTo>
                  <a:lnTo>
                    <a:pt x="24" y="170"/>
                  </a:lnTo>
                  <a:lnTo>
                    <a:pt x="24" y="164"/>
                  </a:lnTo>
                  <a:lnTo>
                    <a:pt x="20" y="160"/>
                  </a:lnTo>
                  <a:lnTo>
                    <a:pt x="14" y="160"/>
                  </a:lnTo>
                  <a:lnTo>
                    <a:pt x="14" y="154"/>
                  </a:lnTo>
                  <a:lnTo>
                    <a:pt x="14" y="150"/>
                  </a:lnTo>
                  <a:lnTo>
                    <a:pt x="14" y="144"/>
                  </a:lnTo>
                  <a:lnTo>
                    <a:pt x="10" y="144"/>
                  </a:lnTo>
                  <a:lnTo>
                    <a:pt x="14" y="144"/>
                  </a:lnTo>
                  <a:lnTo>
                    <a:pt x="14" y="140"/>
                  </a:lnTo>
                  <a:lnTo>
                    <a:pt x="10" y="140"/>
                  </a:lnTo>
                  <a:lnTo>
                    <a:pt x="4" y="134"/>
                  </a:lnTo>
                  <a:lnTo>
                    <a:pt x="0" y="130"/>
                  </a:lnTo>
                  <a:lnTo>
                    <a:pt x="0" y="124"/>
                  </a:lnTo>
                  <a:lnTo>
                    <a:pt x="0" y="12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0" name="Freeform 153">
              <a:extLst>
                <a:ext uri="{FF2B5EF4-FFF2-40B4-BE49-F238E27FC236}">
                  <a16:creationId xmlns:a16="http://schemas.microsoft.com/office/drawing/2014/main" id="{BE6174E2-B1BF-4F0B-F2F6-D178C341E5FB}"/>
                </a:ext>
              </a:extLst>
            </p:cNvPr>
            <p:cNvSpPr>
              <a:spLocks/>
            </p:cNvSpPr>
            <p:nvPr/>
          </p:nvSpPr>
          <p:spPr bwMode="auto">
            <a:xfrm>
              <a:off x="6130925" y="4203700"/>
              <a:ext cx="720725" cy="663575"/>
            </a:xfrm>
            <a:custGeom>
              <a:avLst/>
              <a:gdLst>
                <a:gd name="T0" fmla="*/ 307975 w 454"/>
                <a:gd name="T1" fmla="*/ 22225 h 418"/>
                <a:gd name="T2" fmla="*/ 393700 w 454"/>
                <a:gd name="T3" fmla="*/ 15875 h 418"/>
                <a:gd name="T4" fmla="*/ 403225 w 454"/>
                <a:gd name="T5" fmla="*/ 38100 h 418"/>
                <a:gd name="T6" fmla="*/ 409575 w 454"/>
                <a:gd name="T7" fmla="*/ 69850 h 418"/>
                <a:gd name="T8" fmla="*/ 403225 w 454"/>
                <a:gd name="T9" fmla="*/ 85725 h 418"/>
                <a:gd name="T10" fmla="*/ 409575 w 454"/>
                <a:gd name="T11" fmla="*/ 111125 h 418"/>
                <a:gd name="T12" fmla="*/ 409575 w 454"/>
                <a:gd name="T13" fmla="*/ 133350 h 418"/>
                <a:gd name="T14" fmla="*/ 409575 w 454"/>
                <a:gd name="T15" fmla="*/ 149225 h 418"/>
                <a:gd name="T16" fmla="*/ 425450 w 454"/>
                <a:gd name="T17" fmla="*/ 174625 h 418"/>
                <a:gd name="T18" fmla="*/ 434975 w 454"/>
                <a:gd name="T19" fmla="*/ 206375 h 418"/>
                <a:gd name="T20" fmla="*/ 450850 w 454"/>
                <a:gd name="T21" fmla="*/ 228600 h 418"/>
                <a:gd name="T22" fmla="*/ 466725 w 454"/>
                <a:gd name="T23" fmla="*/ 254000 h 418"/>
                <a:gd name="T24" fmla="*/ 488950 w 454"/>
                <a:gd name="T25" fmla="*/ 276225 h 418"/>
                <a:gd name="T26" fmla="*/ 504825 w 454"/>
                <a:gd name="T27" fmla="*/ 292100 h 418"/>
                <a:gd name="T28" fmla="*/ 514350 w 454"/>
                <a:gd name="T29" fmla="*/ 301625 h 418"/>
                <a:gd name="T30" fmla="*/ 530225 w 454"/>
                <a:gd name="T31" fmla="*/ 307975 h 418"/>
                <a:gd name="T32" fmla="*/ 546100 w 454"/>
                <a:gd name="T33" fmla="*/ 339725 h 418"/>
                <a:gd name="T34" fmla="*/ 546100 w 454"/>
                <a:gd name="T35" fmla="*/ 365125 h 418"/>
                <a:gd name="T36" fmla="*/ 561975 w 454"/>
                <a:gd name="T37" fmla="*/ 403225 h 418"/>
                <a:gd name="T38" fmla="*/ 584200 w 454"/>
                <a:gd name="T39" fmla="*/ 434975 h 418"/>
                <a:gd name="T40" fmla="*/ 609600 w 454"/>
                <a:gd name="T41" fmla="*/ 457200 h 418"/>
                <a:gd name="T42" fmla="*/ 647700 w 454"/>
                <a:gd name="T43" fmla="*/ 419100 h 418"/>
                <a:gd name="T44" fmla="*/ 641350 w 454"/>
                <a:gd name="T45" fmla="*/ 457200 h 418"/>
                <a:gd name="T46" fmla="*/ 679450 w 454"/>
                <a:gd name="T47" fmla="*/ 450850 h 418"/>
                <a:gd name="T48" fmla="*/ 695325 w 454"/>
                <a:gd name="T49" fmla="*/ 488950 h 418"/>
                <a:gd name="T50" fmla="*/ 711200 w 454"/>
                <a:gd name="T51" fmla="*/ 514350 h 418"/>
                <a:gd name="T52" fmla="*/ 688975 w 454"/>
                <a:gd name="T53" fmla="*/ 546100 h 418"/>
                <a:gd name="T54" fmla="*/ 679450 w 454"/>
                <a:gd name="T55" fmla="*/ 584200 h 418"/>
                <a:gd name="T56" fmla="*/ 688975 w 454"/>
                <a:gd name="T57" fmla="*/ 641350 h 418"/>
                <a:gd name="T58" fmla="*/ 663575 w 454"/>
                <a:gd name="T59" fmla="*/ 663575 h 418"/>
                <a:gd name="T60" fmla="*/ 615950 w 454"/>
                <a:gd name="T61" fmla="*/ 631825 h 418"/>
                <a:gd name="T62" fmla="*/ 584200 w 454"/>
                <a:gd name="T63" fmla="*/ 615950 h 418"/>
                <a:gd name="T64" fmla="*/ 568325 w 454"/>
                <a:gd name="T65" fmla="*/ 577850 h 418"/>
                <a:gd name="T66" fmla="*/ 520700 w 454"/>
                <a:gd name="T67" fmla="*/ 561975 h 418"/>
                <a:gd name="T68" fmla="*/ 504825 w 454"/>
                <a:gd name="T69" fmla="*/ 520700 h 418"/>
                <a:gd name="T70" fmla="*/ 498475 w 454"/>
                <a:gd name="T71" fmla="*/ 546100 h 418"/>
                <a:gd name="T72" fmla="*/ 473075 w 454"/>
                <a:gd name="T73" fmla="*/ 552450 h 418"/>
                <a:gd name="T74" fmla="*/ 482600 w 454"/>
                <a:gd name="T75" fmla="*/ 536575 h 418"/>
                <a:gd name="T76" fmla="*/ 466725 w 454"/>
                <a:gd name="T77" fmla="*/ 520700 h 418"/>
                <a:gd name="T78" fmla="*/ 450850 w 454"/>
                <a:gd name="T79" fmla="*/ 482600 h 418"/>
                <a:gd name="T80" fmla="*/ 434975 w 454"/>
                <a:gd name="T81" fmla="*/ 457200 h 418"/>
                <a:gd name="T82" fmla="*/ 425450 w 454"/>
                <a:gd name="T83" fmla="*/ 419100 h 418"/>
                <a:gd name="T84" fmla="*/ 409575 w 454"/>
                <a:gd name="T85" fmla="*/ 393700 h 418"/>
                <a:gd name="T86" fmla="*/ 346075 w 454"/>
                <a:gd name="T87" fmla="*/ 365125 h 418"/>
                <a:gd name="T88" fmla="*/ 330200 w 454"/>
                <a:gd name="T89" fmla="*/ 355600 h 418"/>
                <a:gd name="T90" fmla="*/ 298450 w 454"/>
                <a:gd name="T91" fmla="*/ 365125 h 418"/>
                <a:gd name="T92" fmla="*/ 276225 w 454"/>
                <a:gd name="T93" fmla="*/ 365125 h 418"/>
                <a:gd name="T94" fmla="*/ 244475 w 454"/>
                <a:gd name="T95" fmla="*/ 371475 h 418"/>
                <a:gd name="T96" fmla="*/ 219075 w 454"/>
                <a:gd name="T97" fmla="*/ 355600 h 418"/>
                <a:gd name="T98" fmla="*/ 203200 w 454"/>
                <a:gd name="T99" fmla="*/ 333375 h 418"/>
                <a:gd name="T100" fmla="*/ 187325 w 454"/>
                <a:gd name="T101" fmla="*/ 301625 h 418"/>
                <a:gd name="T102" fmla="*/ 171450 w 454"/>
                <a:gd name="T103" fmla="*/ 276225 h 418"/>
                <a:gd name="T104" fmla="*/ 165100 w 454"/>
                <a:gd name="T105" fmla="*/ 260350 h 418"/>
                <a:gd name="T106" fmla="*/ 142875 w 454"/>
                <a:gd name="T107" fmla="*/ 244475 h 418"/>
                <a:gd name="T108" fmla="*/ 117475 w 454"/>
                <a:gd name="T109" fmla="*/ 228600 h 418"/>
                <a:gd name="T110" fmla="*/ 101600 w 454"/>
                <a:gd name="T111" fmla="*/ 206375 h 418"/>
                <a:gd name="T112" fmla="*/ 79375 w 454"/>
                <a:gd name="T113" fmla="*/ 206375 h 418"/>
                <a:gd name="T114" fmla="*/ 63500 w 454"/>
                <a:gd name="T115" fmla="*/ 196850 h 418"/>
                <a:gd name="T116" fmla="*/ 38100 w 454"/>
                <a:gd name="T117" fmla="*/ 180975 h 418"/>
                <a:gd name="T118" fmla="*/ 22225 w 454"/>
                <a:gd name="T119" fmla="*/ 174625 h 418"/>
                <a:gd name="T120" fmla="*/ 6350 w 454"/>
                <a:gd name="T121" fmla="*/ 149225 h 4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54"/>
                <a:gd name="T184" fmla="*/ 0 h 418"/>
                <a:gd name="T185" fmla="*/ 454 w 454"/>
                <a:gd name="T186" fmla="*/ 418 h 4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54" h="418">
                  <a:moveTo>
                    <a:pt x="0" y="80"/>
                  </a:moveTo>
                  <a:lnTo>
                    <a:pt x="0" y="74"/>
                  </a:lnTo>
                  <a:lnTo>
                    <a:pt x="20" y="70"/>
                  </a:lnTo>
                  <a:lnTo>
                    <a:pt x="114" y="40"/>
                  </a:lnTo>
                  <a:lnTo>
                    <a:pt x="194" y="14"/>
                  </a:lnTo>
                  <a:lnTo>
                    <a:pt x="238" y="0"/>
                  </a:lnTo>
                  <a:lnTo>
                    <a:pt x="244" y="0"/>
                  </a:lnTo>
                  <a:lnTo>
                    <a:pt x="244" y="4"/>
                  </a:lnTo>
                  <a:lnTo>
                    <a:pt x="244" y="10"/>
                  </a:lnTo>
                  <a:lnTo>
                    <a:pt x="248" y="10"/>
                  </a:lnTo>
                  <a:lnTo>
                    <a:pt x="244" y="14"/>
                  </a:lnTo>
                  <a:lnTo>
                    <a:pt x="244" y="20"/>
                  </a:lnTo>
                  <a:lnTo>
                    <a:pt x="248" y="20"/>
                  </a:lnTo>
                  <a:lnTo>
                    <a:pt x="248" y="24"/>
                  </a:lnTo>
                  <a:lnTo>
                    <a:pt x="254" y="24"/>
                  </a:lnTo>
                  <a:lnTo>
                    <a:pt x="254" y="30"/>
                  </a:lnTo>
                  <a:lnTo>
                    <a:pt x="254" y="34"/>
                  </a:lnTo>
                  <a:lnTo>
                    <a:pt x="254" y="40"/>
                  </a:lnTo>
                  <a:lnTo>
                    <a:pt x="254" y="44"/>
                  </a:lnTo>
                  <a:lnTo>
                    <a:pt x="258" y="44"/>
                  </a:lnTo>
                  <a:lnTo>
                    <a:pt x="254" y="44"/>
                  </a:lnTo>
                  <a:lnTo>
                    <a:pt x="254" y="50"/>
                  </a:lnTo>
                  <a:lnTo>
                    <a:pt x="254" y="54"/>
                  </a:lnTo>
                  <a:lnTo>
                    <a:pt x="258" y="54"/>
                  </a:lnTo>
                  <a:lnTo>
                    <a:pt x="254" y="54"/>
                  </a:lnTo>
                  <a:lnTo>
                    <a:pt x="258" y="54"/>
                  </a:lnTo>
                  <a:lnTo>
                    <a:pt x="258" y="60"/>
                  </a:lnTo>
                  <a:lnTo>
                    <a:pt x="258" y="64"/>
                  </a:lnTo>
                  <a:lnTo>
                    <a:pt x="254" y="64"/>
                  </a:lnTo>
                  <a:lnTo>
                    <a:pt x="258" y="70"/>
                  </a:lnTo>
                  <a:lnTo>
                    <a:pt x="258" y="74"/>
                  </a:lnTo>
                  <a:lnTo>
                    <a:pt x="264" y="74"/>
                  </a:lnTo>
                  <a:lnTo>
                    <a:pt x="264" y="80"/>
                  </a:lnTo>
                  <a:lnTo>
                    <a:pt x="264" y="84"/>
                  </a:lnTo>
                  <a:lnTo>
                    <a:pt x="258" y="84"/>
                  </a:lnTo>
                  <a:lnTo>
                    <a:pt x="264" y="90"/>
                  </a:lnTo>
                  <a:lnTo>
                    <a:pt x="258" y="90"/>
                  </a:lnTo>
                  <a:lnTo>
                    <a:pt x="264" y="90"/>
                  </a:lnTo>
                  <a:lnTo>
                    <a:pt x="264" y="94"/>
                  </a:lnTo>
                  <a:lnTo>
                    <a:pt x="258" y="94"/>
                  </a:lnTo>
                  <a:lnTo>
                    <a:pt x="264" y="94"/>
                  </a:lnTo>
                  <a:lnTo>
                    <a:pt x="264" y="100"/>
                  </a:lnTo>
                  <a:lnTo>
                    <a:pt x="264" y="104"/>
                  </a:lnTo>
                  <a:lnTo>
                    <a:pt x="264" y="110"/>
                  </a:lnTo>
                  <a:lnTo>
                    <a:pt x="268" y="110"/>
                  </a:lnTo>
                  <a:lnTo>
                    <a:pt x="274" y="110"/>
                  </a:lnTo>
                  <a:lnTo>
                    <a:pt x="274" y="114"/>
                  </a:lnTo>
                  <a:lnTo>
                    <a:pt x="274" y="120"/>
                  </a:lnTo>
                  <a:lnTo>
                    <a:pt x="274" y="124"/>
                  </a:lnTo>
                  <a:lnTo>
                    <a:pt x="274" y="130"/>
                  </a:lnTo>
                  <a:lnTo>
                    <a:pt x="278" y="134"/>
                  </a:lnTo>
                  <a:lnTo>
                    <a:pt x="284" y="140"/>
                  </a:lnTo>
                  <a:lnTo>
                    <a:pt x="288" y="140"/>
                  </a:lnTo>
                  <a:lnTo>
                    <a:pt x="288" y="144"/>
                  </a:lnTo>
                  <a:lnTo>
                    <a:pt x="284" y="144"/>
                  </a:lnTo>
                  <a:lnTo>
                    <a:pt x="288" y="144"/>
                  </a:lnTo>
                  <a:lnTo>
                    <a:pt x="288" y="150"/>
                  </a:lnTo>
                  <a:lnTo>
                    <a:pt x="288" y="154"/>
                  </a:lnTo>
                  <a:lnTo>
                    <a:pt x="288" y="160"/>
                  </a:lnTo>
                  <a:lnTo>
                    <a:pt x="294" y="160"/>
                  </a:lnTo>
                  <a:lnTo>
                    <a:pt x="298" y="164"/>
                  </a:lnTo>
                  <a:lnTo>
                    <a:pt x="298" y="170"/>
                  </a:lnTo>
                  <a:lnTo>
                    <a:pt x="304" y="170"/>
                  </a:lnTo>
                  <a:lnTo>
                    <a:pt x="308" y="170"/>
                  </a:lnTo>
                  <a:lnTo>
                    <a:pt x="308" y="174"/>
                  </a:lnTo>
                  <a:lnTo>
                    <a:pt x="308" y="170"/>
                  </a:lnTo>
                  <a:lnTo>
                    <a:pt x="314" y="174"/>
                  </a:lnTo>
                  <a:lnTo>
                    <a:pt x="314" y="180"/>
                  </a:lnTo>
                  <a:lnTo>
                    <a:pt x="314" y="184"/>
                  </a:lnTo>
                  <a:lnTo>
                    <a:pt x="318" y="184"/>
                  </a:lnTo>
                  <a:lnTo>
                    <a:pt x="318" y="180"/>
                  </a:lnTo>
                  <a:lnTo>
                    <a:pt x="324" y="180"/>
                  </a:lnTo>
                  <a:lnTo>
                    <a:pt x="318" y="184"/>
                  </a:lnTo>
                  <a:lnTo>
                    <a:pt x="324" y="184"/>
                  </a:lnTo>
                  <a:lnTo>
                    <a:pt x="324" y="190"/>
                  </a:lnTo>
                  <a:lnTo>
                    <a:pt x="324" y="194"/>
                  </a:lnTo>
                  <a:lnTo>
                    <a:pt x="324" y="190"/>
                  </a:lnTo>
                  <a:lnTo>
                    <a:pt x="328" y="190"/>
                  </a:lnTo>
                  <a:lnTo>
                    <a:pt x="328" y="194"/>
                  </a:lnTo>
                  <a:lnTo>
                    <a:pt x="334" y="194"/>
                  </a:lnTo>
                  <a:lnTo>
                    <a:pt x="334" y="200"/>
                  </a:lnTo>
                  <a:lnTo>
                    <a:pt x="334" y="204"/>
                  </a:lnTo>
                  <a:lnTo>
                    <a:pt x="334" y="210"/>
                  </a:lnTo>
                  <a:lnTo>
                    <a:pt x="334" y="214"/>
                  </a:lnTo>
                  <a:lnTo>
                    <a:pt x="344" y="214"/>
                  </a:lnTo>
                  <a:lnTo>
                    <a:pt x="348" y="214"/>
                  </a:lnTo>
                  <a:lnTo>
                    <a:pt x="348" y="220"/>
                  </a:lnTo>
                  <a:lnTo>
                    <a:pt x="348" y="224"/>
                  </a:lnTo>
                  <a:lnTo>
                    <a:pt x="348" y="230"/>
                  </a:lnTo>
                  <a:lnTo>
                    <a:pt x="344" y="230"/>
                  </a:lnTo>
                  <a:lnTo>
                    <a:pt x="348" y="234"/>
                  </a:lnTo>
                  <a:lnTo>
                    <a:pt x="348" y="238"/>
                  </a:lnTo>
                  <a:lnTo>
                    <a:pt x="348" y="244"/>
                  </a:lnTo>
                  <a:lnTo>
                    <a:pt x="354" y="248"/>
                  </a:lnTo>
                  <a:lnTo>
                    <a:pt x="354" y="254"/>
                  </a:lnTo>
                  <a:lnTo>
                    <a:pt x="358" y="258"/>
                  </a:lnTo>
                  <a:lnTo>
                    <a:pt x="364" y="258"/>
                  </a:lnTo>
                  <a:lnTo>
                    <a:pt x="364" y="264"/>
                  </a:lnTo>
                  <a:lnTo>
                    <a:pt x="358" y="268"/>
                  </a:lnTo>
                  <a:lnTo>
                    <a:pt x="368" y="274"/>
                  </a:lnTo>
                  <a:lnTo>
                    <a:pt x="374" y="274"/>
                  </a:lnTo>
                  <a:lnTo>
                    <a:pt x="378" y="274"/>
                  </a:lnTo>
                  <a:lnTo>
                    <a:pt x="378" y="278"/>
                  </a:lnTo>
                  <a:lnTo>
                    <a:pt x="378" y="284"/>
                  </a:lnTo>
                  <a:lnTo>
                    <a:pt x="384" y="288"/>
                  </a:lnTo>
                  <a:lnTo>
                    <a:pt x="388" y="284"/>
                  </a:lnTo>
                  <a:lnTo>
                    <a:pt x="394" y="278"/>
                  </a:lnTo>
                  <a:lnTo>
                    <a:pt x="398" y="274"/>
                  </a:lnTo>
                  <a:lnTo>
                    <a:pt x="404" y="264"/>
                  </a:lnTo>
                  <a:lnTo>
                    <a:pt x="408" y="264"/>
                  </a:lnTo>
                  <a:lnTo>
                    <a:pt x="408" y="268"/>
                  </a:lnTo>
                  <a:lnTo>
                    <a:pt x="404" y="274"/>
                  </a:lnTo>
                  <a:lnTo>
                    <a:pt x="398" y="278"/>
                  </a:lnTo>
                  <a:lnTo>
                    <a:pt x="398" y="284"/>
                  </a:lnTo>
                  <a:lnTo>
                    <a:pt x="404" y="288"/>
                  </a:lnTo>
                  <a:lnTo>
                    <a:pt x="404" y="284"/>
                  </a:lnTo>
                  <a:lnTo>
                    <a:pt x="414" y="278"/>
                  </a:lnTo>
                  <a:lnTo>
                    <a:pt x="418" y="284"/>
                  </a:lnTo>
                  <a:lnTo>
                    <a:pt x="424" y="278"/>
                  </a:lnTo>
                  <a:lnTo>
                    <a:pt x="428" y="284"/>
                  </a:lnTo>
                  <a:lnTo>
                    <a:pt x="428" y="288"/>
                  </a:lnTo>
                  <a:lnTo>
                    <a:pt x="434" y="294"/>
                  </a:lnTo>
                  <a:lnTo>
                    <a:pt x="434" y="298"/>
                  </a:lnTo>
                  <a:lnTo>
                    <a:pt x="434" y="304"/>
                  </a:lnTo>
                  <a:lnTo>
                    <a:pt x="438" y="308"/>
                  </a:lnTo>
                  <a:lnTo>
                    <a:pt x="444" y="314"/>
                  </a:lnTo>
                  <a:lnTo>
                    <a:pt x="448" y="314"/>
                  </a:lnTo>
                  <a:lnTo>
                    <a:pt x="448" y="318"/>
                  </a:lnTo>
                  <a:lnTo>
                    <a:pt x="454" y="318"/>
                  </a:lnTo>
                  <a:lnTo>
                    <a:pt x="448" y="324"/>
                  </a:lnTo>
                  <a:lnTo>
                    <a:pt x="444" y="328"/>
                  </a:lnTo>
                  <a:lnTo>
                    <a:pt x="438" y="334"/>
                  </a:lnTo>
                  <a:lnTo>
                    <a:pt x="438" y="338"/>
                  </a:lnTo>
                  <a:lnTo>
                    <a:pt x="438" y="344"/>
                  </a:lnTo>
                  <a:lnTo>
                    <a:pt x="434" y="344"/>
                  </a:lnTo>
                  <a:lnTo>
                    <a:pt x="434" y="348"/>
                  </a:lnTo>
                  <a:lnTo>
                    <a:pt x="428" y="354"/>
                  </a:lnTo>
                  <a:lnTo>
                    <a:pt x="428" y="358"/>
                  </a:lnTo>
                  <a:lnTo>
                    <a:pt x="428" y="364"/>
                  </a:lnTo>
                  <a:lnTo>
                    <a:pt x="428" y="368"/>
                  </a:lnTo>
                  <a:lnTo>
                    <a:pt x="434" y="374"/>
                  </a:lnTo>
                  <a:lnTo>
                    <a:pt x="434" y="378"/>
                  </a:lnTo>
                  <a:lnTo>
                    <a:pt x="428" y="384"/>
                  </a:lnTo>
                  <a:lnTo>
                    <a:pt x="428" y="394"/>
                  </a:lnTo>
                  <a:lnTo>
                    <a:pt x="434" y="404"/>
                  </a:lnTo>
                  <a:lnTo>
                    <a:pt x="438" y="408"/>
                  </a:lnTo>
                  <a:lnTo>
                    <a:pt x="438" y="414"/>
                  </a:lnTo>
                  <a:lnTo>
                    <a:pt x="438" y="418"/>
                  </a:lnTo>
                  <a:lnTo>
                    <a:pt x="428" y="418"/>
                  </a:lnTo>
                  <a:lnTo>
                    <a:pt x="418" y="418"/>
                  </a:lnTo>
                  <a:lnTo>
                    <a:pt x="408" y="414"/>
                  </a:lnTo>
                  <a:lnTo>
                    <a:pt x="404" y="408"/>
                  </a:lnTo>
                  <a:lnTo>
                    <a:pt x="398" y="404"/>
                  </a:lnTo>
                  <a:lnTo>
                    <a:pt x="394" y="404"/>
                  </a:lnTo>
                  <a:lnTo>
                    <a:pt x="388" y="398"/>
                  </a:lnTo>
                  <a:lnTo>
                    <a:pt x="384" y="398"/>
                  </a:lnTo>
                  <a:lnTo>
                    <a:pt x="378" y="398"/>
                  </a:lnTo>
                  <a:lnTo>
                    <a:pt x="374" y="398"/>
                  </a:lnTo>
                  <a:lnTo>
                    <a:pt x="368" y="394"/>
                  </a:lnTo>
                  <a:lnTo>
                    <a:pt x="368" y="388"/>
                  </a:lnTo>
                  <a:lnTo>
                    <a:pt x="364" y="388"/>
                  </a:lnTo>
                  <a:lnTo>
                    <a:pt x="368" y="378"/>
                  </a:lnTo>
                  <a:lnTo>
                    <a:pt x="364" y="374"/>
                  </a:lnTo>
                  <a:lnTo>
                    <a:pt x="364" y="368"/>
                  </a:lnTo>
                  <a:lnTo>
                    <a:pt x="358" y="364"/>
                  </a:lnTo>
                  <a:lnTo>
                    <a:pt x="354" y="364"/>
                  </a:lnTo>
                  <a:lnTo>
                    <a:pt x="344" y="368"/>
                  </a:lnTo>
                  <a:lnTo>
                    <a:pt x="334" y="364"/>
                  </a:lnTo>
                  <a:lnTo>
                    <a:pt x="328" y="358"/>
                  </a:lnTo>
                  <a:lnTo>
                    <a:pt x="328" y="354"/>
                  </a:lnTo>
                  <a:lnTo>
                    <a:pt x="328" y="348"/>
                  </a:lnTo>
                  <a:lnTo>
                    <a:pt x="324" y="344"/>
                  </a:lnTo>
                  <a:lnTo>
                    <a:pt x="324" y="338"/>
                  </a:lnTo>
                  <a:lnTo>
                    <a:pt x="318" y="334"/>
                  </a:lnTo>
                  <a:lnTo>
                    <a:pt x="318" y="328"/>
                  </a:lnTo>
                  <a:lnTo>
                    <a:pt x="314" y="328"/>
                  </a:lnTo>
                  <a:lnTo>
                    <a:pt x="308" y="334"/>
                  </a:lnTo>
                  <a:lnTo>
                    <a:pt x="314" y="334"/>
                  </a:lnTo>
                  <a:lnTo>
                    <a:pt x="314" y="338"/>
                  </a:lnTo>
                  <a:lnTo>
                    <a:pt x="314" y="344"/>
                  </a:lnTo>
                  <a:lnTo>
                    <a:pt x="314" y="348"/>
                  </a:lnTo>
                  <a:lnTo>
                    <a:pt x="308" y="354"/>
                  </a:lnTo>
                  <a:lnTo>
                    <a:pt x="304" y="354"/>
                  </a:lnTo>
                  <a:lnTo>
                    <a:pt x="304" y="348"/>
                  </a:lnTo>
                  <a:lnTo>
                    <a:pt x="298" y="348"/>
                  </a:lnTo>
                  <a:lnTo>
                    <a:pt x="304" y="348"/>
                  </a:lnTo>
                  <a:lnTo>
                    <a:pt x="308" y="348"/>
                  </a:lnTo>
                  <a:lnTo>
                    <a:pt x="308" y="344"/>
                  </a:lnTo>
                  <a:lnTo>
                    <a:pt x="304" y="344"/>
                  </a:lnTo>
                  <a:lnTo>
                    <a:pt x="304" y="338"/>
                  </a:lnTo>
                  <a:lnTo>
                    <a:pt x="298" y="334"/>
                  </a:lnTo>
                  <a:lnTo>
                    <a:pt x="298" y="328"/>
                  </a:lnTo>
                  <a:lnTo>
                    <a:pt x="294" y="328"/>
                  </a:lnTo>
                  <a:lnTo>
                    <a:pt x="294" y="324"/>
                  </a:lnTo>
                  <a:lnTo>
                    <a:pt x="294" y="328"/>
                  </a:lnTo>
                  <a:lnTo>
                    <a:pt x="288" y="328"/>
                  </a:lnTo>
                  <a:lnTo>
                    <a:pt x="288" y="324"/>
                  </a:lnTo>
                  <a:lnTo>
                    <a:pt x="284" y="324"/>
                  </a:lnTo>
                  <a:lnTo>
                    <a:pt x="284" y="314"/>
                  </a:lnTo>
                  <a:lnTo>
                    <a:pt x="284" y="304"/>
                  </a:lnTo>
                  <a:lnTo>
                    <a:pt x="278" y="304"/>
                  </a:lnTo>
                  <a:lnTo>
                    <a:pt x="278" y="298"/>
                  </a:lnTo>
                  <a:lnTo>
                    <a:pt x="274" y="298"/>
                  </a:lnTo>
                  <a:lnTo>
                    <a:pt x="274" y="294"/>
                  </a:lnTo>
                  <a:lnTo>
                    <a:pt x="274" y="288"/>
                  </a:lnTo>
                  <a:lnTo>
                    <a:pt x="274" y="284"/>
                  </a:lnTo>
                  <a:lnTo>
                    <a:pt x="274" y="278"/>
                  </a:lnTo>
                  <a:lnTo>
                    <a:pt x="268" y="274"/>
                  </a:lnTo>
                  <a:lnTo>
                    <a:pt x="268" y="268"/>
                  </a:lnTo>
                  <a:lnTo>
                    <a:pt x="268" y="264"/>
                  </a:lnTo>
                  <a:lnTo>
                    <a:pt x="268" y="258"/>
                  </a:lnTo>
                  <a:lnTo>
                    <a:pt x="264" y="254"/>
                  </a:lnTo>
                  <a:lnTo>
                    <a:pt x="264" y="248"/>
                  </a:lnTo>
                  <a:lnTo>
                    <a:pt x="264" y="244"/>
                  </a:lnTo>
                  <a:lnTo>
                    <a:pt x="258" y="248"/>
                  </a:lnTo>
                  <a:lnTo>
                    <a:pt x="254" y="248"/>
                  </a:lnTo>
                  <a:lnTo>
                    <a:pt x="248" y="248"/>
                  </a:lnTo>
                  <a:lnTo>
                    <a:pt x="238" y="244"/>
                  </a:lnTo>
                  <a:lnTo>
                    <a:pt x="224" y="238"/>
                  </a:lnTo>
                  <a:lnTo>
                    <a:pt x="218" y="230"/>
                  </a:lnTo>
                  <a:lnTo>
                    <a:pt x="218" y="224"/>
                  </a:lnTo>
                  <a:lnTo>
                    <a:pt x="214" y="224"/>
                  </a:lnTo>
                  <a:lnTo>
                    <a:pt x="214" y="220"/>
                  </a:lnTo>
                  <a:lnTo>
                    <a:pt x="214" y="224"/>
                  </a:lnTo>
                  <a:lnTo>
                    <a:pt x="208" y="224"/>
                  </a:lnTo>
                  <a:lnTo>
                    <a:pt x="208" y="230"/>
                  </a:lnTo>
                  <a:lnTo>
                    <a:pt x="204" y="230"/>
                  </a:lnTo>
                  <a:lnTo>
                    <a:pt x="198" y="230"/>
                  </a:lnTo>
                  <a:lnTo>
                    <a:pt x="194" y="230"/>
                  </a:lnTo>
                  <a:lnTo>
                    <a:pt x="188" y="230"/>
                  </a:lnTo>
                  <a:lnTo>
                    <a:pt x="188" y="234"/>
                  </a:lnTo>
                  <a:lnTo>
                    <a:pt x="184" y="234"/>
                  </a:lnTo>
                  <a:lnTo>
                    <a:pt x="178" y="234"/>
                  </a:lnTo>
                  <a:lnTo>
                    <a:pt x="174" y="234"/>
                  </a:lnTo>
                  <a:lnTo>
                    <a:pt x="174" y="230"/>
                  </a:lnTo>
                  <a:lnTo>
                    <a:pt x="174" y="234"/>
                  </a:lnTo>
                  <a:lnTo>
                    <a:pt x="168" y="234"/>
                  </a:lnTo>
                  <a:lnTo>
                    <a:pt x="164" y="234"/>
                  </a:lnTo>
                  <a:lnTo>
                    <a:pt x="158" y="234"/>
                  </a:lnTo>
                  <a:lnTo>
                    <a:pt x="154" y="234"/>
                  </a:lnTo>
                  <a:lnTo>
                    <a:pt x="154" y="230"/>
                  </a:lnTo>
                  <a:lnTo>
                    <a:pt x="148" y="230"/>
                  </a:lnTo>
                  <a:lnTo>
                    <a:pt x="148" y="224"/>
                  </a:lnTo>
                  <a:lnTo>
                    <a:pt x="144" y="224"/>
                  </a:lnTo>
                  <a:lnTo>
                    <a:pt x="138" y="224"/>
                  </a:lnTo>
                  <a:lnTo>
                    <a:pt x="134" y="224"/>
                  </a:lnTo>
                  <a:lnTo>
                    <a:pt x="134" y="220"/>
                  </a:lnTo>
                  <a:lnTo>
                    <a:pt x="134" y="214"/>
                  </a:lnTo>
                  <a:lnTo>
                    <a:pt x="134" y="210"/>
                  </a:lnTo>
                  <a:lnTo>
                    <a:pt x="128" y="210"/>
                  </a:lnTo>
                  <a:lnTo>
                    <a:pt x="128" y="204"/>
                  </a:lnTo>
                  <a:lnTo>
                    <a:pt x="124" y="200"/>
                  </a:lnTo>
                  <a:lnTo>
                    <a:pt x="124" y="194"/>
                  </a:lnTo>
                  <a:lnTo>
                    <a:pt x="124" y="190"/>
                  </a:lnTo>
                  <a:lnTo>
                    <a:pt x="118" y="190"/>
                  </a:lnTo>
                  <a:lnTo>
                    <a:pt x="118" y="184"/>
                  </a:lnTo>
                  <a:lnTo>
                    <a:pt x="114" y="184"/>
                  </a:lnTo>
                  <a:lnTo>
                    <a:pt x="114" y="180"/>
                  </a:lnTo>
                  <a:lnTo>
                    <a:pt x="114" y="174"/>
                  </a:lnTo>
                  <a:lnTo>
                    <a:pt x="108" y="174"/>
                  </a:lnTo>
                  <a:lnTo>
                    <a:pt x="108" y="170"/>
                  </a:lnTo>
                  <a:lnTo>
                    <a:pt x="104" y="170"/>
                  </a:lnTo>
                  <a:lnTo>
                    <a:pt x="98" y="170"/>
                  </a:lnTo>
                  <a:lnTo>
                    <a:pt x="104" y="170"/>
                  </a:lnTo>
                  <a:lnTo>
                    <a:pt x="104" y="164"/>
                  </a:lnTo>
                  <a:lnTo>
                    <a:pt x="98" y="164"/>
                  </a:lnTo>
                  <a:lnTo>
                    <a:pt x="98" y="160"/>
                  </a:lnTo>
                  <a:lnTo>
                    <a:pt x="94" y="160"/>
                  </a:lnTo>
                  <a:lnTo>
                    <a:pt x="94" y="154"/>
                  </a:lnTo>
                  <a:lnTo>
                    <a:pt x="90" y="154"/>
                  </a:lnTo>
                  <a:lnTo>
                    <a:pt x="84" y="154"/>
                  </a:lnTo>
                  <a:lnTo>
                    <a:pt x="80" y="154"/>
                  </a:lnTo>
                  <a:lnTo>
                    <a:pt x="80" y="150"/>
                  </a:lnTo>
                  <a:lnTo>
                    <a:pt x="74" y="150"/>
                  </a:lnTo>
                  <a:lnTo>
                    <a:pt x="74" y="144"/>
                  </a:lnTo>
                  <a:lnTo>
                    <a:pt x="74" y="140"/>
                  </a:lnTo>
                  <a:lnTo>
                    <a:pt x="70" y="140"/>
                  </a:lnTo>
                  <a:lnTo>
                    <a:pt x="64" y="140"/>
                  </a:lnTo>
                  <a:lnTo>
                    <a:pt x="64" y="134"/>
                  </a:lnTo>
                  <a:lnTo>
                    <a:pt x="64" y="130"/>
                  </a:lnTo>
                  <a:lnTo>
                    <a:pt x="60" y="130"/>
                  </a:lnTo>
                  <a:lnTo>
                    <a:pt x="54" y="130"/>
                  </a:lnTo>
                  <a:lnTo>
                    <a:pt x="50" y="130"/>
                  </a:lnTo>
                  <a:lnTo>
                    <a:pt x="50" y="124"/>
                  </a:lnTo>
                  <a:lnTo>
                    <a:pt x="50" y="130"/>
                  </a:lnTo>
                  <a:lnTo>
                    <a:pt x="50" y="124"/>
                  </a:lnTo>
                  <a:lnTo>
                    <a:pt x="44" y="124"/>
                  </a:lnTo>
                  <a:lnTo>
                    <a:pt x="44" y="130"/>
                  </a:lnTo>
                  <a:lnTo>
                    <a:pt x="40" y="130"/>
                  </a:lnTo>
                  <a:lnTo>
                    <a:pt x="40" y="124"/>
                  </a:lnTo>
                  <a:lnTo>
                    <a:pt x="34" y="124"/>
                  </a:lnTo>
                  <a:lnTo>
                    <a:pt x="34" y="120"/>
                  </a:lnTo>
                  <a:lnTo>
                    <a:pt x="30" y="120"/>
                  </a:lnTo>
                  <a:lnTo>
                    <a:pt x="30" y="114"/>
                  </a:lnTo>
                  <a:lnTo>
                    <a:pt x="24" y="114"/>
                  </a:lnTo>
                  <a:lnTo>
                    <a:pt x="24" y="120"/>
                  </a:lnTo>
                  <a:lnTo>
                    <a:pt x="20" y="114"/>
                  </a:lnTo>
                  <a:lnTo>
                    <a:pt x="14" y="114"/>
                  </a:lnTo>
                  <a:lnTo>
                    <a:pt x="20" y="110"/>
                  </a:lnTo>
                  <a:lnTo>
                    <a:pt x="14" y="110"/>
                  </a:lnTo>
                  <a:lnTo>
                    <a:pt x="14" y="104"/>
                  </a:lnTo>
                  <a:lnTo>
                    <a:pt x="10" y="104"/>
                  </a:lnTo>
                  <a:lnTo>
                    <a:pt x="10" y="100"/>
                  </a:lnTo>
                  <a:lnTo>
                    <a:pt x="10" y="94"/>
                  </a:lnTo>
                  <a:lnTo>
                    <a:pt x="4" y="94"/>
                  </a:lnTo>
                  <a:lnTo>
                    <a:pt x="0" y="94"/>
                  </a:lnTo>
                  <a:lnTo>
                    <a:pt x="0" y="90"/>
                  </a:lnTo>
                  <a:lnTo>
                    <a:pt x="0" y="84"/>
                  </a:lnTo>
                  <a:lnTo>
                    <a:pt x="0" y="8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6" name="Freeform 157">
              <a:extLst>
                <a:ext uri="{FF2B5EF4-FFF2-40B4-BE49-F238E27FC236}">
                  <a16:creationId xmlns:a16="http://schemas.microsoft.com/office/drawing/2014/main" id="{630B1500-1B6A-BB31-F540-480A1870B33D}"/>
                </a:ext>
              </a:extLst>
            </p:cNvPr>
            <p:cNvSpPr>
              <a:spLocks/>
            </p:cNvSpPr>
            <p:nvPr/>
          </p:nvSpPr>
          <p:spPr bwMode="auto">
            <a:xfrm>
              <a:off x="3619500" y="4146550"/>
              <a:ext cx="473075" cy="349250"/>
            </a:xfrm>
            <a:custGeom>
              <a:avLst/>
              <a:gdLst>
                <a:gd name="T0" fmla="*/ 12700 w 298"/>
                <a:gd name="T1" fmla="*/ 142875 h 220"/>
                <a:gd name="T2" fmla="*/ 22225 w 298"/>
                <a:gd name="T3" fmla="*/ 127000 h 220"/>
                <a:gd name="T4" fmla="*/ 28575 w 298"/>
                <a:gd name="T5" fmla="*/ 111125 h 220"/>
                <a:gd name="T6" fmla="*/ 44450 w 298"/>
                <a:gd name="T7" fmla="*/ 104775 h 220"/>
                <a:gd name="T8" fmla="*/ 53975 w 298"/>
                <a:gd name="T9" fmla="*/ 88900 h 220"/>
                <a:gd name="T10" fmla="*/ 69850 w 298"/>
                <a:gd name="T11" fmla="*/ 79375 h 220"/>
                <a:gd name="T12" fmla="*/ 76200 w 298"/>
                <a:gd name="T13" fmla="*/ 63500 h 220"/>
                <a:gd name="T14" fmla="*/ 85725 w 298"/>
                <a:gd name="T15" fmla="*/ 47625 h 220"/>
                <a:gd name="T16" fmla="*/ 101600 w 298"/>
                <a:gd name="T17" fmla="*/ 41275 h 220"/>
                <a:gd name="T18" fmla="*/ 117475 w 298"/>
                <a:gd name="T19" fmla="*/ 31750 h 220"/>
                <a:gd name="T20" fmla="*/ 133350 w 298"/>
                <a:gd name="T21" fmla="*/ 25400 h 220"/>
                <a:gd name="T22" fmla="*/ 149225 w 298"/>
                <a:gd name="T23" fmla="*/ 15875 h 220"/>
                <a:gd name="T24" fmla="*/ 155575 w 298"/>
                <a:gd name="T25" fmla="*/ 0 h 220"/>
                <a:gd name="T26" fmla="*/ 203200 w 298"/>
                <a:gd name="T27" fmla="*/ 0 h 220"/>
                <a:gd name="T28" fmla="*/ 298450 w 298"/>
                <a:gd name="T29" fmla="*/ 0 h 220"/>
                <a:gd name="T30" fmla="*/ 355600 w 298"/>
                <a:gd name="T31" fmla="*/ 0 h 220"/>
                <a:gd name="T32" fmla="*/ 371475 w 298"/>
                <a:gd name="T33" fmla="*/ 15875 h 220"/>
                <a:gd name="T34" fmla="*/ 425450 w 298"/>
                <a:gd name="T35" fmla="*/ 9525 h 220"/>
                <a:gd name="T36" fmla="*/ 473075 w 298"/>
                <a:gd name="T37" fmla="*/ 15875 h 220"/>
                <a:gd name="T38" fmla="*/ 466725 w 298"/>
                <a:gd name="T39" fmla="*/ 73025 h 220"/>
                <a:gd name="T40" fmla="*/ 473075 w 298"/>
                <a:gd name="T41" fmla="*/ 127000 h 220"/>
                <a:gd name="T42" fmla="*/ 473075 w 298"/>
                <a:gd name="T43" fmla="*/ 174625 h 220"/>
                <a:gd name="T44" fmla="*/ 473075 w 298"/>
                <a:gd name="T45" fmla="*/ 231775 h 220"/>
                <a:gd name="T46" fmla="*/ 473075 w 298"/>
                <a:gd name="T47" fmla="*/ 295275 h 220"/>
                <a:gd name="T48" fmla="*/ 434975 w 298"/>
                <a:gd name="T49" fmla="*/ 349250 h 220"/>
                <a:gd name="T50" fmla="*/ 371475 w 298"/>
                <a:gd name="T51" fmla="*/ 349250 h 220"/>
                <a:gd name="T52" fmla="*/ 323850 w 298"/>
                <a:gd name="T53" fmla="*/ 349250 h 220"/>
                <a:gd name="T54" fmla="*/ 292100 w 298"/>
                <a:gd name="T55" fmla="*/ 349250 h 220"/>
                <a:gd name="T56" fmla="*/ 250825 w 298"/>
                <a:gd name="T57" fmla="*/ 349250 h 220"/>
                <a:gd name="T58" fmla="*/ 203200 w 298"/>
                <a:gd name="T59" fmla="*/ 349250 h 220"/>
                <a:gd name="T60" fmla="*/ 149225 w 298"/>
                <a:gd name="T61" fmla="*/ 349250 h 220"/>
                <a:gd name="T62" fmla="*/ 101600 w 298"/>
                <a:gd name="T63" fmla="*/ 349250 h 220"/>
                <a:gd name="T64" fmla="*/ 76200 w 298"/>
                <a:gd name="T65" fmla="*/ 342900 h 220"/>
                <a:gd name="T66" fmla="*/ 76200 w 298"/>
                <a:gd name="T67" fmla="*/ 327025 h 220"/>
                <a:gd name="T68" fmla="*/ 60325 w 298"/>
                <a:gd name="T69" fmla="*/ 317500 h 220"/>
                <a:gd name="T70" fmla="*/ 53975 w 298"/>
                <a:gd name="T71" fmla="*/ 295275 h 220"/>
                <a:gd name="T72" fmla="*/ 60325 w 298"/>
                <a:gd name="T73" fmla="*/ 269875 h 220"/>
                <a:gd name="T74" fmla="*/ 44450 w 298"/>
                <a:gd name="T75" fmla="*/ 263525 h 220"/>
                <a:gd name="T76" fmla="*/ 44450 w 298"/>
                <a:gd name="T77" fmla="*/ 254000 h 220"/>
                <a:gd name="T78" fmla="*/ 38100 w 298"/>
                <a:gd name="T79" fmla="*/ 238125 h 220"/>
                <a:gd name="T80" fmla="*/ 22225 w 298"/>
                <a:gd name="T81" fmla="*/ 231775 h 220"/>
                <a:gd name="T82" fmla="*/ 28575 w 298"/>
                <a:gd name="T83" fmla="*/ 215900 h 220"/>
                <a:gd name="T84" fmla="*/ 22225 w 298"/>
                <a:gd name="T85" fmla="*/ 206375 h 220"/>
                <a:gd name="T86" fmla="*/ 12700 w 298"/>
                <a:gd name="T87" fmla="*/ 190500 h 220"/>
                <a:gd name="T88" fmla="*/ 0 w 298"/>
                <a:gd name="T89" fmla="*/ 184150 h 220"/>
                <a:gd name="T90" fmla="*/ 6350 w 298"/>
                <a:gd name="T91" fmla="*/ 158750 h 2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98"/>
                <a:gd name="T139" fmla="*/ 0 h 220"/>
                <a:gd name="T140" fmla="*/ 298 w 298"/>
                <a:gd name="T141" fmla="*/ 220 h 22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98" h="220">
                  <a:moveTo>
                    <a:pt x="4" y="96"/>
                  </a:moveTo>
                  <a:lnTo>
                    <a:pt x="4" y="90"/>
                  </a:lnTo>
                  <a:lnTo>
                    <a:pt x="8" y="90"/>
                  </a:lnTo>
                  <a:lnTo>
                    <a:pt x="8" y="86"/>
                  </a:lnTo>
                  <a:lnTo>
                    <a:pt x="14" y="86"/>
                  </a:lnTo>
                  <a:lnTo>
                    <a:pt x="14" y="80"/>
                  </a:lnTo>
                  <a:lnTo>
                    <a:pt x="14" y="76"/>
                  </a:lnTo>
                  <a:lnTo>
                    <a:pt x="18" y="76"/>
                  </a:lnTo>
                  <a:lnTo>
                    <a:pt x="18" y="70"/>
                  </a:lnTo>
                  <a:lnTo>
                    <a:pt x="24" y="70"/>
                  </a:lnTo>
                  <a:lnTo>
                    <a:pt x="24" y="66"/>
                  </a:lnTo>
                  <a:lnTo>
                    <a:pt x="28" y="66"/>
                  </a:lnTo>
                  <a:lnTo>
                    <a:pt x="28" y="60"/>
                  </a:lnTo>
                  <a:lnTo>
                    <a:pt x="34" y="60"/>
                  </a:lnTo>
                  <a:lnTo>
                    <a:pt x="34" y="56"/>
                  </a:lnTo>
                  <a:lnTo>
                    <a:pt x="38" y="56"/>
                  </a:lnTo>
                  <a:lnTo>
                    <a:pt x="38" y="50"/>
                  </a:lnTo>
                  <a:lnTo>
                    <a:pt x="44" y="50"/>
                  </a:lnTo>
                  <a:lnTo>
                    <a:pt x="44" y="46"/>
                  </a:lnTo>
                  <a:lnTo>
                    <a:pt x="44" y="40"/>
                  </a:lnTo>
                  <a:lnTo>
                    <a:pt x="48" y="40"/>
                  </a:lnTo>
                  <a:lnTo>
                    <a:pt x="48" y="36"/>
                  </a:lnTo>
                  <a:lnTo>
                    <a:pt x="54" y="36"/>
                  </a:lnTo>
                  <a:lnTo>
                    <a:pt x="54" y="30"/>
                  </a:lnTo>
                  <a:lnTo>
                    <a:pt x="58" y="30"/>
                  </a:lnTo>
                  <a:lnTo>
                    <a:pt x="64" y="30"/>
                  </a:lnTo>
                  <a:lnTo>
                    <a:pt x="64" y="26"/>
                  </a:lnTo>
                  <a:lnTo>
                    <a:pt x="68" y="26"/>
                  </a:lnTo>
                  <a:lnTo>
                    <a:pt x="74" y="26"/>
                  </a:lnTo>
                  <a:lnTo>
                    <a:pt x="74" y="20"/>
                  </a:lnTo>
                  <a:lnTo>
                    <a:pt x="78" y="20"/>
                  </a:lnTo>
                  <a:lnTo>
                    <a:pt x="78" y="16"/>
                  </a:lnTo>
                  <a:lnTo>
                    <a:pt x="84" y="16"/>
                  </a:lnTo>
                  <a:lnTo>
                    <a:pt x="88" y="16"/>
                  </a:lnTo>
                  <a:lnTo>
                    <a:pt x="88" y="10"/>
                  </a:lnTo>
                  <a:lnTo>
                    <a:pt x="94" y="10"/>
                  </a:lnTo>
                  <a:lnTo>
                    <a:pt x="98" y="10"/>
                  </a:lnTo>
                  <a:lnTo>
                    <a:pt x="98" y="6"/>
                  </a:lnTo>
                  <a:lnTo>
                    <a:pt x="98" y="0"/>
                  </a:lnTo>
                  <a:lnTo>
                    <a:pt x="104" y="0"/>
                  </a:lnTo>
                  <a:lnTo>
                    <a:pt x="108" y="0"/>
                  </a:lnTo>
                  <a:lnTo>
                    <a:pt x="128" y="0"/>
                  </a:lnTo>
                  <a:lnTo>
                    <a:pt x="138" y="0"/>
                  </a:lnTo>
                  <a:lnTo>
                    <a:pt x="164" y="0"/>
                  </a:lnTo>
                  <a:lnTo>
                    <a:pt x="188" y="0"/>
                  </a:lnTo>
                  <a:lnTo>
                    <a:pt x="198" y="0"/>
                  </a:lnTo>
                  <a:lnTo>
                    <a:pt x="208" y="0"/>
                  </a:lnTo>
                  <a:lnTo>
                    <a:pt x="224" y="0"/>
                  </a:lnTo>
                  <a:lnTo>
                    <a:pt x="224" y="6"/>
                  </a:lnTo>
                  <a:lnTo>
                    <a:pt x="224" y="10"/>
                  </a:lnTo>
                  <a:lnTo>
                    <a:pt x="234" y="10"/>
                  </a:lnTo>
                  <a:lnTo>
                    <a:pt x="234" y="0"/>
                  </a:lnTo>
                  <a:lnTo>
                    <a:pt x="244" y="0"/>
                  </a:lnTo>
                  <a:lnTo>
                    <a:pt x="268" y="6"/>
                  </a:lnTo>
                  <a:lnTo>
                    <a:pt x="294" y="6"/>
                  </a:lnTo>
                  <a:lnTo>
                    <a:pt x="298" y="6"/>
                  </a:lnTo>
                  <a:lnTo>
                    <a:pt x="298" y="10"/>
                  </a:lnTo>
                  <a:lnTo>
                    <a:pt x="298" y="36"/>
                  </a:lnTo>
                  <a:lnTo>
                    <a:pt x="294" y="36"/>
                  </a:lnTo>
                  <a:lnTo>
                    <a:pt x="294" y="46"/>
                  </a:lnTo>
                  <a:lnTo>
                    <a:pt x="298" y="46"/>
                  </a:lnTo>
                  <a:lnTo>
                    <a:pt x="298" y="76"/>
                  </a:lnTo>
                  <a:lnTo>
                    <a:pt x="298" y="80"/>
                  </a:lnTo>
                  <a:lnTo>
                    <a:pt x="298" y="86"/>
                  </a:lnTo>
                  <a:lnTo>
                    <a:pt x="298" y="96"/>
                  </a:lnTo>
                  <a:lnTo>
                    <a:pt x="298" y="110"/>
                  </a:lnTo>
                  <a:lnTo>
                    <a:pt x="298" y="120"/>
                  </a:lnTo>
                  <a:lnTo>
                    <a:pt x="298" y="136"/>
                  </a:lnTo>
                  <a:lnTo>
                    <a:pt x="298" y="146"/>
                  </a:lnTo>
                  <a:lnTo>
                    <a:pt x="298" y="150"/>
                  </a:lnTo>
                  <a:lnTo>
                    <a:pt x="298" y="160"/>
                  </a:lnTo>
                  <a:lnTo>
                    <a:pt x="298" y="186"/>
                  </a:lnTo>
                  <a:lnTo>
                    <a:pt x="298" y="216"/>
                  </a:lnTo>
                  <a:lnTo>
                    <a:pt x="298" y="220"/>
                  </a:lnTo>
                  <a:lnTo>
                    <a:pt x="274" y="220"/>
                  </a:lnTo>
                  <a:lnTo>
                    <a:pt x="268" y="220"/>
                  </a:lnTo>
                  <a:lnTo>
                    <a:pt x="254" y="220"/>
                  </a:lnTo>
                  <a:lnTo>
                    <a:pt x="234" y="220"/>
                  </a:lnTo>
                  <a:lnTo>
                    <a:pt x="224" y="220"/>
                  </a:lnTo>
                  <a:lnTo>
                    <a:pt x="218" y="220"/>
                  </a:lnTo>
                  <a:lnTo>
                    <a:pt x="204" y="220"/>
                  </a:lnTo>
                  <a:lnTo>
                    <a:pt x="198" y="220"/>
                  </a:lnTo>
                  <a:lnTo>
                    <a:pt x="188" y="220"/>
                  </a:lnTo>
                  <a:lnTo>
                    <a:pt x="184" y="220"/>
                  </a:lnTo>
                  <a:lnTo>
                    <a:pt x="174" y="220"/>
                  </a:lnTo>
                  <a:lnTo>
                    <a:pt x="164" y="220"/>
                  </a:lnTo>
                  <a:lnTo>
                    <a:pt x="158" y="220"/>
                  </a:lnTo>
                  <a:lnTo>
                    <a:pt x="154" y="220"/>
                  </a:lnTo>
                  <a:lnTo>
                    <a:pt x="138" y="220"/>
                  </a:lnTo>
                  <a:lnTo>
                    <a:pt x="128" y="220"/>
                  </a:lnTo>
                  <a:lnTo>
                    <a:pt x="114" y="216"/>
                  </a:lnTo>
                  <a:lnTo>
                    <a:pt x="104" y="216"/>
                  </a:lnTo>
                  <a:lnTo>
                    <a:pt x="94" y="220"/>
                  </a:lnTo>
                  <a:lnTo>
                    <a:pt x="84" y="220"/>
                  </a:lnTo>
                  <a:lnTo>
                    <a:pt x="68" y="220"/>
                  </a:lnTo>
                  <a:lnTo>
                    <a:pt x="64" y="220"/>
                  </a:lnTo>
                  <a:lnTo>
                    <a:pt x="58" y="220"/>
                  </a:lnTo>
                  <a:lnTo>
                    <a:pt x="48" y="220"/>
                  </a:lnTo>
                  <a:lnTo>
                    <a:pt x="48" y="216"/>
                  </a:lnTo>
                  <a:lnTo>
                    <a:pt x="48" y="210"/>
                  </a:lnTo>
                  <a:lnTo>
                    <a:pt x="44" y="210"/>
                  </a:lnTo>
                  <a:lnTo>
                    <a:pt x="48" y="206"/>
                  </a:lnTo>
                  <a:lnTo>
                    <a:pt x="44" y="206"/>
                  </a:lnTo>
                  <a:lnTo>
                    <a:pt x="38" y="206"/>
                  </a:lnTo>
                  <a:lnTo>
                    <a:pt x="38" y="200"/>
                  </a:lnTo>
                  <a:lnTo>
                    <a:pt x="38" y="196"/>
                  </a:lnTo>
                  <a:lnTo>
                    <a:pt x="38" y="190"/>
                  </a:lnTo>
                  <a:lnTo>
                    <a:pt x="34" y="186"/>
                  </a:lnTo>
                  <a:lnTo>
                    <a:pt x="34" y="180"/>
                  </a:lnTo>
                  <a:lnTo>
                    <a:pt x="34" y="176"/>
                  </a:lnTo>
                  <a:lnTo>
                    <a:pt x="38" y="170"/>
                  </a:lnTo>
                  <a:lnTo>
                    <a:pt x="38" y="166"/>
                  </a:lnTo>
                  <a:lnTo>
                    <a:pt x="34" y="166"/>
                  </a:lnTo>
                  <a:lnTo>
                    <a:pt x="28" y="166"/>
                  </a:lnTo>
                  <a:lnTo>
                    <a:pt x="28" y="160"/>
                  </a:lnTo>
                  <a:lnTo>
                    <a:pt x="28" y="156"/>
                  </a:lnTo>
                  <a:lnTo>
                    <a:pt x="28" y="160"/>
                  </a:lnTo>
                  <a:lnTo>
                    <a:pt x="24" y="160"/>
                  </a:lnTo>
                  <a:lnTo>
                    <a:pt x="24" y="156"/>
                  </a:lnTo>
                  <a:lnTo>
                    <a:pt x="24" y="150"/>
                  </a:lnTo>
                  <a:lnTo>
                    <a:pt x="18" y="150"/>
                  </a:lnTo>
                  <a:lnTo>
                    <a:pt x="18" y="146"/>
                  </a:lnTo>
                  <a:lnTo>
                    <a:pt x="14" y="146"/>
                  </a:lnTo>
                  <a:lnTo>
                    <a:pt x="14" y="140"/>
                  </a:lnTo>
                  <a:lnTo>
                    <a:pt x="14" y="136"/>
                  </a:lnTo>
                  <a:lnTo>
                    <a:pt x="18" y="136"/>
                  </a:lnTo>
                  <a:lnTo>
                    <a:pt x="14" y="130"/>
                  </a:lnTo>
                  <a:lnTo>
                    <a:pt x="14" y="136"/>
                  </a:lnTo>
                  <a:lnTo>
                    <a:pt x="14" y="130"/>
                  </a:lnTo>
                  <a:lnTo>
                    <a:pt x="8" y="130"/>
                  </a:lnTo>
                  <a:lnTo>
                    <a:pt x="8" y="126"/>
                  </a:lnTo>
                  <a:lnTo>
                    <a:pt x="8" y="120"/>
                  </a:lnTo>
                  <a:lnTo>
                    <a:pt x="4" y="120"/>
                  </a:lnTo>
                  <a:lnTo>
                    <a:pt x="4" y="116"/>
                  </a:lnTo>
                  <a:lnTo>
                    <a:pt x="0" y="116"/>
                  </a:lnTo>
                  <a:lnTo>
                    <a:pt x="4" y="110"/>
                  </a:lnTo>
                  <a:lnTo>
                    <a:pt x="4" y="106"/>
                  </a:lnTo>
                  <a:lnTo>
                    <a:pt x="4" y="100"/>
                  </a:lnTo>
                  <a:lnTo>
                    <a:pt x="4" y="96"/>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7" name="Freeform 159">
              <a:extLst>
                <a:ext uri="{FF2B5EF4-FFF2-40B4-BE49-F238E27FC236}">
                  <a16:creationId xmlns:a16="http://schemas.microsoft.com/office/drawing/2014/main" id="{8FFC27F0-C3CF-B788-A364-654BF9BE947B}"/>
                </a:ext>
              </a:extLst>
            </p:cNvPr>
            <p:cNvSpPr>
              <a:spLocks/>
            </p:cNvSpPr>
            <p:nvPr/>
          </p:nvSpPr>
          <p:spPr bwMode="auto">
            <a:xfrm>
              <a:off x="4838700" y="4124325"/>
              <a:ext cx="444500" cy="514350"/>
            </a:xfrm>
            <a:custGeom>
              <a:avLst/>
              <a:gdLst>
                <a:gd name="T0" fmla="*/ 38100 w 280"/>
                <a:gd name="T1" fmla="*/ 206375 h 324"/>
                <a:gd name="T2" fmla="*/ 69850 w 280"/>
                <a:gd name="T3" fmla="*/ 149225 h 324"/>
                <a:gd name="T4" fmla="*/ 95250 w 280"/>
                <a:gd name="T5" fmla="*/ 149225 h 324"/>
                <a:gd name="T6" fmla="*/ 165100 w 280"/>
                <a:gd name="T7" fmla="*/ 79375 h 324"/>
                <a:gd name="T8" fmla="*/ 206375 w 280"/>
                <a:gd name="T9" fmla="*/ 53975 h 324"/>
                <a:gd name="T10" fmla="*/ 228600 w 280"/>
                <a:gd name="T11" fmla="*/ 15875 h 324"/>
                <a:gd name="T12" fmla="*/ 260350 w 280"/>
                <a:gd name="T13" fmla="*/ 6350 h 324"/>
                <a:gd name="T14" fmla="*/ 276225 w 280"/>
                <a:gd name="T15" fmla="*/ 22225 h 324"/>
                <a:gd name="T16" fmla="*/ 307975 w 280"/>
                <a:gd name="T17" fmla="*/ 22225 h 324"/>
                <a:gd name="T18" fmla="*/ 307975 w 280"/>
                <a:gd name="T19" fmla="*/ 6350 h 324"/>
                <a:gd name="T20" fmla="*/ 323850 w 280"/>
                <a:gd name="T21" fmla="*/ 22225 h 324"/>
                <a:gd name="T22" fmla="*/ 323850 w 280"/>
                <a:gd name="T23" fmla="*/ 38100 h 324"/>
                <a:gd name="T24" fmla="*/ 333375 w 280"/>
                <a:gd name="T25" fmla="*/ 63500 h 324"/>
                <a:gd name="T26" fmla="*/ 333375 w 280"/>
                <a:gd name="T27" fmla="*/ 79375 h 324"/>
                <a:gd name="T28" fmla="*/ 333375 w 280"/>
                <a:gd name="T29" fmla="*/ 95250 h 324"/>
                <a:gd name="T30" fmla="*/ 339725 w 280"/>
                <a:gd name="T31" fmla="*/ 117475 h 324"/>
                <a:gd name="T32" fmla="*/ 349250 w 280"/>
                <a:gd name="T33" fmla="*/ 142875 h 324"/>
                <a:gd name="T34" fmla="*/ 349250 w 280"/>
                <a:gd name="T35" fmla="*/ 158750 h 324"/>
                <a:gd name="T36" fmla="*/ 349250 w 280"/>
                <a:gd name="T37" fmla="*/ 190500 h 324"/>
                <a:gd name="T38" fmla="*/ 365125 w 280"/>
                <a:gd name="T39" fmla="*/ 206375 h 324"/>
                <a:gd name="T40" fmla="*/ 355600 w 280"/>
                <a:gd name="T41" fmla="*/ 228600 h 324"/>
                <a:gd name="T42" fmla="*/ 349250 w 280"/>
                <a:gd name="T43" fmla="*/ 238125 h 324"/>
                <a:gd name="T44" fmla="*/ 349250 w 280"/>
                <a:gd name="T45" fmla="*/ 260350 h 324"/>
                <a:gd name="T46" fmla="*/ 365125 w 280"/>
                <a:gd name="T47" fmla="*/ 276225 h 324"/>
                <a:gd name="T48" fmla="*/ 365125 w 280"/>
                <a:gd name="T49" fmla="*/ 292100 h 324"/>
                <a:gd name="T50" fmla="*/ 365125 w 280"/>
                <a:gd name="T51" fmla="*/ 307975 h 324"/>
                <a:gd name="T52" fmla="*/ 365125 w 280"/>
                <a:gd name="T53" fmla="*/ 323850 h 324"/>
                <a:gd name="T54" fmla="*/ 371475 w 280"/>
                <a:gd name="T55" fmla="*/ 349250 h 324"/>
                <a:gd name="T56" fmla="*/ 371475 w 280"/>
                <a:gd name="T57" fmla="*/ 365125 h 324"/>
                <a:gd name="T58" fmla="*/ 381000 w 280"/>
                <a:gd name="T59" fmla="*/ 371475 h 324"/>
                <a:gd name="T60" fmla="*/ 381000 w 280"/>
                <a:gd name="T61" fmla="*/ 387350 h 324"/>
                <a:gd name="T62" fmla="*/ 396875 w 280"/>
                <a:gd name="T63" fmla="*/ 403225 h 324"/>
                <a:gd name="T64" fmla="*/ 419100 w 280"/>
                <a:gd name="T65" fmla="*/ 419100 h 324"/>
                <a:gd name="T66" fmla="*/ 428625 w 280"/>
                <a:gd name="T67" fmla="*/ 428625 h 324"/>
                <a:gd name="T68" fmla="*/ 444500 w 280"/>
                <a:gd name="T69" fmla="*/ 444500 h 324"/>
                <a:gd name="T70" fmla="*/ 434975 w 280"/>
                <a:gd name="T71" fmla="*/ 466725 h 324"/>
                <a:gd name="T72" fmla="*/ 412750 w 280"/>
                <a:gd name="T73" fmla="*/ 473075 h 324"/>
                <a:gd name="T74" fmla="*/ 396875 w 280"/>
                <a:gd name="T75" fmla="*/ 488950 h 324"/>
                <a:gd name="T76" fmla="*/ 387350 w 280"/>
                <a:gd name="T77" fmla="*/ 498475 h 324"/>
                <a:gd name="T78" fmla="*/ 371475 w 280"/>
                <a:gd name="T79" fmla="*/ 498475 h 324"/>
                <a:gd name="T80" fmla="*/ 355600 w 280"/>
                <a:gd name="T81" fmla="*/ 514350 h 324"/>
                <a:gd name="T82" fmla="*/ 339725 w 280"/>
                <a:gd name="T83" fmla="*/ 514350 h 324"/>
                <a:gd name="T84" fmla="*/ 317500 w 280"/>
                <a:gd name="T85" fmla="*/ 504825 h 324"/>
                <a:gd name="T86" fmla="*/ 292100 w 280"/>
                <a:gd name="T87" fmla="*/ 488950 h 324"/>
                <a:gd name="T88" fmla="*/ 276225 w 280"/>
                <a:gd name="T89" fmla="*/ 473075 h 324"/>
                <a:gd name="T90" fmla="*/ 269875 w 280"/>
                <a:gd name="T91" fmla="*/ 450850 h 324"/>
                <a:gd name="T92" fmla="*/ 254000 w 280"/>
                <a:gd name="T93" fmla="*/ 434975 h 324"/>
                <a:gd name="T94" fmla="*/ 244475 w 280"/>
                <a:gd name="T95" fmla="*/ 412750 h 324"/>
                <a:gd name="T96" fmla="*/ 212725 w 280"/>
                <a:gd name="T97" fmla="*/ 403225 h 324"/>
                <a:gd name="T98" fmla="*/ 190500 w 280"/>
                <a:gd name="T99" fmla="*/ 396875 h 324"/>
                <a:gd name="T100" fmla="*/ 174625 w 280"/>
                <a:gd name="T101" fmla="*/ 381000 h 324"/>
                <a:gd name="T102" fmla="*/ 158750 w 280"/>
                <a:gd name="T103" fmla="*/ 355600 h 324"/>
                <a:gd name="T104" fmla="*/ 142875 w 280"/>
                <a:gd name="T105" fmla="*/ 339725 h 324"/>
                <a:gd name="T106" fmla="*/ 117475 w 280"/>
                <a:gd name="T107" fmla="*/ 333375 h 324"/>
                <a:gd name="T108" fmla="*/ 95250 w 280"/>
                <a:gd name="T109" fmla="*/ 323850 h 324"/>
                <a:gd name="T110" fmla="*/ 69850 w 280"/>
                <a:gd name="T111" fmla="*/ 317500 h 324"/>
                <a:gd name="T112" fmla="*/ 53975 w 280"/>
                <a:gd name="T113" fmla="*/ 301625 h 324"/>
                <a:gd name="T114" fmla="*/ 38100 w 280"/>
                <a:gd name="T115" fmla="*/ 269875 h 324"/>
                <a:gd name="T116" fmla="*/ 15875 w 280"/>
                <a:gd name="T117" fmla="*/ 244475 h 3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0"/>
                <a:gd name="T178" fmla="*/ 0 h 324"/>
                <a:gd name="T179" fmla="*/ 280 w 280"/>
                <a:gd name="T180" fmla="*/ 324 h 3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0" h="324">
                  <a:moveTo>
                    <a:pt x="0" y="154"/>
                  </a:moveTo>
                  <a:lnTo>
                    <a:pt x="10" y="144"/>
                  </a:lnTo>
                  <a:lnTo>
                    <a:pt x="14" y="140"/>
                  </a:lnTo>
                  <a:lnTo>
                    <a:pt x="24" y="130"/>
                  </a:lnTo>
                  <a:lnTo>
                    <a:pt x="30" y="124"/>
                  </a:lnTo>
                  <a:lnTo>
                    <a:pt x="44" y="110"/>
                  </a:lnTo>
                  <a:lnTo>
                    <a:pt x="40" y="100"/>
                  </a:lnTo>
                  <a:lnTo>
                    <a:pt x="44" y="94"/>
                  </a:lnTo>
                  <a:lnTo>
                    <a:pt x="50" y="100"/>
                  </a:lnTo>
                  <a:lnTo>
                    <a:pt x="54" y="94"/>
                  </a:lnTo>
                  <a:lnTo>
                    <a:pt x="54" y="100"/>
                  </a:lnTo>
                  <a:lnTo>
                    <a:pt x="60" y="94"/>
                  </a:lnTo>
                  <a:lnTo>
                    <a:pt x="70" y="84"/>
                  </a:lnTo>
                  <a:lnTo>
                    <a:pt x="90" y="64"/>
                  </a:lnTo>
                  <a:lnTo>
                    <a:pt x="100" y="54"/>
                  </a:lnTo>
                  <a:lnTo>
                    <a:pt x="104" y="50"/>
                  </a:lnTo>
                  <a:lnTo>
                    <a:pt x="120" y="34"/>
                  </a:lnTo>
                  <a:lnTo>
                    <a:pt x="124" y="40"/>
                  </a:lnTo>
                  <a:lnTo>
                    <a:pt x="124" y="34"/>
                  </a:lnTo>
                  <a:lnTo>
                    <a:pt x="130" y="34"/>
                  </a:lnTo>
                  <a:lnTo>
                    <a:pt x="124" y="30"/>
                  </a:lnTo>
                  <a:lnTo>
                    <a:pt x="134" y="20"/>
                  </a:lnTo>
                  <a:lnTo>
                    <a:pt x="140" y="14"/>
                  </a:lnTo>
                  <a:lnTo>
                    <a:pt x="144" y="10"/>
                  </a:lnTo>
                  <a:lnTo>
                    <a:pt x="150" y="0"/>
                  </a:lnTo>
                  <a:lnTo>
                    <a:pt x="154" y="4"/>
                  </a:lnTo>
                  <a:lnTo>
                    <a:pt x="160" y="4"/>
                  </a:lnTo>
                  <a:lnTo>
                    <a:pt x="164" y="4"/>
                  </a:lnTo>
                  <a:lnTo>
                    <a:pt x="164" y="10"/>
                  </a:lnTo>
                  <a:lnTo>
                    <a:pt x="170" y="10"/>
                  </a:lnTo>
                  <a:lnTo>
                    <a:pt x="170" y="14"/>
                  </a:lnTo>
                  <a:lnTo>
                    <a:pt x="174" y="14"/>
                  </a:lnTo>
                  <a:lnTo>
                    <a:pt x="180" y="14"/>
                  </a:lnTo>
                  <a:lnTo>
                    <a:pt x="184" y="14"/>
                  </a:lnTo>
                  <a:lnTo>
                    <a:pt x="190" y="14"/>
                  </a:lnTo>
                  <a:lnTo>
                    <a:pt x="194" y="14"/>
                  </a:lnTo>
                  <a:lnTo>
                    <a:pt x="194" y="10"/>
                  </a:lnTo>
                  <a:lnTo>
                    <a:pt x="190" y="10"/>
                  </a:lnTo>
                  <a:lnTo>
                    <a:pt x="190" y="4"/>
                  </a:lnTo>
                  <a:lnTo>
                    <a:pt x="194" y="4"/>
                  </a:lnTo>
                  <a:lnTo>
                    <a:pt x="194" y="10"/>
                  </a:lnTo>
                  <a:lnTo>
                    <a:pt x="200" y="10"/>
                  </a:lnTo>
                  <a:lnTo>
                    <a:pt x="200" y="14"/>
                  </a:lnTo>
                  <a:lnTo>
                    <a:pt x="204" y="14"/>
                  </a:lnTo>
                  <a:lnTo>
                    <a:pt x="204" y="20"/>
                  </a:lnTo>
                  <a:lnTo>
                    <a:pt x="200" y="20"/>
                  </a:lnTo>
                  <a:lnTo>
                    <a:pt x="204" y="20"/>
                  </a:lnTo>
                  <a:lnTo>
                    <a:pt x="204" y="24"/>
                  </a:lnTo>
                  <a:lnTo>
                    <a:pt x="204" y="30"/>
                  </a:lnTo>
                  <a:lnTo>
                    <a:pt x="210" y="30"/>
                  </a:lnTo>
                  <a:lnTo>
                    <a:pt x="210" y="34"/>
                  </a:lnTo>
                  <a:lnTo>
                    <a:pt x="210" y="40"/>
                  </a:lnTo>
                  <a:lnTo>
                    <a:pt x="210" y="44"/>
                  </a:lnTo>
                  <a:lnTo>
                    <a:pt x="204" y="44"/>
                  </a:lnTo>
                  <a:lnTo>
                    <a:pt x="210" y="44"/>
                  </a:lnTo>
                  <a:lnTo>
                    <a:pt x="210" y="50"/>
                  </a:lnTo>
                  <a:lnTo>
                    <a:pt x="204" y="50"/>
                  </a:lnTo>
                  <a:lnTo>
                    <a:pt x="204" y="54"/>
                  </a:lnTo>
                  <a:lnTo>
                    <a:pt x="210" y="54"/>
                  </a:lnTo>
                  <a:lnTo>
                    <a:pt x="210" y="60"/>
                  </a:lnTo>
                  <a:lnTo>
                    <a:pt x="210" y="64"/>
                  </a:lnTo>
                  <a:lnTo>
                    <a:pt x="214" y="64"/>
                  </a:lnTo>
                  <a:lnTo>
                    <a:pt x="214" y="70"/>
                  </a:lnTo>
                  <a:lnTo>
                    <a:pt x="214" y="74"/>
                  </a:lnTo>
                  <a:lnTo>
                    <a:pt x="214" y="80"/>
                  </a:lnTo>
                  <a:lnTo>
                    <a:pt x="214" y="84"/>
                  </a:lnTo>
                  <a:lnTo>
                    <a:pt x="220" y="84"/>
                  </a:lnTo>
                  <a:lnTo>
                    <a:pt x="220" y="90"/>
                  </a:lnTo>
                  <a:lnTo>
                    <a:pt x="214" y="90"/>
                  </a:lnTo>
                  <a:lnTo>
                    <a:pt x="214" y="94"/>
                  </a:lnTo>
                  <a:lnTo>
                    <a:pt x="214" y="100"/>
                  </a:lnTo>
                  <a:lnTo>
                    <a:pt x="220" y="100"/>
                  </a:lnTo>
                  <a:lnTo>
                    <a:pt x="220" y="104"/>
                  </a:lnTo>
                  <a:lnTo>
                    <a:pt x="220" y="110"/>
                  </a:lnTo>
                  <a:lnTo>
                    <a:pt x="220" y="114"/>
                  </a:lnTo>
                  <a:lnTo>
                    <a:pt x="220" y="120"/>
                  </a:lnTo>
                  <a:lnTo>
                    <a:pt x="224" y="120"/>
                  </a:lnTo>
                  <a:lnTo>
                    <a:pt x="224" y="124"/>
                  </a:lnTo>
                  <a:lnTo>
                    <a:pt x="230" y="124"/>
                  </a:lnTo>
                  <a:lnTo>
                    <a:pt x="230" y="130"/>
                  </a:lnTo>
                  <a:lnTo>
                    <a:pt x="230" y="134"/>
                  </a:lnTo>
                  <a:lnTo>
                    <a:pt x="224" y="134"/>
                  </a:lnTo>
                  <a:lnTo>
                    <a:pt x="224" y="140"/>
                  </a:lnTo>
                  <a:lnTo>
                    <a:pt x="224" y="144"/>
                  </a:lnTo>
                  <a:lnTo>
                    <a:pt x="220" y="144"/>
                  </a:lnTo>
                  <a:lnTo>
                    <a:pt x="220" y="150"/>
                  </a:lnTo>
                  <a:lnTo>
                    <a:pt x="214" y="150"/>
                  </a:lnTo>
                  <a:lnTo>
                    <a:pt x="220" y="150"/>
                  </a:lnTo>
                  <a:lnTo>
                    <a:pt x="220" y="154"/>
                  </a:lnTo>
                  <a:lnTo>
                    <a:pt x="220" y="160"/>
                  </a:lnTo>
                  <a:lnTo>
                    <a:pt x="224" y="160"/>
                  </a:lnTo>
                  <a:lnTo>
                    <a:pt x="220" y="164"/>
                  </a:lnTo>
                  <a:lnTo>
                    <a:pt x="224" y="164"/>
                  </a:lnTo>
                  <a:lnTo>
                    <a:pt x="224" y="170"/>
                  </a:lnTo>
                  <a:lnTo>
                    <a:pt x="230" y="170"/>
                  </a:lnTo>
                  <a:lnTo>
                    <a:pt x="230" y="174"/>
                  </a:lnTo>
                  <a:lnTo>
                    <a:pt x="224" y="174"/>
                  </a:lnTo>
                  <a:lnTo>
                    <a:pt x="230" y="174"/>
                  </a:lnTo>
                  <a:lnTo>
                    <a:pt x="230" y="180"/>
                  </a:lnTo>
                  <a:lnTo>
                    <a:pt x="230" y="184"/>
                  </a:lnTo>
                  <a:lnTo>
                    <a:pt x="230" y="190"/>
                  </a:lnTo>
                  <a:lnTo>
                    <a:pt x="224" y="190"/>
                  </a:lnTo>
                  <a:lnTo>
                    <a:pt x="224" y="194"/>
                  </a:lnTo>
                  <a:lnTo>
                    <a:pt x="230" y="194"/>
                  </a:lnTo>
                  <a:lnTo>
                    <a:pt x="230" y="200"/>
                  </a:lnTo>
                  <a:lnTo>
                    <a:pt x="234" y="200"/>
                  </a:lnTo>
                  <a:lnTo>
                    <a:pt x="230" y="200"/>
                  </a:lnTo>
                  <a:lnTo>
                    <a:pt x="230" y="204"/>
                  </a:lnTo>
                  <a:lnTo>
                    <a:pt x="230" y="210"/>
                  </a:lnTo>
                  <a:lnTo>
                    <a:pt x="230" y="214"/>
                  </a:lnTo>
                  <a:lnTo>
                    <a:pt x="234" y="214"/>
                  </a:lnTo>
                  <a:lnTo>
                    <a:pt x="234" y="220"/>
                  </a:lnTo>
                  <a:lnTo>
                    <a:pt x="240" y="220"/>
                  </a:lnTo>
                  <a:lnTo>
                    <a:pt x="234" y="220"/>
                  </a:lnTo>
                  <a:lnTo>
                    <a:pt x="234" y="224"/>
                  </a:lnTo>
                  <a:lnTo>
                    <a:pt x="234" y="230"/>
                  </a:lnTo>
                  <a:lnTo>
                    <a:pt x="234" y="234"/>
                  </a:lnTo>
                  <a:lnTo>
                    <a:pt x="234" y="230"/>
                  </a:lnTo>
                  <a:lnTo>
                    <a:pt x="240" y="230"/>
                  </a:lnTo>
                  <a:lnTo>
                    <a:pt x="240" y="234"/>
                  </a:lnTo>
                  <a:lnTo>
                    <a:pt x="240" y="240"/>
                  </a:lnTo>
                  <a:lnTo>
                    <a:pt x="240" y="244"/>
                  </a:lnTo>
                  <a:lnTo>
                    <a:pt x="244" y="244"/>
                  </a:lnTo>
                  <a:lnTo>
                    <a:pt x="240" y="244"/>
                  </a:lnTo>
                  <a:lnTo>
                    <a:pt x="240" y="250"/>
                  </a:lnTo>
                  <a:lnTo>
                    <a:pt x="244" y="250"/>
                  </a:lnTo>
                  <a:lnTo>
                    <a:pt x="244" y="254"/>
                  </a:lnTo>
                  <a:lnTo>
                    <a:pt x="250" y="254"/>
                  </a:lnTo>
                  <a:lnTo>
                    <a:pt x="254" y="260"/>
                  </a:lnTo>
                  <a:lnTo>
                    <a:pt x="260" y="260"/>
                  </a:lnTo>
                  <a:lnTo>
                    <a:pt x="260" y="264"/>
                  </a:lnTo>
                  <a:lnTo>
                    <a:pt x="264" y="264"/>
                  </a:lnTo>
                  <a:lnTo>
                    <a:pt x="264" y="270"/>
                  </a:lnTo>
                  <a:lnTo>
                    <a:pt x="264" y="264"/>
                  </a:lnTo>
                  <a:lnTo>
                    <a:pt x="270" y="264"/>
                  </a:lnTo>
                  <a:lnTo>
                    <a:pt x="270" y="270"/>
                  </a:lnTo>
                  <a:lnTo>
                    <a:pt x="270" y="274"/>
                  </a:lnTo>
                  <a:lnTo>
                    <a:pt x="274" y="274"/>
                  </a:lnTo>
                  <a:lnTo>
                    <a:pt x="280" y="274"/>
                  </a:lnTo>
                  <a:lnTo>
                    <a:pt x="280" y="280"/>
                  </a:lnTo>
                  <a:lnTo>
                    <a:pt x="280" y="284"/>
                  </a:lnTo>
                  <a:lnTo>
                    <a:pt x="280" y="288"/>
                  </a:lnTo>
                  <a:lnTo>
                    <a:pt x="280" y="294"/>
                  </a:lnTo>
                  <a:lnTo>
                    <a:pt x="274" y="294"/>
                  </a:lnTo>
                  <a:lnTo>
                    <a:pt x="270" y="294"/>
                  </a:lnTo>
                  <a:lnTo>
                    <a:pt x="264" y="294"/>
                  </a:lnTo>
                  <a:lnTo>
                    <a:pt x="260" y="294"/>
                  </a:lnTo>
                  <a:lnTo>
                    <a:pt x="260" y="298"/>
                  </a:lnTo>
                  <a:lnTo>
                    <a:pt x="254" y="298"/>
                  </a:lnTo>
                  <a:lnTo>
                    <a:pt x="254" y="304"/>
                  </a:lnTo>
                  <a:lnTo>
                    <a:pt x="254" y="308"/>
                  </a:lnTo>
                  <a:lnTo>
                    <a:pt x="250" y="308"/>
                  </a:lnTo>
                  <a:lnTo>
                    <a:pt x="250" y="314"/>
                  </a:lnTo>
                  <a:lnTo>
                    <a:pt x="244" y="314"/>
                  </a:lnTo>
                  <a:lnTo>
                    <a:pt x="244" y="308"/>
                  </a:lnTo>
                  <a:lnTo>
                    <a:pt x="244" y="314"/>
                  </a:lnTo>
                  <a:lnTo>
                    <a:pt x="240" y="314"/>
                  </a:lnTo>
                  <a:lnTo>
                    <a:pt x="240" y="308"/>
                  </a:lnTo>
                  <a:lnTo>
                    <a:pt x="234" y="308"/>
                  </a:lnTo>
                  <a:lnTo>
                    <a:pt x="234" y="314"/>
                  </a:lnTo>
                  <a:lnTo>
                    <a:pt x="234" y="318"/>
                  </a:lnTo>
                  <a:lnTo>
                    <a:pt x="230" y="318"/>
                  </a:lnTo>
                  <a:lnTo>
                    <a:pt x="224" y="318"/>
                  </a:lnTo>
                  <a:lnTo>
                    <a:pt x="224" y="324"/>
                  </a:lnTo>
                  <a:lnTo>
                    <a:pt x="220" y="324"/>
                  </a:lnTo>
                  <a:lnTo>
                    <a:pt x="220" y="318"/>
                  </a:lnTo>
                  <a:lnTo>
                    <a:pt x="214" y="318"/>
                  </a:lnTo>
                  <a:lnTo>
                    <a:pt x="214" y="324"/>
                  </a:lnTo>
                  <a:lnTo>
                    <a:pt x="210" y="324"/>
                  </a:lnTo>
                  <a:lnTo>
                    <a:pt x="204" y="324"/>
                  </a:lnTo>
                  <a:lnTo>
                    <a:pt x="200" y="324"/>
                  </a:lnTo>
                  <a:lnTo>
                    <a:pt x="200" y="318"/>
                  </a:lnTo>
                  <a:lnTo>
                    <a:pt x="194" y="314"/>
                  </a:lnTo>
                  <a:lnTo>
                    <a:pt x="190" y="314"/>
                  </a:lnTo>
                  <a:lnTo>
                    <a:pt x="190" y="308"/>
                  </a:lnTo>
                  <a:lnTo>
                    <a:pt x="184" y="308"/>
                  </a:lnTo>
                  <a:lnTo>
                    <a:pt x="184" y="304"/>
                  </a:lnTo>
                  <a:lnTo>
                    <a:pt x="180" y="304"/>
                  </a:lnTo>
                  <a:lnTo>
                    <a:pt x="180" y="298"/>
                  </a:lnTo>
                  <a:lnTo>
                    <a:pt x="174" y="298"/>
                  </a:lnTo>
                  <a:lnTo>
                    <a:pt x="174" y="294"/>
                  </a:lnTo>
                  <a:lnTo>
                    <a:pt x="170" y="294"/>
                  </a:lnTo>
                  <a:lnTo>
                    <a:pt x="170" y="288"/>
                  </a:lnTo>
                  <a:lnTo>
                    <a:pt x="170" y="284"/>
                  </a:lnTo>
                  <a:lnTo>
                    <a:pt x="164" y="284"/>
                  </a:lnTo>
                  <a:lnTo>
                    <a:pt x="164" y="280"/>
                  </a:lnTo>
                  <a:lnTo>
                    <a:pt x="160" y="280"/>
                  </a:lnTo>
                  <a:lnTo>
                    <a:pt x="160" y="274"/>
                  </a:lnTo>
                  <a:lnTo>
                    <a:pt x="160" y="270"/>
                  </a:lnTo>
                  <a:lnTo>
                    <a:pt x="154" y="270"/>
                  </a:lnTo>
                  <a:lnTo>
                    <a:pt x="154" y="264"/>
                  </a:lnTo>
                  <a:lnTo>
                    <a:pt x="154" y="260"/>
                  </a:lnTo>
                  <a:lnTo>
                    <a:pt x="150" y="254"/>
                  </a:lnTo>
                  <a:lnTo>
                    <a:pt x="144" y="254"/>
                  </a:lnTo>
                  <a:lnTo>
                    <a:pt x="140" y="254"/>
                  </a:lnTo>
                  <a:lnTo>
                    <a:pt x="134" y="254"/>
                  </a:lnTo>
                  <a:lnTo>
                    <a:pt x="130" y="254"/>
                  </a:lnTo>
                  <a:lnTo>
                    <a:pt x="130" y="250"/>
                  </a:lnTo>
                  <a:lnTo>
                    <a:pt x="124" y="250"/>
                  </a:lnTo>
                  <a:lnTo>
                    <a:pt x="120" y="250"/>
                  </a:lnTo>
                  <a:lnTo>
                    <a:pt x="120" y="244"/>
                  </a:lnTo>
                  <a:lnTo>
                    <a:pt x="114" y="244"/>
                  </a:lnTo>
                  <a:lnTo>
                    <a:pt x="110" y="244"/>
                  </a:lnTo>
                  <a:lnTo>
                    <a:pt x="110" y="240"/>
                  </a:lnTo>
                  <a:lnTo>
                    <a:pt x="104" y="240"/>
                  </a:lnTo>
                  <a:lnTo>
                    <a:pt x="104" y="234"/>
                  </a:lnTo>
                  <a:lnTo>
                    <a:pt x="100" y="230"/>
                  </a:lnTo>
                  <a:lnTo>
                    <a:pt x="100" y="224"/>
                  </a:lnTo>
                  <a:lnTo>
                    <a:pt x="94" y="224"/>
                  </a:lnTo>
                  <a:lnTo>
                    <a:pt x="94" y="220"/>
                  </a:lnTo>
                  <a:lnTo>
                    <a:pt x="90" y="220"/>
                  </a:lnTo>
                  <a:lnTo>
                    <a:pt x="90" y="214"/>
                  </a:lnTo>
                  <a:lnTo>
                    <a:pt x="84" y="214"/>
                  </a:lnTo>
                  <a:lnTo>
                    <a:pt x="80" y="214"/>
                  </a:lnTo>
                  <a:lnTo>
                    <a:pt x="80" y="210"/>
                  </a:lnTo>
                  <a:lnTo>
                    <a:pt x="74" y="210"/>
                  </a:lnTo>
                  <a:lnTo>
                    <a:pt x="70" y="210"/>
                  </a:lnTo>
                  <a:lnTo>
                    <a:pt x="64" y="210"/>
                  </a:lnTo>
                  <a:lnTo>
                    <a:pt x="60" y="210"/>
                  </a:lnTo>
                  <a:lnTo>
                    <a:pt x="60" y="204"/>
                  </a:lnTo>
                  <a:lnTo>
                    <a:pt x="54" y="204"/>
                  </a:lnTo>
                  <a:lnTo>
                    <a:pt x="54" y="200"/>
                  </a:lnTo>
                  <a:lnTo>
                    <a:pt x="50" y="200"/>
                  </a:lnTo>
                  <a:lnTo>
                    <a:pt x="44" y="200"/>
                  </a:lnTo>
                  <a:lnTo>
                    <a:pt x="44" y="194"/>
                  </a:lnTo>
                  <a:lnTo>
                    <a:pt x="40" y="194"/>
                  </a:lnTo>
                  <a:lnTo>
                    <a:pt x="34" y="194"/>
                  </a:lnTo>
                  <a:lnTo>
                    <a:pt x="34" y="190"/>
                  </a:lnTo>
                  <a:lnTo>
                    <a:pt x="30" y="190"/>
                  </a:lnTo>
                  <a:lnTo>
                    <a:pt x="24" y="180"/>
                  </a:lnTo>
                  <a:lnTo>
                    <a:pt x="24" y="174"/>
                  </a:lnTo>
                  <a:lnTo>
                    <a:pt x="24" y="170"/>
                  </a:lnTo>
                  <a:lnTo>
                    <a:pt x="24" y="164"/>
                  </a:lnTo>
                  <a:lnTo>
                    <a:pt x="20" y="160"/>
                  </a:lnTo>
                  <a:lnTo>
                    <a:pt x="14" y="154"/>
                  </a:lnTo>
                  <a:lnTo>
                    <a:pt x="10" y="154"/>
                  </a:lnTo>
                  <a:lnTo>
                    <a:pt x="4" y="154"/>
                  </a:lnTo>
                  <a:lnTo>
                    <a:pt x="0" y="15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8" name="Freeform 161">
              <a:extLst>
                <a:ext uri="{FF2B5EF4-FFF2-40B4-BE49-F238E27FC236}">
                  <a16:creationId xmlns:a16="http://schemas.microsoft.com/office/drawing/2014/main" id="{1DB77878-1225-5B0B-B2C8-7761CF434F08}"/>
                </a:ext>
              </a:extLst>
            </p:cNvPr>
            <p:cNvSpPr>
              <a:spLocks/>
            </p:cNvSpPr>
            <p:nvPr/>
          </p:nvSpPr>
          <p:spPr bwMode="auto">
            <a:xfrm>
              <a:off x="5622925" y="4108450"/>
              <a:ext cx="530225" cy="704850"/>
            </a:xfrm>
            <a:custGeom>
              <a:avLst/>
              <a:gdLst>
                <a:gd name="T0" fmla="*/ 6350 w 334"/>
                <a:gd name="T1" fmla="*/ 6350 h 444"/>
                <a:gd name="T2" fmla="*/ 101600 w 334"/>
                <a:gd name="T3" fmla="*/ 22225 h 444"/>
                <a:gd name="T4" fmla="*/ 180975 w 334"/>
                <a:gd name="T5" fmla="*/ 38100 h 444"/>
                <a:gd name="T6" fmla="*/ 238125 w 334"/>
                <a:gd name="T7" fmla="*/ 95250 h 444"/>
                <a:gd name="T8" fmla="*/ 260350 w 334"/>
                <a:gd name="T9" fmla="*/ 190500 h 444"/>
                <a:gd name="T10" fmla="*/ 365125 w 334"/>
                <a:gd name="T11" fmla="*/ 349250 h 444"/>
                <a:gd name="T12" fmla="*/ 530225 w 334"/>
                <a:gd name="T13" fmla="*/ 355600 h 444"/>
                <a:gd name="T14" fmla="*/ 460375 w 334"/>
                <a:gd name="T15" fmla="*/ 403225 h 444"/>
                <a:gd name="T16" fmla="*/ 434975 w 334"/>
                <a:gd name="T17" fmla="*/ 428625 h 444"/>
                <a:gd name="T18" fmla="*/ 419100 w 334"/>
                <a:gd name="T19" fmla="*/ 444500 h 444"/>
                <a:gd name="T20" fmla="*/ 412750 w 334"/>
                <a:gd name="T21" fmla="*/ 460375 h 444"/>
                <a:gd name="T22" fmla="*/ 403225 w 334"/>
                <a:gd name="T23" fmla="*/ 473075 h 444"/>
                <a:gd name="T24" fmla="*/ 387350 w 334"/>
                <a:gd name="T25" fmla="*/ 482600 h 444"/>
                <a:gd name="T26" fmla="*/ 396875 w 334"/>
                <a:gd name="T27" fmla="*/ 498475 h 444"/>
                <a:gd name="T28" fmla="*/ 396875 w 334"/>
                <a:gd name="T29" fmla="*/ 530225 h 444"/>
                <a:gd name="T30" fmla="*/ 381000 w 334"/>
                <a:gd name="T31" fmla="*/ 546100 h 444"/>
                <a:gd name="T32" fmla="*/ 387350 w 334"/>
                <a:gd name="T33" fmla="*/ 561975 h 444"/>
                <a:gd name="T34" fmla="*/ 365125 w 334"/>
                <a:gd name="T35" fmla="*/ 568325 h 444"/>
                <a:gd name="T36" fmla="*/ 355600 w 334"/>
                <a:gd name="T37" fmla="*/ 584200 h 444"/>
                <a:gd name="T38" fmla="*/ 355600 w 334"/>
                <a:gd name="T39" fmla="*/ 609600 h 444"/>
                <a:gd name="T40" fmla="*/ 339725 w 334"/>
                <a:gd name="T41" fmla="*/ 625475 h 444"/>
                <a:gd name="T42" fmla="*/ 323850 w 334"/>
                <a:gd name="T43" fmla="*/ 647700 h 444"/>
                <a:gd name="T44" fmla="*/ 323850 w 334"/>
                <a:gd name="T45" fmla="*/ 663575 h 444"/>
                <a:gd name="T46" fmla="*/ 307975 w 334"/>
                <a:gd name="T47" fmla="*/ 673100 h 444"/>
                <a:gd name="T48" fmla="*/ 285750 w 334"/>
                <a:gd name="T49" fmla="*/ 688975 h 444"/>
                <a:gd name="T50" fmla="*/ 301625 w 334"/>
                <a:gd name="T51" fmla="*/ 695325 h 444"/>
                <a:gd name="T52" fmla="*/ 285750 w 334"/>
                <a:gd name="T53" fmla="*/ 704850 h 444"/>
                <a:gd name="T54" fmla="*/ 269875 w 334"/>
                <a:gd name="T55" fmla="*/ 679450 h 444"/>
                <a:gd name="T56" fmla="*/ 260350 w 334"/>
                <a:gd name="T57" fmla="*/ 673100 h 444"/>
                <a:gd name="T58" fmla="*/ 254000 w 334"/>
                <a:gd name="T59" fmla="*/ 657225 h 444"/>
                <a:gd name="T60" fmla="*/ 238125 w 334"/>
                <a:gd name="T61" fmla="*/ 663575 h 444"/>
                <a:gd name="T62" fmla="*/ 222250 w 334"/>
                <a:gd name="T63" fmla="*/ 657225 h 444"/>
                <a:gd name="T64" fmla="*/ 206375 w 334"/>
                <a:gd name="T65" fmla="*/ 641350 h 444"/>
                <a:gd name="T66" fmla="*/ 180975 w 334"/>
                <a:gd name="T67" fmla="*/ 631825 h 444"/>
                <a:gd name="T68" fmla="*/ 165100 w 334"/>
                <a:gd name="T69" fmla="*/ 615950 h 444"/>
                <a:gd name="T70" fmla="*/ 142875 w 334"/>
                <a:gd name="T71" fmla="*/ 600075 h 444"/>
                <a:gd name="T72" fmla="*/ 142875 w 334"/>
                <a:gd name="T73" fmla="*/ 593725 h 444"/>
                <a:gd name="T74" fmla="*/ 142875 w 334"/>
                <a:gd name="T75" fmla="*/ 568325 h 444"/>
                <a:gd name="T76" fmla="*/ 133350 w 334"/>
                <a:gd name="T77" fmla="*/ 552450 h 444"/>
                <a:gd name="T78" fmla="*/ 127000 w 334"/>
                <a:gd name="T79" fmla="*/ 568325 h 444"/>
                <a:gd name="T80" fmla="*/ 117475 w 334"/>
                <a:gd name="T81" fmla="*/ 552450 h 444"/>
                <a:gd name="T82" fmla="*/ 101600 w 334"/>
                <a:gd name="T83" fmla="*/ 552450 h 444"/>
                <a:gd name="T84" fmla="*/ 85725 w 334"/>
                <a:gd name="T85" fmla="*/ 546100 h 444"/>
                <a:gd name="T86" fmla="*/ 63500 w 334"/>
                <a:gd name="T87" fmla="*/ 552450 h 444"/>
                <a:gd name="T88" fmla="*/ 53975 w 334"/>
                <a:gd name="T89" fmla="*/ 552450 h 444"/>
                <a:gd name="T90" fmla="*/ 38100 w 334"/>
                <a:gd name="T91" fmla="*/ 546100 h 444"/>
                <a:gd name="T92" fmla="*/ 22225 w 334"/>
                <a:gd name="T93" fmla="*/ 546100 h 444"/>
                <a:gd name="T94" fmla="*/ 15875 w 334"/>
                <a:gd name="T95" fmla="*/ 482600 h 444"/>
                <a:gd name="T96" fmla="*/ 31750 w 334"/>
                <a:gd name="T97" fmla="*/ 349250 h 444"/>
                <a:gd name="T98" fmla="*/ 38100 w 334"/>
                <a:gd name="T99" fmla="*/ 276225 h 444"/>
                <a:gd name="T100" fmla="*/ 47625 w 334"/>
                <a:gd name="T101" fmla="*/ 228600 h 444"/>
                <a:gd name="T102" fmla="*/ 53975 w 334"/>
                <a:gd name="T103" fmla="*/ 212725 h 444"/>
                <a:gd name="T104" fmla="*/ 53975 w 334"/>
                <a:gd name="T105" fmla="*/ 190500 h 444"/>
                <a:gd name="T106" fmla="*/ 47625 w 334"/>
                <a:gd name="T107" fmla="*/ 174625 h 444"/>
                <a:gd name="T108" fmla="*/ 38100 w 334"/>
                <a:gd name="T109" fmla="*/ 158750 h 444"/>
                <a:gd name="T110" fmla="*/ 31750 w 334"/>
                <a:gd name="T111" fmla="*/ 142875 h 444"/>
                <a:gd name="T112" fmla="*/ 22225 w 334"/>
                <a:gd name="T113" fmla="*/ 127000 h 444"/>
                <a:gd name="T114" fmla="*/ 22225 w 334"/>
                <a:gd name="T115" fmla="*/ 101600 h 444"/>
                <a:gd name="T116" fmla="*/ 22225 w 334"/>
                <a:gd name="T117" fmla="*/ 95250 h 444"/>
                <a:gd name="T118" fmla="*/ 15875 w 334"/>
                <a:gd name="T119" fmla="*/ 79375 h 444"/>
                <a:gd name="T120" fmla="*/ 6350 w 334"/>
                <a:gd name="T121" fmla="*/ 63500 h 444"/>
                <a:gd name="T122" fmla="*/ 6350 w 334"/>
                <a:gd name="T123" fmla="*/ 38100 h 444"/>
                <a:gd name="T124" fmla="*/ 0 w 334"/>
                <a:gd name="T125" fmla="*/ 22225 h 4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4"/>
                <a:gd name="T190" fmla="*/ 0 h 444"/>
                <a:gd name="T191" fmla="*/ 334 w 334"/>
                <a:gd name="T192" fmla="*/ 444 h 4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4" h="444">
                  <a:moveTo>
                    <a:pt x="0" y="4"/>
                  </a:moveTo>
                  <a:lnTo>
                    <a:pt x="0" y="0"/>
                  </a:lnTo>
                  <a:lnTo>
                    <a:pt x="4" y="4"/>
                  </a:lnTo>
                  <a:lnTo>
                    <a:pt x="24" y="4"/>
                  </a:lnTo>
                  <a:lnTo>
                    <a:pt x="40" y="10"/>
                  </a:lnTo>
                  <a:lnTo>
                    <a:pt x="64" y="14"/>
                  </a:lnTo>
                  <a:lnTo>
                    <a:pt x="80" y="20"/>
                  </a:lnTo>
                  <a:lnTo>
                    <a:pt x="94" y="24"/>
                  </a:lnTo>
                  <a:lnTo>
                    <a:pt x="114" y="24"/>
                  </a:lnTo>
                  <a:lnTo>
                    <a:pt x="144" y="34"/>
                  </a:lnTo>
                  <a:lnTo>
                    <a:pt x="144" y="40"/>
                  </a:lnTo>
                  <a:lnTo>
                    <a:pt x="150" y="60"/>
                  </a:lnTo>
                  <a:lnTo>
                    <a:pt x="154" y="80"/>
                  </a:lnTo>
                  <a:lnTo>
                    <a:pt x="160" y="100"/>
                  </a:lnTo>
                  <a:lnTo>
                    <a:pt x="164" y="120"/>
                  </a:lnTo>
                  <a:lnTo>
                    <a:pt x="164" y="130"/>
                  </a:lnTo>
                  <a:lnTo>
                    <a:pt x="180" y="200"/>
                  </a:lnTo>
                  <a:lnTo>
                    <a:pt x="230" y="220"/>
                  </a:lnTo>
                  <a:lnTo>
                    <a:pt x="244" y="224"/>
                  </a:lnTo>
                  <a:lnTo>
                    <a:pt x="264" y="224"/>
                  </a:lnTo>
                  <a:lnTo>
                    <a:pt x="334" y="224"/>
                  </a:lnTo>
                  <a:lnTo>
                    <a:pt x="300" y="250"/>
                  </a:lnTo>
                  <a:lnTo>
                    <a:pt x="294" y="250"/>
                  </a:lnTo>
                  <a:lnTo>
                    <a:pt x="290" y="254"/>
                  </a:lnTo>
                  <a:lnTo>
                    <a:pt x="284" y="260"/>
                  </a:lnTo>
                  <a:lnTo>
                    <a:pt x="280" y="264"/>
                  </a:lnTo>
                  <a:lnTo>
                    <a:pt x="274" y="270"/>
                  </a:lnTo>
                  <a:lnTo>
                    <a:pt x="270" y="274"/>
                  </a:lnTo>
                  <a:lnTo>
                    <a:pt x="270" y="280"/>
                  </a:lnTo>
                  <a:lnTo>
                    <a:pt x="264" y="280"/>
                  </a:lnTo>
                  <a:lnTo>
                    <a:pt x="264" y="284"/>
                  </a:lnTo>
                  <a:lnTo>
                    <a:pt x="264" y="290"/>
                  </a:lnTo>
                  <a:lnTo>
                    <a:pt x="260" y="290"/>
                  </a:lnTo>
                  <a:lnTo>
                    <a:pt x="254" y="290"/>
                  </a:lnTo>
                  <a:lnTo>
                    <a:pt x="254" y="294"/>
                  </a:lnTo>
                  <a:lnTo>
                    <a:pt x="254" y="298"/>
                  </a:lnTo>
                  <a:lnTo>
                    <a:pt x="250" y="298"/>
                  </a:lnTo>
                  <a:lnTo>
                    <a:pt x="250" y="304"/>
                  </a:lnTo>
                  <a:lnTo>
                    <a:pt x="244" y="304"/>
                  </a:lnTo>
                  <a:lnTo>
                    <a:pt x="244" y="308"/>
                  </a:lnTo>
                  <a:lnTo>
                    <a:pt x="250" y="308"/>
                  </a:lnTo>
                  <a:lnTo>
                    <a:pt x="250" y="314"/>
                  </a:lnTo>
                  <a:lnTo>
                    <a:pt x="250" y="318"/>
                  </a:lnTo>
                  <a:lnTo>
                    <a:pt x="250" y="328"/>
                  </a:lnTo>
                  <a:lnTo>
                    <a:pt x="250" y="334"/>
                  </a:lnTo>
                  <a:lnTo>
                    <a:pt x="244" y="338"/>
                  </a:lnTo>
                  <a:lnTo>
                    <a:pt x="244" y="344"/>
                  </a:lnTo>
                  <a:lnTo>
                    <a:pt x="240" y="344"/>
                  </a:lnTo>
                  <a:lnTo>
                    <a:pt x="240" y="348"/>
                  </a:lnTo>
                  <a:lnTo>
                    <a:pt x="244" y="348"/>
                  </a:lnTo>
                  <a:lnTo>
                    <a:pt x="244" y="354"/>
                  </a:lnTo>
                  <a:lnTo>
                    <a:pt x="240" y="354"/>
                  </a:lnTo>
                  <a:lnTo>
                    <a:pt x="234" y="358"/>
                  </a:lnTo>
                  <a:lnTo>
                    <a:pt x="230" y="358"/>
                  </a:lnTo>
                  <a:lnTo>
                    <a:pt x="230" y="364"/>
                  </a:lnTo>
                  <a:lnTo>
                    <a:pt x="224" y="364"/>
                  </a:lnTo>
                  <a:lnTo>
                    <a:pt x="224" y="368"/>
                  </a:lnTo>
                  <a:lnTo>
                    <a:pt x="224" y="374"/>
                  </a:lnTo>
                  <a:lnTo>
                    <a:pt x="224" y="378"/>
                  </a:lnTo>
                  <a:lnTo>
                    <a:pt x="224" y="384"/>
                  </a:lnTo>
                  <a:lnTo>
                    <a:pt x="224" y="388"/>
                  </a:lnTo>
                  <a:lnTo>
                    <a:pt x="220" y="388"/>
                  </a:lnTo>
                  <a:lnTo>
                    <a:pt x="214" y="394"/>
                  </a:lnTo>
                  <a:lnTo>
                    <a:pt x="210" y="398"/>
                  </a:lnTo>
                  <a:lnTo>
                    <a:pt x="204" y="404"/>
                  </a:lnTo>
                  <a:lnTo>
                    <a:pt x="204" y="408"/>
                  </a:lnTo>
                  <a:lnTo>
                    <a:pt x="204" y="414"/>
                  </a:lnTo>
                  <a:lnTo>
                    <a:pt x="200" y="414"/>
                  </a:lnTo>
                  <a:lnTo>
                    <a:pt x="204" y="418"/>
                  </a:lnTo>
                  <a:lnTo>
                    <a:pt x="200" y="418"/>
                  </a:lnTo>
                  <a:lnTo>
                    <a:pt x="200" y="424"/>
                  </a:lnTo>
                  <a:lnTo>
                    <a:pt x="194" y="424"/>
                  </a:lnTo>
                  <a:lnTo>
                    <a:pt x="190" y="428"/>
                  </a:lnTo>
                  <a:lnTo>
                    <a:pt x="184" y="428"/>
                  </a:lnTo>
                  <a:lnTo>
                    <a:pt x="180" y="434"/>
                  </a:lnTo>
                  <a:lnTo>
                    <a:pt x="180" y="438"/>
                  </a:lnTo>
                  <a:lnTo>
                    <a:pt x="184" y="438"/>
                  </a:lnTo>
                  <a:lnTo>
                    <a:pt x="190" y="438"/>
                  </a:lnTo>
                  <a:lnTo>
                    <a:pt x="190" y="444"/>
                  </a:lnTo>
                  <a:lnTo>
                    <a:pt x="184" y="444"/>
                  </a:lnTo>
                  <a:lnTo>
                    <a:pt x="180" y="444"/>
                  </a:lnTo>
                  <a:lnTo>
                    <a:pt x="170" y="438"/>
                  </a:lnTo>
                  <a:lnTo>
                    <a:pt x="170" y="434"/>
                  </a:lnTo>
                  <a:lnTo>
                    <a:pt x="170" y="428"/>
                  </a:lnTo>
                  <a:lnTo>
                    <a:pt x="164" y="434"/>
                  </a:lnTo>
                  <a:lnTo>
                    <a:pt x="164" y="428"/>
                  </a:lnTo>
                  <a:lnTo>
                    <a:pt x="164" y="424"/>
                  </a:lnTo>
                  <a:lnTo>
                    <a:pt x="160" y="424"/>
                  </a:lnTo>
                  <a:lnTo>
                    <a:pt x="160" y="418"/>
                  </a:lnTo>
                  <a:lnTo>
                    <a:pt x="160" y="414"/>
                  </a:lnTo>
                  <a:lnTo>
                    <a:pt x="154" y="414"/>
                  </a:lnTo>
                  <a:lnTo>
                    <a:pt x="154" y="418"/>
                  </a:lnTo>
                  <a:lnTo>
                    <a:pt x="150" y="418"/>
                  </a:lnTo>
                  <a:lnTo>
                    <a:pt x="144" y="418"/>
                  </a:lnTo>
                  <a:lnTo>
                    <a:pt x="144" y="414"/>
                  </a:lnTo>
                  <a:lnTo>
                    <a:pt x="140" y="414"/>
                  </a:lnTo>
                  <a:lnTo>
                    <a:pt x="134" y="414"/>
                  </a:lnTo>
                  <a:lnTo>
                    <a:pt x="134" y="408"/>
                  </a:lnTo>
                  <a:lnTo>
                    <a:pt x="130" y="404"/>
                  </a:lnTo>
                  <a:lnTo>
                    <a:pt x="124" y="404"/>
                  </a:lnTo>
                  <a:lnTo>
                    <a:pt x="120" y="398"/>
                  </a:lnTo>
                  <a:lnTo>
                    <a:pt x="114" y="398"/>
                  </a:lnTo>
                  <a:lnTo>
                    <a:pt x="110" y="398"/>
                  </a:lnTo>
                  <a:lnTo>
                    <a:pt x="110" y="394"/>
                  </a:lnTo>
                  <a:lnTo>
                    <a:pt x="104" y="388"/>
                  </a:lnTo>
                  <a:lnTo>
                    <a:pt x="100" y="384"/>
                  </a:lnTo>
                  <a:lnTo>
                    <a:pt x="94" y="384"/>
                  </a:lnTo>
                  <a:lnTo>
                    <a:pt x="90" y="378"/>
                  </a:lnTo>
                  <a:lnTo>
                    <a:pt x="84" y="378"/>
                  </a:lnTo>
                  <a:lnTo>
                    <a:pt x="90" y="378"/>
                  </a:lnTo>
                  <a:lnTo>
                    <a:pt x="90" y="374"/>
                  </a:lnTo>
                  <a:lnTo>
                    <a:pt x="90" y="368"/>
                  </a:lnTo>
                  <a:lnTo>
                    <a:pt x="90" y="364"/>
                  </a:lnTo>
                  <a:lnTo>
                    <a:pt x="90" y="358"/>
                  </a:lnTo>
                  <a:lnTo>
                    <a:pt x="90" y="354"/>
                  </a:lnTo>
                  <a:lnTo>
                    <a:pt x="90" y="348"/>
                  </a:lnTo>
                  <a:lnTo>
                    <a:pt x="84" y="348"/>
                  </a:lnTo>
                  <a:lnTo>
                    <a:pt x="84" y="354"/>
                  </a:lnTo>
                  <a:lnTo>
                    <a:pt x="84" y="358"/>
                  </a:lnTo>
                  <a:lnTo>
                    <a:pt x="80" y="358"/>
                  </a:lnTo>
                  <a:lnTo>
                    <a:pt x="74" y="358"/>
                  </a:lnTo>
                  <a:lnTo>
                    <a:pt x="70" y="354"/>
                  </a:lnTo>
                  <a:lnTo>
                    <a:pt x="74" y="348"/>
                  </a:lnTo>
                  <a:lnTo>
                    <a:pt x="74" y="344"/>
                  </a:lnTo>
                  <a:lnTo>
                    <a:pt x="70" y="344"/>
                  </a:lnTo>
                  <a:lnTo>
                    <a:pt x="64" y="348"/>
                  </a:lnTo>
                  <a:lnTo>
                    <a:pt x="60" y="348"/>
                  </a:lnTo>
                  <a:lnTo>
                    <a:pt x="54" y="348"/>
                  </a:lnTo>
                  <a:lnTo>
                    <a:pt x="54" y="344"/>
                  </a:lnTo>
                  <a:lnTo>
                    <a:pt x="50" y="348"/>
                  </a:lnTo>
                  <a:lnTo>
                    <a:pt x="44" y="348"/>
                  </a:lnTo>
                  <a:lnTo>
                    <a:pt x="40" y="348"/>
                  </a:lnTo>
                  <a:lnTo>
                    <a:pt x="34" y="348"/>
                  </a:lnTo>
                  <a:lnTo>
                    <a:pt x="30" y="348"/>
                  </a:lnTo>
                  <a:lnTo>
                    <a:pt x="34" y="348"/>
                  </a:lnTo>
                  <a:lnTo>
                    <a:pt x="34" y="344"/>
                  </a:lnTo>
                  <a:lnTo>
                    <a:pt x="30" y="344"/>
                  </a:lnTo>
                  <a:lnTo>
                    <a:pt x="24" y="344"/>
                  </a:lnTo>
                  <a:lnTo>
                    <a:pt x="20" y="338"/>
                  </a:lnTo>
                  <a:lnTo>
                    <a:pt x="20" y="344"/>
                  </a:lnTo>
                  <a:lnTo>
                    <a:pt x="14" y="344"/>
                  </a:lnTo>
                  <a:lnTo>
                    <a:pt x="10" y="338"/>
                  </a:lnTo>
                  <a:lnTo>
                    <a:pt x="4" y="338"/>
                  </a:lnTo>
                  <a:lnTo>
                    <a:pt x="10" y="304"/>
                  </a:lnTo>
                  <a:lnTo>
                    <a:pt x="20" y="250"/>
                  </a:lnTo>
                  <a:lnTo>
                    <a:pt x="20" y="234"/>
                  </a:lnTo>
                  <a:lnTo>
                    <a:pt x="20" y="220"/>
                  </a:lnTo>
                  <a:lnTo>
                    <a:pt x="20" y="204"/>
                  </a:lnTo>
                  <a:lnTo>
                    <a:pt x="24" y="184"/>
                  </a:lnTo>
                  <a:lnTo>
                    <a:pt x="24" y="174"/>
                  </a:lnTo>
                  <a:lnTo>
                    <a:pt x="30" y="154"/>
                  </a:lnTo>
                  <a:lnTo>
                    <a:pt x="30" y="150"/>
                  </a:lnTo>
                  <a:lnTo>
                    <a:pt x="30" y="144"/>
                  </a:lnTo>
                  <a:lnTo>
                    <a:pt x="34" y="144"/>
                  </a:lnTo>
                  <a:lnTo>
                    <a:pt x="34" y="140"/>
                  </a:lnTo>
                  <a:lnTo>
                    <a:pt x="34" y="134"/>
                  </a:lnTo>
                  <a:lnTo>
                    <a:pt x="34" y="130"/>
                  </a:lnTo>
                  <a:lnTo>
                    <a:pt x="34" y="124"/>
                  </a:lnTo>
                  <a:lnTo>
                    <a:pt x="34" y="120"/>
                  </a:lnTo>
                  <a:lnTo>
                    <a:pt x="34" y="114"/>
                  </a:lnTo>
                  <a:lnTo>
                    <a:pt x="34" y="110"/>
                  </a:lnTo>
                  <a:lnTo>
                    <a:pt x="30" y="110"/>
                  </a:lnTo>
                  <a:lnTo>
                    <a:pt x="30" y="104"/>
                  </a:lnTo>
                  <a:lnTo>
                    <a:pt x="30" y="100"/>
                  </a:lnTo>
                  <a:lnTo>
                    <a:pt x="24" y="100"/>
                  </a:lnTo>
                  <a:lnTo>
                    <a:pt x="24" y="94"/>
                  </a:lnTo>
                  <a:lnTo>
                    <a:pt x="20" y="94"/>
                  </a:lnTo>
                  <a:lnTo>
                    <a:pt x="20" y="90"/>
                  </a:lnTo>
                  <a:lnTo>
                    <a:pt x="20" y="84"/>
                  </a:lnTo>
                  <a:lnTo>
                    <a:pt x="20" y="80"/>
                  </a:lnTo>
                  <a:lnTo>
                    <a:pt x="14" y="80"/>
                  </a:lnTo>
                  <a:lnTo>
                    <a:pt x="14" y="74"/>
                  </a:lnTo>
                  <a:lnTo>
                    <a:pt x="14" y="70"/>
                  </a:lnTo>
                  <a:lnTo>
                    <a:pt x="14" y="64"/>
                  </a:lnTo>
                  <a:lnTo>
                    <a:pt x="14" y="60"/>
                  </a:lnTo>
                  <a:lnTo>
                    <a:pt x="10" y="60"/>
                  </a:lnTo>
                  <a:lnTo>
                    <a:pt x="14" y="60"/>
                  </a:lnTo>
                  <a:lnTo>
                    <a:pt x="14" y="54"/>
                  </a:lnTo>
                  <a:lnTo>
                    <a:pt x="10" y="54"/>
                  </a:lnTo>
                  <a:lnTo>
                    <a:pt x="10" y="50"/>
                  </a:lnTo>
                  <a:lnTo>
                    <a:pt x="10" y="44"/>
                  </a:lnTo>
                  <a:lnTo>
                    <a:pt x="10" y="40"/>
                  </a:lnTo>
                  <a:lnTo>
                    <a:pt x="4" y="40"/>
                  </a:lnTo>
                  <a:lnTo>
                    <a:pt x="4" y="34"/>
                  </a:lnTo>
                  <a:lnTo>
                    <a:pt x="4" y="30"/>
                  </a:lnTo>
                  <a:lnTo>
                    <a:pt x="4" y="24"/>
                  </a:lnTo>
                  <a:lnTo>
                    <a:pt x="4" y="20"/>
                  </a:lnTo>
                  <a:lnTo>
                    <a:pt x="4" y="14"/>
                  </a:lnTo>
                  <a:lnTo>
                    <a:pt x="0" y="14"/>
                  </a:lnTo>
                  <a:lnTo>
                    <a:pt x="0" y="10"/>
                  </a:lnTo>
                  <a:lnTo>
                    <a:pt x="0" y="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9" name="Freeform 163">
              <a:extLst>
                <a:ext uri="{FF2B5EF4-FFF2-40B4-BE49-F238E27FC236}">
                  <a16:creationId xmlns:a16="http://schemas.microsoft.com/office/drawing/2014/main" id="{0472B9EF-5D68-5F0D-6DD2-63CAA9C4BD6B}"/>
                </a:ext>
              </a:extLst>
            </p:cNvPr>
            <p:cNvSpPr>
              <a:spLocks/>
            </p:cNvSpPr>
            <p:nvPr/>
          </p:nvSpPr>
          <p:spPr bwMode="auto">
            <a:xfrm>
              <a:off x="5346700" y="4067175"/>
              <a:ext cx="330200" cy="577850"/>
            </a:xfrm>
            <a:custGeom>
              <a:avLst/>
              <a:gdLst>
                <a:gd name="T0" fmla="*/ 69850 w 208"/>
                <a:gd name="T1" fmla="*/ 25400 h 364"/>
                <a:gd name="T2" fmla="*/ 92075 w 208"/>
                <a:gd name="T3" fmla="*/ 0 h 364"/>
                <a:gd name="T4" fmla="*/ 92075 w 208"/>
                <a:gd name="T5" fmla="*/ 25400 h 364"/>
                <a:gd name="T6" fmla="*/ 107950 w 208"/>
                <a:gd name="T7" fmla="*/ 15875 h 364"/>
                <a:gd name="T8" fmla="*/ 117475 w 208"/>
                <a:gd name="T9" fmla="*/ 31750 h 364"/>
                <a:gd name="T10" fmla="*/ 133350 w 208"/>
                <a:gd name="T11" fmla="*/ 41275 h 364"/>
                <a:gd name="T12" fmla="*/ 139700 w 208"/>
                <a:gd name="T13" fmla="*/ 57150 h 364"/>
                <a:gd name="T14" fmla="*/ 139700 w 208"/>
                <a:gd name="T15" fmla="*/ 79375 h 364"/>
                <a:gd name="T16" fmla="*/ 180975 w 208"/>
                <a:gd name="T17" fmla="*/ 79375 h 364"/>
                <a:gd name="T18" fmla="*/ 228600 w 208"/>
                <a:gd name="T19" fmla="*/ 73025 h 364"/>
                <a:gd name="T20" fmla="*/ 266700 w 208"/>
                <a:gd name="T21" fmla="*/ 47625 h 364"/>
                <a:gd name="T22" fmla="*/ 276225 w 208"/>
                <a:gd name="T23" fmla="*/ 57150 h 364"/>
                <a:gd name="T24" fmla="*/ 282575 w 208"/>
                <a:gd name="T25" fmla="*/ 73025 h 364"/>
                <a:gd name="T26" fmla="*/ 282575 w 208"/>
                <a:gd name="T27" fmla="*/ 95250 h 364"/>
                <a:gd name="T28" fmla="*/ 292100 w 208"/>
                <a:gd name="T29" fmla="*/ 111125 h 364"/>
                <a:gd name="T30" fmla="*/ 298450 w 208"/>
                <a:gd name="T31" fmla="*/ 127000 h 364"/>
                <a:gd name="T32" fmla="*/ 298450 w 208"/>
                <a:gd name="T33" fmla="*/ 136525 h 364"/>
                <a:gd name="T34" fmla="*/ 298450 w 208"/>
                <a:gd name="T35" fmla="*/ 158750 h 364"/>
                <a:gd name="T36" fmla="*/ 307975 w 208"/>
                <a:gd name="T37" fmla="*/ 174625 h 364"/>
                <a:gd name="T38" fmla="*/ 314325 w 208"/>
                <a:gd name="T39" fmla="*/ 190500 h 364"/>
                <a:gd name="T40" fmla="*/ 323850 w 208"/>
                <a:gd name="T41" fmla="*/ 206375 h 364"/>
                <a:gd name="T42" fmla="*/ 330200 w 208"/>
                <a:gd name="T43" fmla="*/ 222250 h 364"/>
                <a:gd name="T44" fmla="*/ 330200 w 208"/>
                <a:gd name="T45" fmla="*/ 247650 h 364"/>
                <a:gd name="T46" fmla="*/ 330200 w 208"/>
                <a:gd name="T47" fmla="*/ 269875 h 364"/>
                <a:gd name="T48" fmla="*/ 323850 w 208"/>
                <a:gd name="T49" fmla="*/ 285750 h 364"/>
                <a:gd name="T50" fmla="*/ 307975 w 208"/>
                <a:gd name="T51" fmla="*/ 365125 h 364"/>
                <a:gd name="T52" fmla="*/ 307975 w 208"/>
                <a:gd name="T53" fmla="*/ 438150 h 364"/>
                <a:gd name="T54" fmla="*/ 282575 w 208"/>
                <a:gd name="T55" fmla="*/ 571500 h 364"/>
                <a:gd name="T56" fmla="*/ 266700 w 208"/>
                <a:gd name="T57" fmla="*/ 571500 h 364"/>
                <a:gd name="T58" fmla="*/ 260350 w 208"/>
                <a:gd name="T59" fmla="*/ 555625 h 364"/>
                <a:gd name="T60" fmla="*/ 244475 w 208"/>
                <a:gd name="T61" fmla="*/ 555625 h 364"/>
                <a:gd name="T62" fmla="*/ 228600 w 208"/>
                <a:gd name="T63" fmla="*/ 539750 h 364"/>
                <a:gd name="T64" fmla="*/ 212725 w 208"/>
                <a:gd name="T65" fmla="*/ 546100 h 364"/>
                <a:gd name="T66" fmla="*/ 203200 w 208"/>
                <a:gd name="T67" fmla="*/ 546100 h 364"/>
                <a:gd name="T68" fmla="*/ 187325 w 208"/>
                <a:gd name="T69" fmla="*/ 555625 h 364"/>
                <a:gd name="T70" fmla="*/ 165100 w 208"/>
                <a:gd name="T71" fmla="*/ 546100 h 364"/>
                <a:gd name="T72" fmla="*/ 139700 w 208"/>
                <a:gd name="T73" fmla="*/ 539750 h 364"/>
                <a:gd name="T74" fmla="*/ 117475 w 208"/>
                <a:gd name="T75" fmla="*/ 546100 h 364"/>
                <a:gd name="T76" fmla="*/ 123825 w 208"/>
                <a:gd name="T77" fmla="*/ 530225 h 364"/>
                <a:gd name="T78" fmla="*/ 107950 w 208"/>
                <a:gd name="T79" fmla="*/ 514350 h 364"/>
                <a:gd name="T80" fmla="*/ 101600 w 208"/>
                <a:gd name="T81" fmla="*/ 530225 h 364"/>
                <a:gd name="T82" fmla="*/ 85725 w 208"/>
                <a:gd name="T83" fmla="*/ 523875 h 364"/>
                <a:gd name="T84" fmla="*/ 85725 w 208"/>
                <a:gd name="T85" fmla="*/ 530225 h 364"/>
                <a:gd name="T86" fmla="*/ 69850 w 208"/>
                <a:gd name="T87" fmla="*/ 514350 h 364"/>
                <a:gd name="T88" fmla="*/ 47625 w 208"/>
                <a:gd name="T89" fmla="*/ 508000 h 364"/>
                <a:gd name="T90" fmla="*/ 22225 w 208"/>
                <a:gd name="T91" fmla="*/ 508000 h 364"/>
                <a:gd name="T92" fmla="*/ 0 w 208"/>
                <a:gd name="T93" fmla="*/ 501650 h 364"/>
                <a:gd name="T94" fmla="*/ 6350 w 208"/>
                <a:gd name="T95" fmla="*/ 469900 h 364"/>
                <a:gd name="T96" fmla="*/ 22225 w 208"/>
                <a:gd name="T97" fmla="*/ 349250 h 364"/>
                <a:gd name="T98" fmla="*/ 31750 w 208"/>
                <a:gd name="T99" fmla="*/ 295275 h 364"/>
                <a:gd name="T100" fmla="*/ 38100 w 208"/>
                <a:gd name="T101" fmla="*/ 231775 h 364"/>
                <a:gd name="T102" fmla="*/ 47625 w 208"/>
                <a:gd name="T103" fmla="*/ 174625 h 364"/>
                <a:gd name="T104" fmla="*/ 47625 w 208"/>
                <a:gd name="T105" fmla="*/ 111125 h 3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8"/>
                <a:gd name="T160" fmla="*/ 0 h 364"/>
                <a:gd name="T161" fmla="*/ 208 w 208"/>
                <a:gd name="T162" fmla="*/ 364 h 3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8" h="364">
                  <a:moveTo>
                    <a:pt x="30" y="46"/>
                  </a:moveTo>
                  <a:lnTo>
                    <a:pt x="34" y="46"/>
                  </a:lnTo>
                  <a:lnTo>
                    <a:pt x="44" y="16"/>
                  </a:lnTo>
                  <a:lnTo>
                    <a:pt x="48" y="0"/>
                  </a:lnTo>
                  <a:lnTo>
                    <a:pt x="54" y="0"/>
                  </a:lnTo>
                  <a:lnTo>
                    <a:pt x="58" y="0"/>
                  </a:lnTo>
                  <a:lnTo>
                    <a:pt x="58" y="6"/>
                  </a:lnTo>
                  <a:lnTo>
                    <a:pt x="58" y="10"/>
                  </a:lnTo>
                  <a:lnTo>
                    <a:pt x="58" y="16"/>
                  </a:lnTo>
                  <a:lnTo>
                    <a:pt x="64" y="16"/>
                  </a:lnTo>
                  <a:lnTo>
                    <a:pt x="64" y="10"/>
                  </a:lnTo>
                  <a:lnTo>
                    <a:pt x="68" y="10"/>
                  </a:lnTo>
                  <a:lnTo>
                    <a:pt x="68" y="16"/>
                  </a:lnTo>
                  <a:lnTo>
                    <a:pt x="74" y="16"/>
                  </a:lnTo>
                  <a:lnTo>
                    <a:pt x="74" y="20"/>
                  </a:lnTo>
                  <a:lnTo>
                    <a:pt x="78" y="20"/>
                  </a:lnTo>
                  <a:lnTo>
                    <a:pt x="78" y="26"/>
                  </a:lnTo>
                  <a:lnTo>
                    <a:pt x="84" y="26"/>
                  </a:lnTo>
                  <a:lnTo>
                    <a:pt x="84" y="30"/>
                  </a:lnTo>
                  <a:lnTo>
                    <a:pt x="88" y="30"/>
                  </a:lnTo>
                  <a:lnTo>
                    <a:pt x="88" y="36"/>
                  </a:lnTo>
                  <a:lnTo>
                    <a:pt x="88" y="40"/>
                  </a:lnTo>
                  <a:lnTo>
                    <a:pt x="88" y="46"/>
                  </a:lnTo>
                  <a:lnTo>
                    <a:pt x="88" y="50"/>
                  </a:lnTo>
                  <a:lnTo>
                    <a:pt x="94" y="50"/>
                  </a:lnTo>
                  <a:lnTo>
                    <a:pt x="108" y="46"/>
                  </a:lnTo>
                  <a:lnTo>
                    <a:pt x="114" y="50"/>
                  </a:lnTo>
                  <a:lnTo>
                    <a:pt x="128" y="50"/>
                  </a:lnTo>
                  <a:lnTo>
                    <a:pt x="134" y="50"/>
                  </a:lnTo>
                  <a:lnTo>
                    <a:pt x="144" y="46"/>
                  </a:lnTo>
                  <a:lnTo>
                    <a:pt x="148" y="40"/>
                  </a:lnTo>
                  <a:lnTo>
                    <a:pt x="164" y="36"/>
                  </a:lnTo>
                  <a:lnTo>
                    <a:pt x="168" y="30"/>
                  </a:lnTo>
                  <a:lnTo>
                    <a:pt x="174" y="26"/>
                  </a:lnTo>
                  <a:lnTo>
                    <a:pt x="174" y="30"/>
                  </a:lnTo>
                  <a:lnTo>
                    <a:pt x="174" y="36"/>
                  </a:lnTo>
                  <a:lnTo>
                    <a:pt x="174" y="40"/>
                  </a:lnTo>
                  <a:lnTo>
                    <a:pt x="178" y="40"/>
                  </a:lnTo>
                  <a:lnTo>
                    <a:pt x="178" y="46"/>
                  </a:lnTo>
                  <a:lnTo>
                    <a:pt x="178" y="50"/>
                  </a:lnTo>
                  <a:lnTo>
                    <a:pt x="178" y="56"/>
                  </a:lnTo>
                  <a:lnTo>
                    <a:pt x="178" y="60"/>
                  </a:lnTo>
                  <a:lnTo>
                    <a:pt x="178" y="66"/>
                  </a:lnTo>
                  <a:lnTo>
                    <a:pt x="184" y="66"/>
                  </a:lnTo>
                  <a:lnTo>
                    <a:pt x="184" y="70"/>
                  </a:lnTo>
                  <a:lnTo>
                    <a:pt x="184" y="76"/>
                  </a:lnTo>
                  <a:lnTo>
                    <a:pt x="184" y="80"/>
                  </a:lnTo>
                  <a:lnTo>
                    <a:pt x="188" y="80"/>
                  </a:lnTo>
                  <a:lnTo>
                    <a:pt x="188" y="86"/>
                  </a:lnTo>
                  <a:lnTo>
                    <a:pt x="184" y="86"/>
                  </a:lnTo>
                  <a:lnTo>
                    <a:pt x="188" y="86"/>
                  </a:lnTo>
                  <a:lnTo>
                    <a:pt x="188" y="90"/>
                  </a:lnTo>
                  <a:lnTo>
                    <a:pt x="188" y="96"/>
                  </a:lnTo>
                  <a:lnTo>
                    <a:pt x="188" y="100"/>
                  </a:lnTo>
                  <a:lnTo>
                    <a:pt x="188" y="106"/>
                  </a:lnTo>
                  <a:lnTo>
                    <a:pt x="194" y="106"/>
                  </a:lnTo>
                  <a:lnTo>
                    <a:pt x="194" y="110"/>
                  </a:lnTo>
                  <a:lnTo>
                    <a:pt x="194" y="116"/>
                  </a:lnTo>
                  <a:lnTo>
                    <a:pt x="194" y="120"/>
                  </a:lnTo>
                  <a:lnTo>
                    <a:pt x="198" y="120"/>
                  </a:lnTo>
                  <a:lnTo>
                    <a:pt x="198" y="126"/>
                  </a:lnTo>
                  <a:lnTo>
                    <a:pt x="204" y="126"/>
                  </a:lnTo>
                  <a:lnTo>
                    <a:pt x="204" y="130"/>
                  </a:lnTo>
                  <a:lnTo>
                    <a:pt x="204" y="136"/>
                  </a:lnTo>
                  <a:lnTo>
                    <a:pt x="208" y="136"/>
                  </a:lnTo>
                  <a:lnTo>
                    <a:pt x="208" y="140"/>
                  </a:lnTo>
                  <a:lnTo>
                    <a:pt x="208" y="146"/>
                  </a:lnTo>
                  <a:lnTo>
                    <a:pt x="208" y="150"/>
                  </a:lnTo>
                  <a:lnTo>
                    <a:pt x="208" y="156"/>
                  </a:lnTo>
                  <a:lnTo>
                    <a:pt x="208" y="160"/>
                  </a:lnTo>
                  <a:lnTo>
                    <a:pt x="208" y="166"/>
                  </a:lnTo>
                  <a:lnTo>
                    <a:pt x="208" y="170"/>
                  </a:lnTo>
                  <a:lnTo>
                    <a:pt x="204" y="170"/>
                  </a:lnTo>
                  <a:lnTo>
                    <a:pt x="204" y="176"/>
                  </a:lnTo>
                  <a:lnTo>
                    <a:pt x="204" y="180"/>
                  </a:lnTo>
                  <a:lnTo>
                    <a:pt x="198" y="200"/>
                  </a:lnTo>
                  <a:lnTo>
                    <a:pt x="198" y="210"/>
                  </a:lnTo>
                  <a:lnTo>
                    <a:pt x="194" y="230"/>
                  </a:lnTo>
                  <a:lnTo>
                    <a:pt x="194" y="246"/>
                  </a:lnTo>
                  <a:lnTo>
                    <a:pt x="194" y="260"/>
                  </a:lnTo>
                  <a:lnTo>
                    <a:pt x="194" y="276"/>
                  </a:lnTo>
                  <a:lnTo>
                    <a:pt x="184" y="330"/>
                  </a:lnTo>
                  <a:lnTo>
                    <a:pt x="178" y="364"/>
                  </a:lnTo>
                  <a:lnTo>
                    <a:pt x="178" y="360"/>
                  </a:lnTo>
                  <a:lnTo>
                    <a:pt x="174" y="360"/>
                  </a:lnTo>
                  <a:lnTo>
                    <a:pt x="168" y="364"/>
                  </a:lnTo>
                  <a:lnTo>
                    <a:pt x="168" y="360"/>
                  </a:lnTo>
                  <a:lnTo>
                    <a:pt x="164" y="360"/>
                  </a:lnTo>
                  <a:lnTo>
                    <a:pt x="164" y="354"/>
                  </a:lnTo>
                  <a:lnTo>
                    <a:pt x="164" y="350"/>
                  </a:lnTo>
                  <a:lnTo>
                    <a:pt x="158" y="350"/>
                  </a:lnTo>
                  <a:lnTo>
                    <a:pt x="154" y="354"/>
                  </a:lnTo>
                  <a:lnTo>
                    <a:pt x="154" y="350"/>
                  </a:lnTo>
                  <a:lnTo>
                    <a:pt x="148" y="344"/>
                  </a:lnTo>
                  <a:lnTo>
                    <a:pt x="144" y="344"/>
                  </a:lnTo>
                  <a:lnTo>
                    <a:pt x="144" y="340"/>
                  </a:lnTo>
                  <a:lnTo>
                    <a:pt x="138" y="340"/>
                  </a:lnTo>
                  <a:lnTo>
                    <a:pt x="134" y="340"/>
                  </a:lnTo>
                  <a:lnTo>
                    <a:pt x="134" y="344"/>
                  </a:lnTo>
                  <a:lnTo>
                    <a:pt x="134" y="350"/>
                  </a:lnTo>
                  <a:lnTo>
                    <a:pt x="128" y="350"/>
                  </a:lnTo>
                  <a:lnTo>
                    <a:pt x="128" y="344"/>
                  </a:lnTo>
                  <a:lnTo>
                    <a:pt x="124" y="344"/>
                  </a:lnTo>
                  <a:lnTo>
                    <a:pt x="124" y="350"/>
                  </a:lnTo>
                  <a:lnTo>
                    <a:pt x="118" y="350"/>
                  </a:lnTo>
                  <a:lnTo>
                    <a:pt x="114" y="350"/>
                  </a:lnTo>
                  <a:lnTo>
                    <a:pt x="108" y="350"/>
                  </a:lnTo>
                  <a:lnTo>
                    <a:pt x="104" y="344"/>
                  </a:lnTo>
                  <a:lnTo>
                    <a:pt x="94" y="344"/>
                  </a:lnTo>
                  <a:lnTo>
                    <a:pt x="88" y="344"/>
                  </a:lnTo>
                  <a:lnTo>
                    <a:pt x="88" y="340"/>
                  </a:lnTo>
                  <a:lnTo>
                    <a:pt x="84" y="340"/>
                  </a:lnTo>
                  <a:lnTo>
                    <a:pt x="78" y="340"/>
                  </a:lnTo>
                  <a:lnTo>
                    <a:pt x="74" y="344"/>
                  </a:lnTo>
                  <a:lnTo>
                    <a:pt x="74" y="340"/>
                  </a:lnTo>
                  <a:lnTo>
                    <a:pt x="74" y="334"/>
                  </a:lnTo>
                  <a:lnTo>
                    <a:pt x="78" y="334"/>
                  </a:lnTo>
                  <a:lnTo>
                    <a:pt x="78" y="330"/>
                  </a:lnTo>
                  <a:lnTo>
                    <a:pt x="74" y="330"/>
                  </a:lnTo>
                  <a:lnTo>
                    <a:pt x="68" y="324"/>
                  </a:lnTo>
                  <a:lnTo>
                    <a:pt x="68" y="330"/>
                  </a:lnTo>
                  <a:lnTo>
                    <a:pt x="68" y="334"/>
                  </a:lnTo>
                  <a:lnTo>
                    <a:pt x="64" y="334"/>
                  </a:lnTo>
                  <a:lnTo>
                    <a:pt x="64" y="330"/>
                  </a:lnTo>
                  <a:lnTo>
                    <a:pt x="58" y="324"/>
                  </a:lnTo>
                  <a:lnTo>
                    <a:pt x="54" y="330"/>
                  </a:lnTo>
                  <a:lnTo>
                    <a:pt x="58" y="330"/>
                  </a:lnTo>
                  <a:lnTo>
                    <a:pt x="58" y="334"/>
                  </a:lnTo>
                  <a:lnTo>
                    <a:pt x="54" y="334"/>
                  </a:lnTo>
                  <a:lnTo>
                    <a:pt x="54" y="330"/>
                  </a:lnTo>
                  <a:lnTo>
                    <a:pt x="48" y="330"/>
                  </a:lnTo>
                  <a:lnTo>
                    <a:pt x="44" y="324"/>
                  </a:lnTo>
                  <a:lnTo>
                    <a:pt x="38" y="324"/>
                  </a:lnTo>
                  <a:lnTo>
                    <a:pt x="34" y="320"/>
                  </a:lnTo>
                  <a:lnTo>
                    <a:pt x="30" y="320"/>
                  </a:lnTo>
                  <a:lnTo>
                    <a:pt x="24" y="324"/>
                  </a:lnTo>
                  <a:lnTo>
                    <a:pt x="20" y="324"/>
                  </a:lnTo>
                  <a:lnTo>
                    <a:pt x="14" y="320"/>
                  </a:lnTo>
                  <a:lnTo>
                    <a:pt x="10" y="320"/>
                  </a:lnTo>
                  <a:lnTo>
                    <a:pt x="4" y="320"/>
                  </a:lnTo>
                  <a:lnTo>
                    <a:pt x="0" y="316"/>
                  </a:lnTo>
                  <a:lnTo>
                    <a:pt x="4" y="310"/>
                  </a:lnTo>
                  <a:lnTo>
                    <a:pt x="4" y="300"/>
                  </a:lnTo>
                  <a:lnTo>
                    <a:pt x="4" y="296"/>
                  </a:lnTo>
                  <a:lnTo>
                    <a:pt x="10" y="276"/>
                  </a:lnTo>
                  <a:lnTo>
                    <a:pt x="10" y="250"/>
                  </a:lnTo>
                  <a:lnTo>
                    <a:pt x="14" y="220"/>
                  </a:lnTo>
                  <a:lnTo>
                    <a:pt x="14" y="210"/>
                  </a:lnTo>
                  <a:lnTo>
                    <a:pt x="14" y="206"/>
                  </a:lnTo>
                  <a:lnTo>
                    <a:pt x="20" y="186"/>
                  </a:lnTo>
                  <a:lnTo>
                    <a:pt x="20" y="170"/>
                  </a:lnTo>
                  <a:lnTo>
                    <a:pt x="20" y="166"/>
                  </a:lnTo>
                  <a:lnTo>
                    <a:pt x="24" y="146"/>
                  </a:lnTo>
                  <a:lnTo>
                    <a:pt x="30" y="126"/>
                  </a:lnTo>
                  <a:lnTo>
                    <a:pt x="30" y="116"/>
                  </a:lnTo>
                  <a:lnTo>
                    <a:pt x="30" y="110"/>
                  </a:lnTo>
                  <a:lnTo>
                    <a:pt x="30" y="90"/>
                  </a:lnTo>
                  <a:lnTo>
                    <a:pt x="30" y="86"/>
                  </a:lnTo>
                  <a:lnTo>
                    <a:pt x="30" y="70"/>
                  </a:lnTo>
                  <a:lnTo>
                    <a:pt x="30" y="46"/>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0" name="Freeform 171">
              <a:extLst>
                <a:ext uri="{FF2B5EF4-FFF2-40B4-BE49-F238E27FC236}">
                  <a16:creationId xmlns:a16="http://schemas.microsoft.com/office/drawing/2014/main" id="{BBB2E876-0BF0-83EF-4D18-C2DDA25753C7}"/>
                </a:ext>
              </a:extLst>
            </p:cNvPr>
            <p:cNvSpPr>
              <a:spLocks/>
            </p:cNvSpPr>
            <p:nvPr/>
          </p:nvSpPr>
          <p:spPr bwMode="auto">
            <a:xfrm>
              <a:off x="4356100" y="3940175"/>
              <a:ext cx="552450" cy="730250"/>
            </a:xfrm>
            <a:custGeom>
              <a:avLst/>
              <a:gdLst>
                <a:gd name="T0" fmla="*/ 31750 w 348"/>
                <a:gd name="T1" fmla="*/ 238125 h 460"/>
                <a:gd name="T2" fmla="*/ 38100 w 348"/>
                <a:gd name="T3" fmla="*/ 215900 h 460"/>
                <a:gd name="T4" fmla="*/ 69850 w 348"/>
                <a:gd name="T5" fmla="*/ 200025 h 460"/>
                <a:gd name="T6" fmla="*/ 95250 w 348"/>
                <a:gd name="T7" fmla="*/ 158750 h 460"/>
                <a:gd name="T8" fmla="*/ 79375 w 348"/>
                <a:gd name="T9" fmla="*/ 136525 h 460"/>
                <a:gd name="T10" fmla="*/ 101600 w 348"/>
                <a:gd name="T11" fmla="*/ 111125 h 460"/>
                <a:gd name="T12" fmla="*/ 158750 w 348"/>
                <a:gd name="T13" fmla="*/ 63500 h 460"/>
                <a:gd name="T14" fmla="*/ 260350 w 348"/>
                <a:gd name="T15" fmla="*/ 41275 h 460"/>
                <a:gd name="T16" fmla="*/ 307975 w 348"/>
                <a:gd name="T17" fmla="*/ 136525 h 460"/>
                <a:gd name="T18" fmla="*/ 339725 w 348"/>
                <a:gd name="T19" fmla="*/ 206375 h 460"/>
                <a:gd name="T20" fmla="*/ 387350 w 348"/>
                <a:gd name="T21" fmla="*/ 327025 h 460"/>
                <a:gd name="T22" fmla="*/ 425450 w 348"/>
                <a:gd name="T23" fmla="*/ 396875 h 460"/>
                <a:gd name="T24" fmla="*/ 466725 w 348"/>
                <a:gd name="T25" fmla="*/ 381000 h 460"/>
                <a:gd name="T26" fmla="*/ 520700 w 348"/>
                <a:gd name="T27" fmla="*/ 342900 h 460"/>
                <a:gd name="T28" fmla="*/ 552450 w 348"/>
                <a:gd name="T29" fmla="*/ 358775 h 460"/>
                <a:gd name="T30" fmla="*/ 504825 w 348"/>
                <a:gd name="T31" fmla="*/ 406400 h 460"/>
                <a:gd name="T32" fmla="*/ 498475 w 348"/>
                <a:gd name="T33" fmla="*/ 406400 h 460"/>
                <a:gd name="T34" fmla="*/ 482600 w 348"/>
                <a:gd name="T35" fmla="*/ 428625 h 460"/>
                <a:gd name="T36" fmla="*/ 450850 w 348"/>
                <a:gd name="T37" fmla="*/ 469900 h 460"/>
                <a:gd name="T38" fmla="*/ 393700 w 348"/>
                <a:gd name="T39" fmla="*/ 523875 h 460"/>
                <a:gd name="T40" fmla="*/ 355600 w 348"/>
                <a:gd name="T41" fmla="*/ 565150 h 460"/>
                <a:gd name="T42" fmla="*/ 307975 w 348"/>
                <a:gd name="T43" fmla="*/ 603250 h 460"/>
                <a:gd name="T44" fmla="*/ 276225 w 348"/>
                <a:gd name="T45" fmla="*/ 635000 h 460"/>
                <a:gd name="T46" fmla="*/ 219075 w 348"/>
                <a:gd name="T47" fmla="*/ 688975 h 460"/>
                <a:gd name="T48" fmla="*/ 187325 w 348"/>
                <a:gd name="T49" fmla="*/ 720725 h 460"/>
                <a:gd name="T50" fmla="*/ 180975 w 348"/>
                <a:gd name="T51" fmla="*/ 720725 h 460"/>
                <a:gd name="T52" fmla="*/ 174625 w 348"/>
                <a:gd name="T53" fmla="*/ 698500 h 460"/>
                <a:gd name="T54" fmla="*/ 158750 w 348"/>
                <a:gd name="T55" fmla="*/ 688975 h 460"/>
                <a:gd name="T56" fmla="*/ 158750 w 348"/>
                <a:gd name="T57" fmla="*/ 673100 h 460"/>
                <a:gd name="T58" fmla="*/ 149225 w 348"/>
                <a:gd name="T59" fmla="*/ 657225 h 460"/>
                <a:gd name="T60" fmla="*/ 133350 w 348"/>
                <a:gd name="T61" fmla="*/ 666750 h 460"/>
                <a:gd name="T62" fmla="*/ 117475 w 348"/>
                <a:gd name="T63" fmla="*/ 657225 h 460"/>
                <a:gd name="T64" fmla="*/ 111125 w 348"/>
                <a:gd name="T65" fmla="*/ 641350 h 460"/>
                <a:gd name="T66" fmla="*/ 95250 w 348"/>
                <a:gd name="T67" fmla="*/ 628650 h 460"/>
                <a:gd name="T68" fmla="*/ 95250 w 348"/>
                <a:gd name="T69" fmla="*/ 619125 h 460"/>
                <a:gd name="T70" fmla="*/ 95250 w 348"/>
                <a:gd name="T71" fmla="*/ 603250 h 460"/>
                <a:gd name="T72" fmla="*/ 101600 w 348"/>
                <a:gd name="T73" fmla="*/ 603250 h 460"/>
                <a:gd name="T74" fmla="*/ 85725 w 348"/>
                <a:gd name="T75" fmla="*/ 596900 h 460"/>
                <a:gd name="T76" fmla="*/ 85725 w 348"/>
                <a:gd name="T77" fmla="*/ 571500 h 460"/>
                <a:gd name="T78" fmla="*/ 95250 w 348"/>
                <a:gd name="T79" fmla="*/ 555625 h 460"/>
                <a:gd name="T80" fmla="*/ 79375 w 348"/>
                <a:gd name="T81" fmla="*/ 549275 h 460"/>
                <a:gd name="T82" fmla="*/ 79375 w 348"/>
                <a:gd name="T83" fmla="*/ 539750 h 460"/>
                <a:gd name="T84" fmla="*/ 69850 w 348"/>
                <a:gd name="T85" fmla="*/ 523875 h 460"/>
                <a:gd name="T86" fmla="*/ 79375 w 348"/>
                <a:gd name="T87" fmla="*/ 508000 h 460"/>
                <a:gd name="T88" fmla="*/ 85725 w 348"/>
                <a:gd name="T89" fmla="*/ 492125 h 460"/>
                <a:gd name="T90" fmla="*/ 79375 w 348"/>
                <a:gd name="T91" fmla="*/ 476250 h 460"/>
                <a:gd name="T92" fmla="*/ 69850 w 348"/>
                <a:gd name="T93" fmla="*/ 485775 h 460"/>
                <a:gd name="T94" fmla="*/ 53975 w 348"/>
                <a:gd name="T95" fmla="*/ 476250 h 460"/>
                <a:gd name="T96" fmla="*/ 47625 w 348"/>
                <a:gd name="T97" fmla="*/ 460375 h 460"/>
                <a:gd name="T98" fmla="*/ 53975 w 348"/>
                <a:gd name="T99" fmla="*/ 444500 h 460"/>
                <a:gd name="T100" fmla="*/ 79375 w 348"/>
                <a:gd name="T101" fmla="*/ 422275 h 460"/>
                <a:gd name="T102" fmla="*/ 69850 w 348"/>
                <a:gd name="T103" fmla="*/ 381000 h 460"/>
                <a:gd name="T104" fmla="*/ 79375 w 348"/>
                <a:gd name="T105" fmla="*/ 349250 h 460"/>
                <a:gd name="T106" fmla="*/ 63500 w 348"/>
                <a:gd name="T107" fmla="*/ 327025 h 460"/>
                <a:gd name="T108" fmla="*/ 31750 w 348"/>
                <a:gd name="T109" fmla="*/ 295275 h 460"/>
                <a:gd name="T110" fmla="*/ 0 w 348"/>
                <a:gd name="T111" fmla="*/ 263525 h 4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8"/>
                <a:gd name="T169" fmla="*/ 0 h 460"/>
                <a:gd name="T170" fmla="*/ 348 w 348"/>
                <a:gd name="T171" fmla="*/ 460 h 4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8" h="460">
                  <a:moveTo>
                    <a:pt x="0" y="166"/>
                  </a:moveTo>
                  <a:lnTo>
                    <a:pt x="4" y="160"/>
                  </a:lnTo>
                  <a:lnTo>
                    <a:pt x="20" y="150"/>
                  </a:lnTo>
                  <a:lnTo>
                    <a:pt x="24" y="146"/>
                  </a:lnTo>
                  <a:lnTo>
                    <a:pt x="20" y="140"/>
                  </a:lnTo>
                  <a:lnTo>
                    <a:pt x="24" y="136"/>
                  </a:lnTo>
                  <a:lnTo>
                    <a:pt x="30" y="140"/>
                  </a:lnTo>
                  <a:lnTo>
                    <a:pt x="40" y="130"/>
                  </a:lnTo>
                  <a:lnTo>
                    <a:pt x="44" y="126"/>
                  </a:lnTo>
                  <a:lnTo>
                    <a:pt x="50" y="116"/>
                  </a:lnTo>
                  <a:lnTo>
                    <a:pt x="64" y="106"/>
                  </a:lnTo>
                  <a:lnTo>
                    <a:pt x="60" y="100"/>
                  </a:lnTo>
                  <a:lnTo>
                    <a:pt x="50" y="96"/>
                  </a:lnTo>
                  <a:lnTo>
                    <a:pt x="50" y="90"/>
                  </a:lnTo>
                  <a:lnTo>
                    <a:pt x="50" y="86"/>
                  </a:lnTo>
                  <a:lnTo>
                    <a:pt x="60" y="76"/>
                  </a:lnTo>
                  <a:lnTo>
                    <a:pt x="64" y="76"/>
                  </a:lnTo>
                  <a:lnTo>
                    <a:pt x="64" y="70"/>
                  </a:lnTo>
                  <a:lnTo>
                    <a:pt x="74" y="66"/>
                  </a:lnTo>
                  <a:lnTo>
                    <a:pt x="84" y="50"/>
                  </a:lnTo>
                  <a:lnTo>
                    <a:pt x="100" y="40"/>
                  </a:lnTo>
                  <a:lnTo>
                    <a:pt x="124" y="16"/>
                  </a:lnTo>
                  <a:lnTo>
                    <a:pt x="138" y="0"/>
                  </a:lnTo>
                  <a:lnTo>
                    <a:pt x="164" y="26"/>
                  </a:lnTo>
                  <a:lnTo>
                    <a:pt x="174" y="40"/>
                  </a:lnTo>
                  <a:lnTo>
                    <a:pt x="184" y="70"/>
                  </a:lnTo>
                  <a:lnTo>
                    <a:pt x="194" y="86"/>
                  </a:lnTo>
                  <a:lnTo>
                    <a:pt x="198" y="100"/>
                  </a:lnTo>
                  <a:lnTo>
                    <a:pt x="208" y="126"/>
                  </a:lnTo>
                  <a:lnTo>
                    <a:pt x="214" y="130"/>
                  </a:lnTo>
                  <a:lnTo>
                    <a:pt x="228" y="166"/>
                  </a:lnTo>
                  <a:lnTo>
                    <a:pt x="234" y="170"/>
                  </a:lnTo>
                  <a:lnTo>
                    <a:pt x="244" y="206"/>
                  </a:lnTo>
                  <a:lnTo>
                    <a:pt x="248" y="210"/>
                  </a:lnTo>
                  <a:lnTo>
                    <a:pt x="264" y="240"/>
                  </a:lnTo>
                  <a:lnTo>
                    <a:pt x="268" y="250"/>
                  </a:lnTo>
                  <a:lnTo>
                    <a:pt x="278" y="246"/>
                  </a:lnTo>
                  <a:lnTo>
                    <a:pt x="288" y="240"/>
                  </a:lnTo>
                  <a:lnTo>
                    <a:pt x="294" y="240"/>
                  </a:lnTo>
                  <a:lnTo>
                    <a:pt x="314" y="226"/>
                  </a:lnTo>
                  <a:lnTo>
                    <a:pt x="328" y="220"/>
                  </a:lnTo>
                  <a:lnTo>
                    <a:pt x="328" y="216"/>
                  </a:lnTo>
                  <a:lnTo>
                    <a:pt x="338" y="210"/>
                  </a:lnTo>
                  <a:lnTo>
                    <a:pt x="344" y="216"/>
                  </a:lnTo>
                  <a:lnTo>
                    <a:pt x="348" y="226"/>
                  </a:lnTo>
                  <a:lnTo>
                    <a:pt x="334" y="240"/>
                  </a:lnTo>
                  <a:lnTo>
                    <a:pt x="328" y="246"/>
                  </a:lnTo>
                  <a:lnTo>
                    <a:pt x="318" y="256"/>
                  </a:lnTo>
                  <a:lnTo>
                    <a:pt x="314" y="260"/>
                  </a:lnTo>
                  <a:lnTo>
                    <a:pt x="308" y="260"/>
                  </a:lnTo>
                  <a:lnTo>
                    <a:pt x="314" y="256"/>
                  </a:lnTo>
                  <a:lnTo>
                    <a:pt x="308" y="246"/>
                  </a:lnTo>
                  <a:lnTo>
                    <a:pt x="294" y="260"/>
                  </a:lnTo>
                  <a:lnTo>
                    <a:pt x="304" y="270"/>
                  </a:lnTo>
                  <a:lnTo>
                    <a:pt x="288" y="290"/>
                  </a:lnTo>
                  <a:lnTo>
                    <a:pt x="284" y="290"/>
                  </a:lnTo>
                  <a:lnTo>
                    <a:pt x="284" y="296"/>
                  </a:lnTo>
                  <a:lnTo>
                    <a:pt x="274" y="306"/>
                  </a:lnTo>
                  <a:lnTo>
                    <a:pt x="264" y="316"/>
                  </a:lnTo>
                  <a:lnTo>
                    <a:pt x="248" y="330"/>
                  </a:lnTo>
                  <a:lnTo>
                    <a:pt x="238" y="336"/>
                  </a:lnTo>
                  <a:lnTo>
                    <a:pt x="224" y="350"/>
                  </a:lnTo>
                  <a:lnTo>
                    <a:pt x="224" y="356"/>
                  </a:lnTo>
                  <a:lnTo>
                    <a:pt x="214" y="360"/>
                  </a:lnTo>
                  <a:lnTo>
                    <a:pt x="198" y="376"/>
                  </a:lnTo>
                  <a:lnTo>
                    <a:pt x="194" y="380"/>
                  </a:lnTo>
                  <a:lnTo>
                    <a:pt x="188" y="390"/>
                  </a:lnTo>
                  <a:lnTo>
                    <a:pt x="184" y="390"/>
                  </a:lnTo>
                  <a:lnTo>
                    <a:pt x="174" y="400"/>
                  </a:lnTo>
                  <a:lnTo>
                    <a:pt x="164" y="414"/>
                  </a:lnTo>
                  <a:lnTo>
                    <a:pt x="148" y="424"/>
                  </a:lnTo>
                  <a:lnTo>
                    <a:pt x="138" y="434"/>
                  </a:lnTo>
                  <a:lnTo>
                    <a:pt x="128" y="444"/>
                  </a:lnTo>
                  <a:lnTo>
                    <a:pt x="124" y="454"/>
                  </a:lnTo>
                  <a:lnTo>
                    <a:pt x="118" y="454"/>
                  </a:lnTo>
                  <a:lnTo>
                    <a:pt x="118" y="460"/>
                  </a:lnTo>
                  <a:lnTo>
                    <a:pt x="118" y="454"/>
                  </a:lnTo>
                  <a:lnTo>
                    <a:pt x="114" y="454"/>
                  </a:lnTo>
                  <a:lnTo>
                    <a:pt x="110" y="450"/>
                  </a:lnTo>
                  <a:lnTo>
                    <a:pt x="110" y="444"/>
                  </a:lnTo>
                  <a:lnTo>
                    <a:pt x="110" y="440"/>
                  </a:lnTo>
                  <a:lnTo>
                    <a:pt x="110" y="434"/>
                  </a:lnTo>
                  <a:lnTo>
                    <a:pt x="104" y="434"/>
                  </a:lnTo>
                  <a:lnTo>
                    <a:pt x="100" y="434"/>
                  </a:lnTo>
                  <a:lnTo>
                    <a:pt x="100" y="430"/>
                  </a:lnTo>
                  <a:lnTo>
                    <a:pt x="104" y="430"/>
                  </a:lnTo>
                  <a:lnTo>
                    <a:pt x="100" y="424"/>
                  </a:lnTo>
                  <a:lnTo>
                    <a:pt x="94" y="424"/>
                  </a:lnTo>
                  <a:lnTo>
                    <a:pt x="94" y="420"/>
                  </a:lnTo>
                  <a:lnTo>
                    <a:pt x="94" y="414"/>
                  </a:lnTo>
                  <a:lnTo>
                    <a:pt x="88" y="414"/>
                  </a:lnTo>
                  <a:lnTo>
                    <a:pt x="88" y="420"/>
                  </a:lnTo>
                  <a:lnTo>
                    <a:pt x="84" y="420"/>
                  </a:lnTo>
                  <a:lnTo>
                    <a:pt x="84" y="414"/>
                  </a:lnTo>
                  <a:lnTo>
                    <a:pt x="80" y="414"/>
                  </a:lnTo>
                  <a:lnTo>
                    <a:pt x="74" y="414"/>
                  </a:lnTo>
                  <a:lnTo>
                    <a:pt x="74" y="410"/>
                  </a:lnTo>
                  <a:lnTo>
                    <a:pt x="70" y="410"/>
                  </a:lnTo>
                  <a:lnTo>
                    <a:pt x="70" y="404"/>
                  </a:lnTo>
                  <a:lnTo>
                    <a:pt x="64" y="400"/>
                  </a:lnTo>
                  <a:lnTo>
                    <a:pt x="64" y="396"/>
                  </a:lnTo>
                  <a:lnTo>
                    <a:pt x="60" y="396"/>
                  </a:lnTo>
                  <a:lnTo>
                    <a:pt x="60" y="390"/>
                  </a:lnTo>
                  <a:lnTo>
                    <a:pt x="64" y="390"/>
                  </a:lnTo>
                  <a:lnTo>
                    <a:pt x="60" y="390"/>
                  </a:lnTo>
                  <a:lnTo>
                    <a:pt x="54" y="386"/>
                  </a:lnTo>
                  <a:lnTo>
                    <a:pt x="60" y="386"/>
                  </a:lnTo>
                  <a:lnTo>
                    <a:pt x="60" y="380"/>
                  </a:lnTo>
                  <a:lnTo>
                    <a:pt x="64" y="380"/>
                  </a:lnTo>
                  <a:lnTo>
                    <a:pt x="64" y="386"/>
                  </a:lnTo>
                  <a:lnTo>
                    <a:pt x="64" y="380"/>
                  </a:lnTo>
                  <a:lnTo>
                    <a:pt x="64" y="376"/>
                  </a:lnTo>
                  <a:lnTo>
                    <a:pt x="60" y="376"/>
                  </a:lnTo>
                  <a:lnTo>
                    <a:pt x="54" y="376"/>
                  </a:lnTo>
                  <a:lnTo>
                    <a:pt x="54" y="370"/>
                  </a:lnTo>
                  <a:lnTo>
                    <a:pt x="54" y="366"/>
                  </a:lnTo>
                  <a:lnTo>
                    <a:pt x="54" y="360"/>
                  </a:lnTo>
                  <a:lnTo>
                    <a:pt x="54" y="356"/>
                  </a:lnTo>
                  <a:lnTo>
                    <a:pt x="60" y="356"/>
                  </a:lnTo>
                  <a:lnTo>
                    <a:pt x="60" y="350"/>
                  </a:lnTo>
                  <a:lnTo>
                    <a:pt x="54" y="350"/>
                  </a:lnTo>
                  <a:lnTo>
                    <a:pt x="50" y="350"/>
                  </a:lnTo>
                  <a:lnTo>
                    <a:pt x="50" y="346"/>
                  </a:lnTo>
                  <a:lnTo>
                    <a:pt x="54" y="346"/>
                  </a:lnTo>
                  <a:lnTo>
                    <a:pt x="54" y="340"/>
                  </a:lnTo>
                  <a:lnTo>
                    <a:pt x="50" y="340"/>
                  </a:lnTo>
                  <a:lnTo>
                    <a:pt x="50" y="336"/>
                  </a:lnTo>
                  <a:lnTo>
                    <a:pt x="44" y="336"/>
                  </a:lnTo>
                  <a:lnTo>
                    <a:pt x="44" y="330"/>
                  </a:lnTo>
                  <a:lnTo>
                    <a:pt x="50" y="330"/>
                  </a:lnTo>
                  <a:lnTo>
                    <a:pt x="50" y="326"/>
                  </a:lnTo>
                  <a:lnTo>
                    <a:pt x="50" y="320"/>
                  </a:lnTo>
                  <a:lnTo>
                    <a:pt x="50" y="316"/>
                  </a:lnTo>
                  <a:lnTo>
                    <a:pt x="54" y="316"/>
                  </a:lnTo>
                  <a:lnTo>
                    <a:pt x="54" y="310"/>
                  </a:lnTo>
                  <a:lnTo>
                    <a:pt x="50" y="310"/>
                  </a:lnTo>
                  <a:lnTo>
                    <a:pt x="50" y="306"/>
                  </a:lnTo>
                  <a:lnTo>
                    <a:pt x="50" y="300"/>
                  </a:lnTo>
                  <a:lnTo>
                    <a:pt x="44" y="300"/>
                  </a:lnTo>
                  <a:lnTo>
                    <a:pt x="40" y="300"/>
                  </a:lnTo>
                  <a:lnTo>
                    <a:pt x="44" y="306"/>
                  </a:lnTo>
                  <a:lnTo>
                    <a:pt x="40" y="306"/>
                  </a:lnTo>
                  <a:lnTo>
                    <a:pt x="40" y="300"/>
                  </a:lnTo>
                  <a:lnTo>
                    <a:pt x="34" y="300"/>
                  </a:lnTo>
                  <a:lnTo>
                    <a:pt x="34" y="296"/>
                  </a:lnTo>
                  <a:lnTo>
                    <a:pt x="34" y="290"/>
                  </a:lnTo>
                  <a:lnTo>
                    <a:pt x="30" y="290"/>
                  </a:lnTo>
                  <a:lnTo>
                    <a:pt x="24" y="290"/>
                  </a:lnTo>
                  <a:lnTo>
                    <a:pt x="24" y="286"/>
                  </a:lnTo>
                  <a:lnTo>
                    <a:pt x="34" y="280"/>
                  </a:lnTo>
                  <a:lnTo>
                    <a:pt x="34" y="276"/>
                  </a:lnTo>
                  <a:lnTo>
                    <a:pt x="40" y="276"/>
                  </a:lnTo>
                  <a:lnTo>
                    <a:pt x="50" y="266"/>
                  </a:lnTo>
                  <a:lnTo>
                    <a:pt x="34" y="250"/>
                  </a:lnTo>
                  <a:lnTo>
                    <a:pt x="40" y="246"/>
                  </a:lnTo>
                  <a:lnTo>
                    <a:pt x="44" y="240"/>
                  </a:lnTo>
                  <a:lnTo>
                    <a:pt x="50" y="236"/>
                  </a:lnTo>
                  <a:lnTo>
                    <a:pt x="60" y="226"/>
                  </a:lnTo>
                  <a:lnTo>
                    <a:pt x="50" y="220"/>
                  </a:lnTo>
                  <a:lnTo>
                    <a:pt x="50" y="216"/>
                  </a:lnTo>
                  <a:lnTo>
                    <a:pt x="40" y="210"/>
                  </a:lnTo>
                  <a:lnTo>
                    <a:pt x="40" y="206"/>
                  </a:lnTo>
                  <a:lnTo>
                    <a:pt x="34" y="206"/>
                  </a:lnTo>
                  <a:lnTo>
                    <a:pt x="24" y="196"/>
                  </a:lnTo>
                  <a:lnTo>
                    <a:pt x="20" y="186"/>
                  </a:lnTo>
                  <a:lnTo>
                    <a:pt x="10" y="176"/>
                  </a:lnTo>
                  <a:lnTo>
                    <a:pt x="0" y="170"/>
                  </a:lnTo>
                  <a:lnTo>
                    <a:pt x="0" y="166"/>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1" name="Freeform 173">
              <a:extLst>
                <a:ext uri="{FF2B5EF4-FFF2-40B4-BE49-F238E27FC236}">
                  <a16:creationId xmlns:a16="http://schemas.microsoft.com/office/drawing/2014/main" id="{446F15AA-7C4E-C0CF-5B45-43F7C5EA06B0}"/>
                </a:ext>
              </a:extLst>
            </p:cNvPr>
            <p:cNvSpPr>
              <a:spLocks/>
            </p:cNvSpPr>
            <p:nvPr/>
          </p:nvSpPr>
          <p:spPr bwMode="auto">
            <a:xfrm>
              <a:off x="5051425" y="3854450"/>
              <a:ext cx="403225" cy="292100"/>
            </a:xfrm>
            <a:custGeom>
              <a:avLst/>
              <a:gdLst>
                <a:gd name="T0" fmla="*/ 9525 w 254"/>
                <a:gd name="T1" fmla="*/ 238125 h 184"/>
                <a:gd name="T2" fmla="*/ 15875 w 254"/>
                <a:gd name="T3" fmla="*/ 222250 h 184"/>
                <a:gd name="T4" fmla="*/ 25400 w 254"/>
                <a:gd name="T5" fmla="*/ 206375 h 184"/>
                <a:gd name="T6" fmla="*/ 15875 w 254"/>
                <a:gd name="T7" fmla="*/ 206375 h 184"/>
                <a:gd name="T8" fmla="*/ 15875 w 254"/>
                <a:gd name="T9" fmla="*/ 196850 h 184"/>
                <a:gd name="T10" fmla="*/ 25400 w 254"/>
                <a:gd name="T11" fmla="*/ 196850 h 184"/>
                <a:gd name="T12" fmla="*/ 31750 w 254"/>
                <a:gd name="T13" fmla="*/ 180975 h 184"/>
                <a:gd name="T14" fmla="*/ 31750 w 254"/>
                <a:gd name="T15" fmla="*/ 158750 h 184"/>
                <a:gd name="T16" fmla="*/ 47625 w 254"/>
                <a:gd name="T17" fmla="*/ 158750 h 184"/>
                <a:gd name="T18" fmla="*/ 57150 w 254"/>
                <a:gd name="T19" fmla="*/ 142875 h 184"/>
                <a:gd name="T20" fmla="*/ 57150 w 254"/>
                <a:gd name="T21" fmla="*/ 117475 h 184"/>
                <a:gd name="T22" fmla="*/ 47625 w 254"/>
                <a:gd name="T23" fmla="*/ 117475 h 184"/>
                <a:gd name="T24" fmla="*/ 57150 w 254"/>
                <a:gd name="T25" fmla="*/ 95250 h 184"/>
                <a:gd name="T26" fmla="*/ 57150 w 254"/>
                <a:gd name="T27" fmla="*/ 85725 h 184"/>
                <a:gd name="T28" fmla="*/ 63500 w 254"/>
                <a:gd name="T29" fmla="*/ 69850 h 184"/>
                <a:gd name="T30" fmla="*/ 88900 w 254"/>
                <a:gd name="T31" fmla="*/ 69850 h 184"/>
                <a:gd name="T32" fmla="*/ 120650 w 254"/>
                <a:gd name="T33" fmla="*/ 47625 h 184"/>
                <a:gd name="T34" fmla="*/ 127000 w 254"/>
                <a:gd name="T35" fmla="*/ 22225 h 184"/>
                <a:gd name="T36" fmla="*/ 111125 w 254"/>
                <a:gd name="T37" fmla="*/ 15875 h 184"/>
                <a:gd name="T38" fmla="*/ 95250 w 254"/>
                <a:gd name="T39" fmla="*/ 6350 h 184"/>
                <a:gd name="T40" fmla="*/ 120650 w 254"/>
                <a:gd name="T41" fmla="*/ 6350 h 184"/>
                <a:gd name="T42" fmla="*/ 142875 w 254"/>
                <a:gd name="T43" fmla="*/ 15875 h 184"/>
                <a:gd name="T44" fmla="*/ 174625 w 254"/>
                <a:gd name="T45" fmla="*/ 6350 h 184"/>
                <a:gd name="T46" fmla="*/ 215900 w 254"/>
                <a:gd name="T47" fmla="*/ 15875 h 184"/>
                <a:gd name="T48" fmla="*/ 238125 w 254"/>
                <a:gd name="T49" fmla="*/ 22225 h 184"/>
                <a:gd name="T50" fmla="*/ 263525 w 254"/>
                <a:gd name="T51" fmla="*/ 22225 h 184"/>
                <a:gd name="T52" fmla="*/ 285750 w 254"/>
                <a:gd name="T53" fmla="*/ 22225 h 184"/>
                <a:gd name="T54" fmla="*/ 301625 w 254"/>
                <a:gd name="T55" fmla="*/ 31750 h 184"/>
                <a:gd name="T56" fmla="*/ 311150 w 254"/>
                <a:gd name="T57" fmla="*/ 47625 h 184"/>
                <a:gd name="T58" fmla="*/ 327025 w 254"/>
                <a:gd name="T59" fmla="*/ 53975 h 184"/>
                <a:gd name="T60" fmla="*/ 342900 w 254"/>
                <a:gd name="T61" fmla="*/ 63500 h 184"/>
                <a:gd name="T62" fmla="*/ 355600 w 254"/>
                <a:gd name="T63" fmla="*/ 69850 h 184"/>
                <a:gd name="T64" fmla="*/ 371475 w 254"/>
                <a:gd name="T65" fmla="*/ 79375 h 184"/>
                <a:gd name="T66" fmla="*/ 387350 w 254"/>
                <a:gd name="T67" fmla="*/ 85725 h 184"/>
                <a:gd name="T68" fmla="*/ 403225 w 254"/>
                <a:gd name="T69" fmla="*/ 95250 h 184"/>
                <a:gd name="T70" fmla="*/ 396875 w 254"/>
                <a:gd name="T71" fmla="*/ 127000 h 184"/>
                <a:gd name="T72" fmla="*/ 387350 w 254"/>
                <a:gd name="T73" fmla="*/ 149225 h 184"/>
                <a:gd name="T74" fmla="*/ 387350 w 254"/>
                <a:gd name="T75" fmla="*/ 174625 h 184"/>
                <a:gd name="T76" fmla="*/ 381000 w 254"/>
                <a:gd name="T77" fmla="*/ 190500 h 184"/>
                <a:gd name="T78" fmla="*/ 371475 w 254"/>
                <a:gd name="T79" fmla="*/ 206375 h 184"/>
                <a:gd name="T80" fmla="*/ 311150 w 254"/>
                <a:gd name="T81" fmla="*/ 228600 h 184"/>
                <a:gd name="T82" fmla="*/ 263525 w 254"/>
                <a:gd name="T83" fmla="*/ 238125 h 184"/>
                <a:gd name="T84" fmla="*/ 168275 w 254"/>
                <a:gd name="T85" fmla="*/ 254000 h 184"/>
                <a:gd name="T86" fmla="*/ 111125 w 254"/>
                <a:gd name="T87" fmla="*/ 276225 h 184"/>
                <a:gd name="T88" fmla="*/ 95250 w 254"/>
                <a:gd name="T89" fmla="*/ 285750 h 184"/>
                <a:gd name="T90" fmla="*/ 88900 w 254"/>
                <a:gd name="T91" fmla="*/ 285750 h 184"/>
                <a:gd name="T92" fmla="*/ 88900 w 254"/>
                <a:gd name="T93" fmla="*/ 292100 h 184"/>
                <a:gd name="T94" fmla="*/ 63500 w 254"/>
                <a:gd name="T95" fmla="*/ 292100 h 184"/>
                <a:gd name="T96" fmla="*/ 47625 w 254"/>
                <a:gd name="T97" fmla="*/ 285750 h 184"/>
                <a:gd name="T98" fmla="*/ 31750 w 254"/>
                <a:gd name="T99" fmla="*/ 276225 h 184"/>
                <a:gd name="T100" fmla="*/ 25400 w 254"/>
                <a:gd name="T101" fmla="*/ 269875 h 184"/>
                <a:gd name="T102" fmla="*/ 15875 w 254"/>
                <a:gd name="T103" fmla="*/ 254000 h 184"/>
                <a:gd name="T104" fmla="*/ 0 w 254"/>
                <a:gd name="T105" fmla="*/ 244475 h 1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4"/>
                <a:gd name="T160" fmla="*/ 0 h 184"/>
                <a:gd name="T161" fmla="*/ 254 w 254"/>
                <a:gd name="T162" fmla="*/ 184 h 1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4" h="184">
                  <a:moveTo>
                    <a:pt x="0" y="154"/>
                  </a:moveTo>
                  <a:lnTo>
                    <a:pt x="0" y="150"/>
                  </a:lnTo>
                  <a:lnTo>
                    <a:pt x="6" y="150"/>
                  </a:lnTo>
                  <a:lnTo>
                    <a:pt x="6" y="144"/>
                  </a:lnTo>
                  <a:lnTo>
                    <a:pt x="10" y="144"/>
                  </a:lnTo>
                  <a:lnTo>
                    <a:pt x="10" y="140"/>
                  </a:lnTo>
                  <a:lnTo>
                    <a:pt x="10" y="134"/>
                  </a:lnTo>
                  <a:lnTo>
                    <a:pt x="16" y="134"/>
                  </a:lnTo>
                  <a:lnTo>
                    <a:pt x="16" y="130"/>
                  </a:lnTo>
                  <a:lnTo>
                    <a:pt x="10" y="130"/>
                  </a:lnTo>
                  <a:lnTo>
                    <a:pt x="10" y="134"/>
                  </a:lnTo>
                  <a:lnTo>
                    <a:pt x="10" y="130"/>
                  </a:lnTo>
                  <a:lnTo>
                    <a:pt x="16" y="130"/>
                  </a:lnTo>
                  <a:lnTo>
                    <a:pt x="10" y="130"/>
                  </a:lnTo>
                  <a:lnTo>
                    <a:pt x="10" y="124"/>
                  </a:lnTo>
                  <a:lnTo>
                    <a:pt x="16" y="124"/>
                  </a:lnTo>
                  <a:lnTo>
                    <a:pt x="16" y="130"/>
                  </a:lnTo>
                  <a:lnTo>
                    <a:pt x="16" y="124"/>
                  </a:lnTo>
                  <a:lnTo>
                    <a:pt x="16" y="120"/>
                  </a:lnTo>
                  <a:lnTo>
                    <a:pt x="20" y="120"/>
                  </a:lnTo>
                  <a:lnTo>
                    <a:pt x="20" y="114"/>
                  </a:lnTo>
                  <a:lnTo>
                    <a:pt x="20" y="110"/>
                  </a:lnTo>
                  <a:lnTo>
                    <a:pt x="20" y="104"/>
                  </a:lnTo>
                  <a:lnTo>
                    <a:pt x="20" y="100"/>
                  </a:lnTo>
                  <a:lnTo>
                    <a:pt x="26" y="104"/>
                  </a:lnTo>
                  <a:lnTo>
                    <a:pt x="26" y="100"/>
                  </a:lnTo>
                  <a:lnTo>
                    <a:pt x="30" y="100"/>
                  </a:lnTo>
                  <a:lnTo>
                    <a:pt x="30" y="94"/>
                  </a:lnTo>
                  <a:lnTo>
                    <a:pt x="30" y="90"/>
                  </a:lnTo>
                  <a:lnTo>
                    <a:pt x="36" y="90"/>
                  </a:lnTo>
                  <a:lnTo>
                    <a:pt x="36" y="84"/>
                  </a:lnTo>
                  <a:lnTo>
                    <a:pt x="36" y="80"/>
                  </a:lnTo>
                  <a:lnTo>
                    <a:pt x="36" y="74"/>
                  </a:lnTo>
                  <a:lnTo>
                    <a:pt x="30" y="74"/>
                  </a:lnTo>
                  <a:lnTo>
                    <a:pt x="36" y="74"/>
                  </a:lnTo>
                  <a:lnTo>
                    <a:pt x="30" y="74"/>
                  </a:lnTo>
                  <a:lnTo>
                    <a:pt x="30" y="70"/>
                  </a:lnTo>
                  <a:lnTo>
                    <a:pt x="36" y="64"/>
                  </a:lnTo>
                  <a:lnTo>
                    <a:pt x="36" y="60"/>
                  </a:lnTo>
                  <a:lnTo>
                    <a:pt x="40" y="60"/>
                  </a:lnTo>
                  <a:lnTo>
                    <a:pt x="40" y="54"/>
                  </a:lnTo>
                  <a:lnTo>
                    <a:pt x="36" y="54"/>
                  </a:lnTo>
                  <a:lnTo>
                    <a:pt x="36" y="50"/>
                  </a:lnTo>
                  <a:lnTo>
                    <a:pt x="40" y="50"/>
                  </a:lnTo>
                  <a:lnTo>
                    <a:pt x="40" y="44"/>
                  </a:lnTo>
                  <a:lnTo>
                    <a:pt x="46" y="44"/>
                  </a:lnTo>
                  <a:lnTo>
                    <a:pt x="50" y="44"/>
                  </a:lnTo>
                  <a:lnTo>
                    <a:pt x="56" y="44"/>
                  </a:lnTo>
                  <a:lnTo>
                    <a:pt x="60" y="44"/>
                  </a:lnTo>
                  <a:lnTo>
                    <a:pt x="70" y="40"/>
                  </a:lnTo>
                  <a:lnTo>
                    <a:pt x="76" y="30"/>
                  </a:lnTo>
                  <a:lnTo>
                    <a:pt x="76" y="24"/>
                  </a:lnTo>
                  <a:lnTo>
                    <a:pt x="80" y="24"/>
                  </a:lnTo>
                  <a:lnTo>
                    <a:pt x="80" y="14"/>
                  </a:lnTo>
                  <a:lnTo>
                    <a:pt x="76" y="14"/>
                  </a:lnTo>
                  <a:lnTo>
                    <a:pt x="70" y="14"/>
                  </a:lnTo>
                  <a:lnTo>
                    <a:pt x="70" y="10"/>
                  </a:lnTo>
                  <a:lnTo>
                    <a:pt x="66" y="10"/>
                  </a:lnTo>
                  <a:lnTo>
                    <a:pt x="66" y="4"/>
                  </a:lnTo>
                  <a:lnTo>
                    <a:pt x="60" y="4"/>
                  </a:lnTo>
                  <a:lnTo>
                    <a:pt x="70" y="0"/>
                  </a:lnTo>
                  <a:lnTo>
                    <a:pt x="70" y="4"/>
                  </a:lnTo>
                  <a:lnTo>
                    <a:pt x="76" y="4"/>
                  </a:lnTo>
                  <a:lnTo>
                    <a:pt x="80" y="4"/>
                  </a:lnTo>
                  <a:lnTo>
                    <a:pt x="86" y="4"/>
                  </a:lnTo>
                  <a:lnTo>
                    <a:pt x="90" y="10"/>
                  </a:lnTo>
                  <a:lnTo>
                    <a:pt x="100" y="10"/>
                  </a:lnTo>
                  <a:lnTo>
                    <a:pt x="106" y="10"/>
                  </a:lnTo>
                  <a:lnTo>
                    <a:pt x="110" y="4"/>
                  </a:lnTo>
                  <a:lnTo>
                    <a:pt x="116" y="4"/>
                  </a:lnTo>
                  <a:lnTo>
                    <a:pt x="130" y="10"/>
                  </a:lnTo>
                  <a:lnTo>
                    <a:pt x="136" y="10"/>
                  </a:lnTo>
                  <a:lnTo>
                    <a:pt x="140" y="14"/>
                  </a:lnTo>
                  <a:lnTo>
                    <a:pt x="146" y="14"/>
                  </a:lnTo>
                  <a:lnTo>
                    <a:pt x="150" y="14"/>
                  </a:lnTo>
                  <a:lnTo>
                    <a:pt x="156" y="14"/>
                  </a:lnTo>
                  <a:lnTo>
                    <a:pt x="160" y="14"/>
                  </a:lnTo>
                  <a:lnTo>
                    <a:pt x="166" y="14"/>
                  </a:lnTo>
                  <a:lnTo>
                    <a:pt x="170" y="14"/>
                  </a:lnTo>
                  <a:lnTo>
                    <a:pt x="176" y="14"/>
                  </a:lnTo>
                  <a:lnTo>
                    <a:pt x="180" y="14"/>
                  </a:lnTo>
                  <a:lnTo>
                    <a:pt x="180" y="20"/>
                  </a:lnTo>
                  <a:lnTo>
                    <a:pt x="186" y="20"/>
                  </a:lnTo>
                  <a:lnTo>
                    <a:pt x="190" y="20"/>
                  </a:lnTo>
                  <a:lnTo>
                    <a:pt x="190" y="24"/>
                  </a:lnTo>
                  <a:lnTo>
                    <a:pt x="196" y="24"/>
                  </a:lnTo>
                  <a:lnTo>
                    <a:pt x="196" y="30"/>
                  </a:lnTo>
                  <a:lnTo>
                    <a:pt x="200" y="30"/>
                  </a:lnTo>
                  <a:lnTo>
                    <a:pt x="200" y="34"/>
                  </a:lnTo>
                  <a:lnTo>
                    <a:pt x="206" y="34"/>
                  </a:lnTo>
                  <a:lnTo>
                    <a:pt x="210" y="34"/>
                  </a:lnTo>
                  <a:lnTo>
                    <a:pt x="216" y="34"/>
                  </a:lnTo>
                  <a:lnTo>
                    <a:pt x="216" y="40"/>
                  </a:lnTo>
                  <a:lnTo>
                    <a:pt x="220" y="40"/>
                  </a:lnTo>
                  <a:lnTo>
                    <a:pt x="224" y="40"/>
                  </a:lnTo>
                  <a:lnTo>
                    <a:pt x="224" y="44"/>
                  </a:lnTo>
                  <a:lnTo>
                    <a:pt x="230" y="44"/>
                  </a:lnTo>
                  <a:lnTo>
                    <a:pt x="230" y="50"/>
                  </a:lnTo>
                  <a:lnTo>
                    <a:pt x="234" y="50"/>
                  </a:lnTo>
                  <a:lnTo>
                    <a:pt x="240" y="50"/>
                  </a:lnTo>
                  <a:lnTo>
                    <a:pt x="244" y="50"/>
                  </a:lnTo>
                  <a:lnTo>
                    <a:pt x="244" y="54"/>
                  </a:lnTo>
                  <a:lnTo>
                    <a:pt x="250" y="54"/>
                  </a:lnTo>
                  <a:lnTo>
                    <a:pt x="250" y="60"/>
                  </a:lnTo>
                  <a:lnTo>
                    <a:pt x="254" y="60"/>
                  </a:lnTo>
                  <a:lnTo>
                    <a:pt x="254" y="70"/>
                  </a:lnTo>
                  <a:lnTo>
                    <a:pt x="250" y="74"/>
                  </a:lnTo>
                  <a:lnTo>
                    <a:pt x="250" y="80"/>
                  </a:lnTo>
                  <a:lnTo>
                    <a:pt x="244" y="84"/>
                  </a:lnTo>
                  <a:lnTo>
                    <a:pt x="244" y="90"/>
                  </a:lnTo>
                  <a:lnTo>
                    <a:pt x="244" y="94"/>
                  </a:lnTo>
                  <a:lnTo>
                    <a:pt x="244" y="100"/>
                  </a:lnTo>
                  <a:lnTo>
                    <a:pt x="244" y="104"/>
                  </a:lnTo>
                  <a:lnTo>
                    <a:pt x="244" y="110"/>
                  </a:lnTo>
                  <a:lnTo>
                    <a:pt x="240" y="110"/>
                  </a:lnTo>
                  <a:lnTo>
                    <a:pt x="240" y="114"/>
                  </a:lnTo>
                  <a:lnTo>
                    <a:pt x="240" y="120"/>
                  </a:lnTo>
                  <a:lnTo>
                    <a:pt x="234" y="120"/>
                  </a:lnTo>
                  <a:lnTo>
                    <a:pt x="234" y="124"/>
                  </a:lnTo>
                  <a:lnTo>
                    <a:pt x="234" y="130"/>
                  </a:lnTo>
                  <a:lnTo>
                    <a:pt x="234" y="134"/>
                  </a:lnTo>
                  <a:lnTo>
                    <a:pt x="220" y="140"/>
                  </a:lnTo>
                  <a:lnTo>
                    <a:pt x="196" y="144"/>
                  </a:lnTo>
                  <a:lnTo>
                    <a:pt x="176" y="144"/>
                  </a:lnTo>
                  <a:lnTo>
                    <a:pt x="176" y="150"/>
                  </a:lnTo>
                  <a:lnTo>
                    <a:pt x="166" y="150"/>
                  </a:lnTo>
                  <a:lnTo>
                    <a:pt x="140" y="154"/>
                  </a:lnTo>
                  <a:lnTo>
                    <a:pt x="110" y="160"/>
                  </a:lnTo>
                  <a:lnTo>
                    <a:pt x="106" y="160"/>
                  </a:lnTo>
                  <a:lnTo>
                    <a:pt x="86" y="164"/>
                  </a:lnTo>
                  <a:lnTo>
                    <a:pt x="70" y="170"/>
                  </a:lnTo>
                  <a:lnTo>
                    <a:pt x="70" y="174"/>
                  </a:lnTo>
                  <a:lnTo>
                    <a:pt x="66" y="174"/>
                  </a:lnTo>
                  <a:lnTo>
                    <a:pt x="66" y="180"/>
                  </a:lnTo>
                  <a:lnTo>
                    <a:pt x="60" y="180"/>
                  </a:lnTo>
                  <a:lnTo>
                    <a:pt x="60" y="174"/>
                  </a:lnTo>
                  <a:lnTo>
                    <a:pt x="56" y="174"/>
                  </a:lnTo>
                  <a:lnTo>
                    <a:pt x="56" y="180"/>
                  </a:lnTo>
                  <a:lnTo>
                    <a:pt x="60" y="180"/>
                  </a:lnTo>
                  <a:lnTo>
                    <a:pt x="60" y="184"/>
                  </a:lnTo>
                  <a:lnTo>
                    <a:pt x="56" y="184"/>
                  </a:lnTo>
                  <a:lnTo>
                    <a:pt x="50" y="184"/>
                  </a:lnTo>
                  <a:lnTo>
                    <a:pt x="46" y="184"/>
                  </a:lnTo>
                  <a:lnTo>
                    <a:pt x="40" y="184"/>
                  </a:lnTo>
                  <a:lnTo>
                    <a:pt x="36" y="184"/>
                  </a:lnTo>
                  <a:lnTo>
                    <a:pt x="36" y="180"/>
                  </a:lnTo>
                  <a:lnTo>
                    <a:pt x="30" y="180"/>
                  </a:lnTo>
                  <a:lnTo>
                    <a:pt x="30" y="174"/>
                  </a:lnTo>
                  <a:lnTo>
                    <a:pt x="26" y="174"/>
                  </a:lnTo>
                  <a:lnTo>
                    <a:pt x="20" y="174"/>
                  </a:lnTo>
                  <a:lnTo>
                    <a:pt x="16" y="170"/>
                  </a:lnTo>
                  <a:lnTo>
                    <a:pt x="10" y="170"/>
                  </a:lnTo>
                  <a:lnTo>
                    <a:pt x="16" y="170"/>
                  </a:lnTo>
                  <a:lnTo>
                    <a:pt x="16" y="164"/>
                  </a:lnTo>
                  <a:lnTo>
                    <a:pt x="10" y="164"/>
                  </a:lnTo>
                  <a:lnTo>
                    <a:pt x="10" y="160"/>
                  </a:lnTo>
                  <a:lnTo>
                    <a:pt x="6" y="160"/>
                  </a:lnTo>
                  <a:lnTo>
                    <a:pt x="6" y="154"/>
                  </a:lnTo>
                  <a:lnTo>
                    <a:pt x="0" y="15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2" name="Freeform 177">
              <a:extLst>
                <a:ext uri="{FF2B5EF4-FFF2-40B4-BE49-F238E27FC236}">
                  <a16:creationId xmlns:a16="http://schemas.microsoft.com/office/drawing/2014/main" id="{B7994C14-D5C6-7B6E-7F90-5508952E1605}"/>
                </a:ext>
              </a:extLst>
            </p:cNvPr>
            <p:cNvSpPr>
              <a:spLocks/>
            </p:cNvSpPr>
            <p:nvPr/>
          </p:nvSpPr>
          <p:spPr bwMode="auto">
            <a:xfrm>
              <a:off x="2540000" y="3813175"/>
              <a:ext cx="412750" cy="412750"/>
            </a:xfrm>
            <a:custGeom>
              <a:avLst/>
              <a:gdLst>
                <a:gd name="T0" fmla="*/ 0 w 260"/>
                <a:gd name="T1" fmla="*/ 238125 h 260"/>
                <a:gd name="T2" fmla="*/ 15875 w 260"/>
                <a:gd name="T3" fmla="*/ 222250 h 260"/>
                <a:gd name="T4" fmla="*/ 25400 w 260"/>
                <a:gd name="T5" fmla="*/ 206375 h 260"/>
                <a:gd name="T6" fmla="*/ 47625 w 260"/>
                <a:gd name="T7" fmla="*/ 200025 h 260"/>
                <a:gd name="T8" fmla="*/ 63500 w 260"/>
                <a:gd name="T9" fmla="*/ 206375 h 260"/>
                <a:gd name="T10" fmla="*/ 79375 w 260"/>
                <a:gd name="T11" fmla="*/ 200025 h 260"/>
                <a:gd name="T12" fmla="*/ 95250 w 260"/>
                <a:gd name="T13" fmla="*/ 190500 h 260"/>
                <a:gd name="T14" fmla="*/ 120650 w 260"/>
                <a:gd name="T15" fmla="*/ 174625 h 260"/>
                <a:gd name="T16" fmla="*/ 136525 w 260"/>
                <a:gd name="T17" fmla="*/ 168275 h 260"/>
                <a:gd name="T18" fmla="*/ 152400 w 260"/>
                <a:gd name="T19" fmla="*/ 158750 h 260"/>
                <a:gd name="T20" fmla="*/ 174625 w 260"/>
                <a:gd name="T21" fmla="*/ 158750 h 260"/>
                <a:gd name="T22" fmla="*/ 190500 w 260"/>
                <a:gd name="T23" fmla="*/ 158750 h 260"/>
                <a:gd name="T24" fmla="*/ 212725 w 260"/>
                <a:gd name="T25" fmla="*/ 158750 h 260"/>
                <a:gd name="T26" fmla="*/ 228600 w 260"/>
                <a:gd name="T27" fmla="*/ 152400 h 260"/>
                <a:gd name="T28" fmla="*/ 244475 w 260"/>
                <a:gd name="T29" fmla="*/ 158750 h 260"/>
                <a:gd name="T30" fmla="*/ 254000 w 260"/>
                <a:gd name="T31" fmla="*/ 142875 h 260"/>
                <a:gd name="T32" fmla="*/ 269875 w 260"/>
                <a:gd name="T33" fmla="*/ 142875 h 260"/>
                <a:gd name="T34" fmla="*/ 276225 w 260"/>
                <a:gd name="T35" fmla="*/ 127000 h 260"/>
                <a:gd name="T36" fmla="*/ 285750 w 260"/>
                <a:gd name="T37" fmla="*/ 111125 h 260"/>
                <a:gd name="T38" fmla="*/ 292100 w 260"/>
                <a:gd name="T39" fmla="*/ 95250 h 260"/>
                <a:gd name="T40" fmla="*/ 292100 w 260"/>
                <a:gd name="T41" fmla="*/ 88900 h 260"/>
                <a:gd name="T42" fmla="*/ 301625 w 260"/>
                <a:gd name="T43" fmla="*/ 73025 h 260"/>
                <a:gd name="T44" fmla="*/ 307975 w 260"/>
                <a:gd name="T45" fmla="*/ 57150 h 260"/>
                <a:gd name="T46" fmla="*/ 317500 w 260"/>
                <a:gd name="T47" fmla="*/ 41275 h 260"/>
                <a:gd name="T48" fmla="*/ 333375 w 260"/>
                <a:gd name="T49" fmla="*/ 31750 h 260"/>
                <a:gd name="T50" fmla="*/ 349250 w 260"/>
                <a:gd name="T51" fmla="*/ 25400 h 260"/>
                <a:gd name="T52" fmla="*/ 365125 w 260"/>
                <a:gd name="T53" fmla="*/ 15875 h 260"/>
                <a:gd name="T54" fmla="*/ 371475 w 260"/>
                <a:gd name="T55" fmla="*/ 15875 h 260"/>
                <a:gd name="T56" fmla="*/ 387350 w 260"/>
                <a:gd name="T57" fmla="*/ 9525 h 260"/>
                <a:gd name="T58" fmla="*/ 403225 w 260"/>
                <a:gd name="T59" fmla="*/ 0 h 260"/>
                <a:gd name="T60" fmla="*/ 412750 w 260"/>
                <a:gd name="T61" fmla="*/ 41275 h 260"/>
                <a:gd name="T62" fmla="*/ 396875 w 260"/>
                <a:gd name="T63" fmla="*/ 57150 h 260"/>
                <a:gd name="T64" fmla="*/ 387350 w 260"/>
                <a:gd name="T65" fmla="*/ 152400 h 260"/>
                <a:gd name="T66" fmla="*/ 387350 w 260"/>
                <a:gd name="T67" fmla="*/ 285750 h 260"/>
                <a:gd name="T68" fmla="*/ 387350 w 260"/>
                <a:gd name="T69" fmla="*/ 349250 h 260"/>
                <a:gd name="T70" fmla="*/ 339725 w 260"/>
                <a:gd name="T71" fmla="*/ 396875 h 260"/>
                <a:gd name="T72" fmla="*/ 244475 w 260"/>
                <a:gd name="T73" fmla="*/ 396875 h 260"/>
                <a:gd name="T74" fmla="*/ 222250 w 260"/>
                <a:gd name="T75" fmla="*/ 412750 h 260"/>
                <a:gd name="T76" fmla="*/ 174625 w 260"/>
                <a:gd name="T77" fmla="*/ 396875 h 260"/>
                <a:gd name="T78" fmla="*/ 111125 w 260"/>
                <a:gd name="T79" fmla="*/ 396875 h 260"/>
                <a:gd name="T80" fmla="*/ 95250 w 260"/>
                <a:gd name="T81" fmla="*/ 390525 h 260"/>
                <a:gd name="T82" fmla="*/ 88900 w 260"/>
                <a:gd name="T83" fmla="*/ 374650 h 260"/>
                <a:gd name="T84" fmla="*/ 95250 w 260"/>
                <a:gd name="T85" fmla="*/ 374650 h 260"/>
                <a:gd name="T86" fmla="*/ 111125 w 260"/>
                <a:gd name="T87" fmla="*/ 365125 h 260"/>
                <a:gd name="T88" fmla="*/ 127000 w 260"/>
                <a:gd name="T89" fmla="*/ 358775 h 260"/>
                <a:gd name="T90" fmla="*/ 104775 w 260"/>
                <a:gd name="T91" fmla="*/ 342900 h 260"/>
                <a:gd name="T92" fmla="*/ 79375 w 260"/>
                <a:gd name="T93" fmla="*/ 317500 h 260"/>
                <a:gd name="T94" fmla="*/ 63500 w 260"/>
                <a:gd name="T95" fmla="*/ 301625 h 260"/>
                <a:gd name="T96" fmla="*/ 31750 w 260"/>
                <a:gd name="T97" fmla="*/ 285750 h 260"/>
                <a:gd name="T98" fmla="*/ 0 w 260"/>
                <a:gd name="T99" fmla="*/ 269875 h 26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0"/>
                <a:gd name="T151" fmla="*/ 0 h 260"/>
                <a:gd name="T152" fmla="*/ 260 w 260"/>
                <a:gd name="T153" fmla="*/ 260 h 26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0" h="260">
                  <a:moveTo>
                    <a:pt x="0" y="160"/>
                  </a:moveTo>
                  <a:lnTo>
                    <a:pt x="0" y="156"/>
                  </a:lnTo>
                  <a:lnTo>
                    <a:pt x="0" y="150"/>
                  </a:lnTo>
                  <a:lnTo>
                    <a:pt x="6" y="146"/>
                  </a:lnTo>
                  <a:lnTo>
                    <a:pt x="10" y="146"/>
                  </a:lnTo>
                  <a:lnTo>
                    <a:pt x="10" y="140"/>
                  </a:lnTo>
                  <a:lnTo>
                    <a:pt x="16" y="140"/>
                  </a:lnTo>
                  <a:lnTo>
                    <a:pt x="16" y="136"/>
                  </a:lnTo>
                  <a:lnTo>
                    <a:pt x="16" y="130"/>
                  </a:lnTo>
                  <a:lnTo>
                    <a:pt x="20" y="130"/>
                  </a:lnTo>
                  <a:lnTo>
                    <a:pt x="26" y="126"/>
                  </a:lnTo>
                  <a:lnTo>
                    <a:pt x="30" y="126"/>
                  </a:lnTo>
                  <a:lnTo>
                    <a:pt x="30" y="130"/>
                  </a:lnTo>
                  <a:lnTo>
                    <a:pt x="36" y="130"/>
                  </a:lnTo>
                  <a:lnTo>
                    <a:pt x="40" y="130"/>
                  </a:lnTo>
                  <a:lnTo>
                    <a:pt x="46" y="130"/>
                  </a:lnTo>
                  <a:lnTo>
                    <a:pt x="46" y="126"/>
                  </a:lnTo>
                  <a:lnTo>
                    <a:pt x="50" y="126"/>
                  </a:lnTo>
                  <a:lnTo>
                    <a:pt x="56" y="126"/>
                  </a:lnTo>
                  <a:lnTo>
                    <a:pt x="56" y="120"/>
                  </a:lnTo>
                  <a:lnTo>
                    <a:pt x="60" y="120"/>
                  </a:lnTo>
                  <a:lnTo>
                    <a:pt x="66" y="116"/>
                  </a:lnTo>
                  <a:lnTo>
                    <a:pt x="70" y="116"/>
                  </a:lnTo>
                  <a:lnTo>
                    <a:pt x="76" y="110"/>
                  </a:lnTo>
                  <a:lnTo>
                    <a:pt x="80" y="110"/>
                  </a:lnTo>
                  <a:lnTo>
                    <a:pt x="86" y="110"/>
                  </a:lnTo>
                  <a:lnTo>
                    <a:pt x="86" y="106"/>
                  </a:lnTo>
                  <a:lnTo>
                    <a:pt x="90" y="106"/>
                  </a:lnTo>
                  <a:lnTo>
                    <a:pt x="90" y="100"/>
                  </a:lnTo>
                  <a:lnTo>
                    <a:pt x="96" y="100"/>
                  </a:lnTo>
                  <a:lnTo>
                    <a:pt x="100" y="100"/>
                  </a:lnTo>
                  <a:lnTo>
                    <a:pt x="106" y="100"/>
                  </a:lnTo>
                  <a:lnTo>
                    <a:pt x="110" y="100"/>
                  </a:lnTo>
                  <a:lnTo>
                    <a:pt x="116" y="96"/>
                  </a:lnTo>
                  <a:lnTo>
                    <a:pt x="116" y="100"/>
                  </a:lnTo>
                  <a:lnTo>
                    <a:pt x="120" y="100"/>
                  </a:lnTo>
                  <a:lnTo>
                    <a:pt x="124" y="100"/>
                  </a:lnTo>
                  <a:lnTo>
                    <a:pt x="130" y="100"/>
                  </a:lnTo>
                  <a:lnTo>
                    <a:pt x="134" y="100"/>
                  </a:lnTo>
                  <a:lnTo>
                    <a:pt x="134" y="96"/>
                  </a:lnTo>
                  <a:lnTo>
                    <a:pt x="140" y="96"/>
                  </a:lnTo>
                  <a:lnTo>
                    <a:pt x="144" y="96"/>
                  </a:lnTo>
                  <a:lnTo>
                    <a:pt x="150" y="96"/>
                  </a:lnTo>
                  <a:lnTo>
                    <a:pt x="150" y="100"/>
                  </a:lnTo>
                  <a:lnTo>
                    <a:pt x="154" y="100"/>
                  </a:lnTo>
                  <a:lnTo>
                    <a:pt x="154" y="96"/>
                  </a:lnTo>
                  <a:lnTo>
                    <a:pt x="160" y="96"/>
                  </a:lnTo>
                  <a:lnTo>
                    <a:pt x="160" y="90"/>
                  </a:lnTo>
                  <a:lnTo>
                    <a:pt x="164" y="90"/>
                  </a:lnTo>
                  <a:lnTo>
                    <a:pt x="164" y="96"/>
                  </a:lnTo>
                  <a:lnTo>
                    <a:pt x="170" y="90"/>
                  </a:lnTo>
                  <a:lnTo>
                    <a:pt x="170" y="86"/>
                  </a:lnTo>
                  <a:lnTo>
                    <a:pt x="170" y="80"/>
                  </a:lnTo>
                  <a:lnTo>
                    <a:pt x="174" y="80"/>
                  </a:lnTo>
                  <a:lnTo>
                    <a:pt x="174" y="76"/>
                  </a:lnTo>
                  <a:lnTo>
                    <a:pt x="174" y="70"/>
                  </a:lnTo>
                  <a:lnTo>
                    <a:pt x="180" y="70"/>
                  </a:lnTo>
                  <a:lnTo>
                    <a:pt x="180" y="66"/>
                  </a:lnTo>
                  <a:lnTo>
                    <a:pt x="180" y="60"/>
                  </a:lnTo>
                  <a:lnTo>
                    <a:pt x="184" y="60"/>
                  </a:lnTo>
                  <a:lnTo>
                    <a:pt x="184" y="56"/>
                  </a:lnTo>
                  <a:lnTo>
                    <a:pt x="190" y="56"/>
                  </a:lnTo>
                  <a:lnTo>
                    <a:pt x="184" y="56"/>
                  </a:lnTo>
                  <a:lnTo>
                    <a:pt x="184" y="50"/>
                  </a:lnTo>
                  <a:lnTo>
                    <a:pt x="190" y="50"/>
                  </a:lnTo>
                  <a:lnTo>
                    <a:pt x="190" y="46"/>
                  </a:lnTo>
                  <a:lnTo>
                    <a:pt x="194" y="46"/>
                  </a:lnTo>
                  <a:lnTo>
                    <a:pt x="194" y="40"/>
                  </a:lnTo>
                  <a:lnTo>
                    <a:pt x="194" y="36"/>
                  </a:lnTo>
                  <a:lnTo>
                    <a:pt x="194" y="30"/>
                  </a:lnTo>
                  <a:lnTo>
                    <a:pt x="200" y="30"/>
                  </a:lnTo>
                  <a:lnTo>
                    <a:pt x="200" y="26"/>
                  </a:lnTo>
                  <a:lnTo>
                    <a:pt x="200" y="20"/>
                  </a:lnTo>
                  <a:lnTo>
                    <a:pt x="204" y="20"/>
                  </a:lnTo>
                  <a:lnTo>
                    <a:pt x="210" y="20"/>
                  </a:lnTo>
                  <a:lnTo>
                    <a:pt x="210" y="16"/>
                  </a:lnTo>
                  <a:lnTo>
                    <a:pt x="214" y="16"/>
                  </a:lnTo>
                  <a:lnTo>
                    <a:pt x="220" y="16"/>
                  </a:lnTo>
                  <a:lnTo>
                    <a:pt x="224" y="16"/>
                  </a:lnTo>
                  <a:lnTo>
                    <a:pt x="224" y="10"/>
                  </a:lnTo>
                  <a:lnTo>
                    <a:pt x="230" y="10"/>
                  </a:lnTo>
                  <a:lnTo>
                    <a:pt x="230" y="16"/>
                  </a:lnTo>
                  <a:lnTo>
                    <a:pt x="234" y="16"/>
                  </a:lnTo>
                  <a:lnTo>
                    <a:pt x="234" y="10"/>
                  </a:lnTo>
                  <a:lnTo>
                    <a:pt x="240" y="10"/>
                  </a:lnTo>
                  <a:lnTo>
                    <a:pt x="240" y="6"/>
                  </a:lnTo>
                  <a:lnTo>
                    <a:pt x="244" y="6"/>
                  </a:lnTo>
                  <a:lnTo>
                    <a:pt x="250" y="6"/>
                  </a:lnTo>
                  <a:lnTo>
                    <a:pt x="250" y="0"/>
                  </a:lnTo>
                  <a:lnTo>
                    <a:pt x="254" y="0"/>
                  </a:lnTo>
                  <a:lnTo>
                    <a:pt x="260" y="0"/>
                  </a:lnTo>
                  <a:lnTo>
                    <a:pt x="260" y="20"/>
                  </a:lnTo>
                  <a:lnTo>
                    <a:pt x="260" y="26"/>
                  </a:lnTo>
                  <a:lnTo>
                    <a:pt x="260" y="30"/>
                  </a:lnTo>
                  <a:lnTo>
                    <a:pt x="260" y="36"/>
                  </a:lnTo>
                  <a:lnTo>
                    <a:pt x="250" y="36"/>
                  </a:lnTo>
                  <a:lnTo>
                    <a:pt x="244" y="56"/>
                  </a:lnTo>
                  <a:lnTo>
                    <a:pt x="244" y="80"/>
                  </a:lnTo>
                  <a:lnTo>
                    <a:pt x="244" y="96"/>
                  </a:lnTo>
                  <a:lnTo>
                    <a:pt x="244" y="110"/>
                  </a:lnTo>
                  <a:lnTo>
                    <a:pt x="244" y="140"/>
                  </a:lnTo>
                  <a:lnTo>
                    <a:pt x="244" y="180"/>
                  </a:lnTo>
                  <a:lnTo>
                    <a:pt x="244" y="190"/>
                  </a:lnTo>
                  <a:lnTo>
                    <a:pt x="244" y="196"/>
                  </a:lnTo>
                  <a:lnTo>
                    <a:pt x="244" y="220"/>
                  </a:lnTo>
                  <a:lnTo>
                    <a:pt x="244" y="240"/>
                  </a:lnTo>
                  <a:lnTo>
                    <a:pt x="240" y="250"/>
                  </a:lnTo>
                  <a:lnTo>
                    <a:pt x="214" y="250"/>
                  </a:lnTo>
                  <a:lnTo>
                    <a:pt x="190" y="250"/>
                  </a:lnTo>
                  <a:lnTo>
                    <a:pt x="180" y="250"/>
                  </a:lnTo>
                  <a:lnTo>
                    <a:pt x="154" y="250"/>
                  </a:lnTo>
                  <a:lnTo>
                    <a:pt x="144" y="250"/>
                  </a:lnTo>
                  <a:lnTo>
                    <a:pt x="140" y="250"/>
                  </a:lnTo>
                  <a:lnTo>
                    <a:pt x="140" y="260"/>
                  </a:lnTo>
                  <a:lnTo>
                    <a:pt x="134" y="260"/>
                  </a:lnTo>
                  <a:lnTo>
                    <a:pt x="134" y="250"/>
                  </a:lnTo>
                  <a:lnTo>
                    <a:pt x="110" y="250"/>
                  </a:lnTo>
                  <a:lnTo>
                    <a:pt x="96" y="250"/>
                  </a:lnTo>
                  <a:lnTo>
                    <a:pt x="76" y="250"/>
                  </a:lnTo>
                  <a:lnTo>
                    <a:pt x="70" y="250"/>
                  </a:lnTo>
                  <a:lnTo>
                    <a:pt x="56" y="250"/>
                  </a:lnTo>
                  <a:lnTo>
                    <a:pt x="56" y="246"/>
                  </a:lnTo>
                  <a:lnTo>
                    <a:pt x="60" y="246"/>
                  </a:lnTo>
                  <a:lnTo>
                    <a:pt x="60" y="240"/>
                  </a:lnTo>
                  <a:lnTo>
                    <a:pt x="56" y="240"/>
                  </a:lnTo>
                  <a:lnTo>
                    <a:pt x="56" y="236"/>
                  </a:lnTo>
                  <a:lnTo>
                    <a:pt x="56" y="230"/>
                  </a:lnTo>
                  <a:lnTo>
                    <a:pt x="60" y="230"/>
                  </a:lnTo>
                  <a:lnTo>
                    <a:pt x="60" y="236"/>
                  </a:lnTo>
                  <a:lnTo>
                    <a:pt x="66" y="236"/>
                  </a:lnTo>
                  <a:lnTo>
                    <a:pt x="66" y="230"/>
                  </a:lnTo>
                  <a:lnTo>
                    <a:pt x="70" y="230"/>
                  </a:lnTo>
                  <a:lnTo>
                    <a:pt x="70" y="226"/>
                  </a:lnTo>
                  <a:lnTo>
                    <a:pt x="76" y="226"/>
                  </a:lnTo>
                  <a:lnTo>
                    <a:pt x="80" y="226"/>
                  </a:lnTo>
                  <a:lnTo>
                    <a:pt x="76" y="220"/>
                  </a:lnTo>
                  <a:lnTo>
                    <a:pt x="70" y="216"/>
                  </a:lnTo>
                  <a:lnTo>
                    <a:pt x="66" y="216"/>
                  </a:lnTo>
                  <a:lnTo>
                    <a:pt x="60" y="210"/>
                  </a:lnTo>
                  <a:lnTo>
                    <a:pt x="56" y="206"/>
                  </a:lnTo>
                  <a:lnTo>
                    <a:pt x="50" y="200"/>
                  </a:lnTo>
                  <a:lnTo>
                    <a:pt x="50" y="196"/>
                  </a:lnTo>
                  <a:lnTo>
                    <a:pt x="46" y="190"/>
                  </a:lnTo>
                  <a:lnTo>
                    <a:pt x="40" y="190"/>
                  </a:lnTo>
                  <a:lnTo>
                    <a:pt x="36" y="186"/>
                  </a:lnTo>
                  <a:lnTo>
                    <a:pt x="30" y="186"/>
                  </a:lnTo>
                  <a:lnTo>
                    <a:pt x="20" y="180"/>
                  </a:lnTo>
                  <a:lnTo>
                    <a:pt x="10" y="176"/>
                  </a:lnTo>
                  <a:lnTo>
                    <a:pt x="6" y="176"/>
                  </a:lnTo>
                  <a:lnTo>
                    <a:pt x="0" y="170"/>
                  </a:lnTo>
                  <a:lnTo>
                    <a:pt x="0" y="166"/>
                  </a:lnTo>
                  <a:lnTo>
                    <a:pt x="0" y="16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3" name="Freeform 179">
              <a:extLst>
                <a:ext uri="{FF2B5EF4-FFF2-40B4-BE49-F238E27FC236}">
                  <a16:creationId xmlns:a16="http://schemas.microsoft.com/office/drawing/2014/main" id="{A077EF21-3723-432A-6DA5-6168219BB745}"/>
                </a:ext>
              </a:extLst>
            </p:cNvPr>
            <p:cNvSpPr>
              <a:spLocks/>
            </p:cNvSpPr>
            <p:nvPr/>
          </p:nvSpPr>
          <p:spPr bwMode="auto">
            <a:xfrm>
              <a:off x="5597525" y="3790950"/>
              <a:ext cx="374650" cy="387350"/>
            </a:xfrm>
            <a:custGeom>
              <a:avLst/>
              <a:gdLst>
                <a:gd name="T0" fmla="*/ 9525 w 236"/>
                <a:gd name="T1" fmla="*/ 269875 h 244"/>
                <a:gd name="T2" fmla="*/ 41275 w 236"/>
                <a:gd name="T3" fmla="*/ 222250 h 244"/>
                <a:gd name="T4" fmla="*/ 57150 w 236"/>
                <a:gd name="T5" fmla="*/ 206375 h 244"/>
                <a:gd name="T6" fmla="*/ 63500 w 236"/>
                <a:gd name="T7" fmla="*/ 190500 h 244"/>
                <a:gd name="T8" fmla="*/ 79375 w 236"/>
                <a:gd name="T9" fmla="*/ 142875 h 244"/>
                <a:gd name="T10" fmla="*/ 79375 w 236"/>
                <a:gd name="T11" fmla="*/ 111125 h 244"/>
                <a:gd name="T12" fmla="*/ 95250 w 236"/>
                <a:gd name="T13" fmla="*/ 95250 h 244"/>
                <a:gd name="T14" fmla="*/ 111125 w 236"/>
                <a:gd name="T15" fmla="*/ 53975 h 244"/>
                <a:gd name="T16" fmla="*/ 168275 w 236"/>
                <a:gd name="T17" fmla="*/ 15875 h 244"/>
                <a:gd name="T18" fmla="*/ 190500 w 236"/>
                <a:gd name="T19" fmla="*/ 0 h 244"/>
                <a:gd name="T20" fmla="*/ 231775 w 236"/>
                <a:gd name="T21" fmla="*/ 15875 h 244"/>
                <a:gd name="T22" fmla="*/ 269875 w 236"/>
                <a:gd name="T23" fmla="*/ 38100 h 244"/>
                <a:gd name="T24" fmla="*/ 311150 w 236"/>
                <a:gd name="T25" fmla="*/ 53975 h 244"/>
                <a:gd name="T26" fmla="*/ 311150 w 236"/>
                <a:gd name="T27" fmla="*/ 69850 h 244"/>
                <a:gd name="T28" fmla="*/ 301625 w 236"/>
                <a:gd name="T29" fmla="*/ 79375 h 244"/>
                <a:gd name="T30" fmla="*/ 311150 w 236"/>
                <a:gd name="T31" fmla="*/ 85725 h 244"/>
                <a:gd name="T32" fmla="*/ 311150 w 236"/>
                <a:gd name="T33" fmla="*/ 101600 h 244"/>
                <a:gd name="T34" fmla="*/ 311150 w 236"/>
                <a:gd name="T35" fmla="*/ 117475 h 244"/>
                <a:gd name="T36" fmla="*/ 317500 w 236"/>
                <a:gd name="T37" fmla="*/ 127000 h 244"/>
                <a:gd name="T38" fmla="*/ 327025 w 236"/>
                <a:gd name="T39" fmla="*/ 133350 h 244"/>
                <a:gd name="T40" fmla="*/ 333375 w 236"/>
                <a:gd name="T41" fmla="*/ 142875 h 244"/>
                <a:gd name="T42" fmla="*/ 342900 w 236"/>
                <a:gd name="T43" fmla="*/ 149225 h 244"/>
                <a:gd name="T44" fmla="*/ 349250 w 236"/>
                <a:gd name="T45" fmla="*/ 158750 h 244"/>
                <a:gd name="T46" fmla="*/ 349250 w 236"/>
                <a:gd name="T47" fmla="*/ 174625 h 244"/>
                <a:gd name="T48" fmla="*/ 358775 w 236"/>
                <a:gd name="T49" fmla="*/ 180975 h 244"/>
                <a:gd name="T50" fmla="*/ 365125 w 236"/>
                <a:gd name="T51" fmla="*/ 190500 h 244"/>
                <a:gd name="T52" fmla="*/ 342900 w 236"/>
                <a:gd name="T53" fmla="*/ 292100 h 244"/>
                <a:gd name="T54" fmla="*/ 342900 w 236"/>
                <a:gd name="T55" fmla="*/ 333375 h 244"/>
                <a:gd name="T56" fmla="*/ 333375 w 236"/>
                <a:gd name="T57" fmla="*/ 339725 h 244"/>
                <a:gd name="T58" fmla="*/ 333375 w 236"/>
                <a:gd name="T59" fmla="*/ 355600 h 244"/>
                <a:gd name="T60" fmla="*/ 327025 w 236"/>
                <a:gd name="T61" fmla="*/ 365125 h 244"/>
                <a:gd name="T62" fmla="*/ 327025 w 236"/>
                <a:gd name="T63" fmla="*/ 381000 h 244"/>
                <a:gd name="T64" fmla="*/ 317500 w 236"/>
                <a:gd name="T65" fmla="*/ 387350 h 244"/>
                <a:gd name="T66" fmla="*/ 269875 w 236"/>
                <a:gd name="T67" fmla="*/ 371475 h 244"/>
                <a:gd name="T68" fmla="*/ 206375 w 236"/>
                <a:gd name="T69" fmla="*/ 355600 h 244"/>
                <a:gd name="T70" fmla="*/ 152400 w 236"/>
                <a:gd name="T71" fmla="*/ 349250 h 244"/>
                <a:gd name="T72" fmla="*/ 88900 w 236"/>
                <a:gd name="T73" fmla="*/ 333375 h 244"/>
                <a:gd name="T74" fmla="*/ 31750 w 236"/>
                <a:gd name="T75" fmla="*/ 323850 h 244"/>
                <a:gd name="T76" fmla="*/ 15875 w 236"/>
                <a:gd name="T77" fmla="*/ 317500 h 244"/>
                <a:gd name="T78" fmla="*/ 15875 w 236"/>
                <a:gd name="T79" fmla="*/ 301625 h 244"/>
                <a:gd name="T80" fmla="*/ 15875 w 236"/>
                <a:gd name="T81" fmla="*/ 285750 h 244"/>
                <a:gd name="T82" fmla="*/ 9525 w 236"/>
                <a:gd name="T83" fmla="*/ 276225 h 2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6"/>
                <a:gd name="T127" fmla="*/ 0 h 244"/>
                <a:gd name="T128" fmla="*/ 236 w 236"/>
                <a:gd name="T129" fmla="*/ 244 h 2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6" h="244">
                  <a:moveTo>
                    <a:pt x="0" y="174"/>
                  </a:moveTo>
                  <a:lnTo>
                    <a:pt x="6" y="170"/>
                  </a:lnTo>
                  <a:lnTo>
                    <a:pt x="10" y="154"/>
                  </a:lnTo>
                  <a:lnTo>
                    <a:pt x="26" y="140"/>
                  </a:lnTo>
                  <a:lnTo>
                    <a:pt x="30" y="130"/>
                  </a:lnTo>
                  <a:lnTo>
                    <a:pt x="36" y="130"/>
                  </a:lnTo>
                  <a:lnTo>
                    <a:pt x="36" y="120"/>
                  </a:lnTo>
                  <a:lnTo>
                    <a:pt x="40" y="120"/>
                  </a:lnTo>
                  <a:lnTo>
                    <a:pt x="46" y="104"/>
                  </a:lnTo>
                  <a:lnTo>
                    <a:pt x="50" y="90"/>
                  </a:lnTo>
                  <a:lnTo>
                    <a:pt x="50" y="74"/>
                  </a:lnTo>
                  <a:lnTo>
                    <a:pt x="50" y="70"/>
                  </a:lnTo>
                  <a:lnTo>
                    <a:pt x="56" y="70"/>
                  </a:lnTo>
                  <a:lnTo>
                    <a:pt x="60" y="60"/>
                  </a:lnTo>
                  <a:lnTo>
                    <a:pt x="66" y="50"/>
                  </a:lnTo>
                  <a:lnTo>
                    <a:pt x="70" y="34"/>
                  </a:lnTo>
                  <a:lnTo>
                    <a:pt x="76" y="30"/>
                  </a:lnTo>
                  <a:lnTo>
                    <a:pt x="106" y="10"/>
                  </a:lnTo>
                  <a:lnTo>
                    <a:pt x="110" y="10"/>
                  </a:lnTo>
                  <a:lnTo>
                    <a:pt x="120" y="0"/>
                  </a:lnTo>
                  <a:lnTo>
                    <a:pt x="126" y="0"/>
                  </a:lnTo>
                  <a:lnTo>
                    <a:pt x="146" y="10"/>
                  </a:lnTo>
                  <a:lnTo>
                    <a:pt x="156" y="14"/>
                  </a:lnTo>
                  <a:lnTo>
                    <a:pt x="170" y="24"/>
                  </a:lnTo>
                  <a:lnTo>
                    <a:pt x="176" y="24"/>
                  </a:lnTo>
                  <a:lnTo>
                    <a:pt x="196" y="34"/>
                  </a:lnTo>
                  <a:lnTo>
                    <a:pt x="196" y="40"/>
                  </a:lnTo>
                  <a:lnTo>
                    <a:pt x="196" y="44"/>
                  </a:lnTo>
                  <a:lnTo>
                    <a:pt x="190" y="44"/>
                  </a:lnTo>
                  <a:lnTo>
                    <a:pt x="190" y="50"/>
                  </a:lnTo>
                  <a:lnTo>
                    <a:pt x="196" y="50"/>
                  </a:lnTo>
                  <a:lnTo>
                    <a:pt x="196" y="54"/>
                  </a:lnTo>
                  <a:lnTo>
                    <a:pt x="196" y="60"/>
                  </a:lnTo>
                  <a:lnTo>
                    <a:pt x="196" y="64"/>
                  </a:lnTo>
                  <a:lnTo>
                    <a:pt x="196" y="70"/>
                  </a:lnTo>
                  <a:lnTo>
                    <a:pt x="196" y="74"/>
                  </a:lnTo>
                  <a:lnTo>
                    <a:pt x="200" y="74"/>
                  </a:lnTo>
                  <a:lnTo>
                    <a:pt x="200" y="80"/>
                  </a:lnTo>
                  <a:lnTo>
                    <a:pt x="206" y="80"/>
                  </a:lnTo>
                  <a:lnTo>
                    <a:pt x="206" y="84"/>
                  </a:lnTo>
                  <a:lnTo>
                    <a:pt x="206" y="90"/>
                  </a:lnTo>
                  <a:lnTo>
                    <a:pt x="210" y="90"/>
                  </a:lnTo>
                  <a:lnTo>
                    <a:pt x="210" y="94"/>
                  </a:lnTo>
                  <a:lnTo>
                    <a:pt x="216" y="94"/>
                  </a:lnTo>
                  <a:lnTo>
                    <a:pt x="216" y="100"/>
                  </a:lnTo>
                  <a:lnTo>
                    <a:pt x="220" y="100"/>
                  </a:lnTo>
                  <a:lnTo>
                    <a:pt x="220" y="104"/>
                  </a:lnTo>
                  <a:lnTo>
                    <a:pt x="220" y="110"/>
                  </a:lnTo>
                  <a:lnTo>
                    <a:pt x="220" y="114"/>
                  </a:lnTo>
                  <a:lnTo>
                    <a:pt x="226" y="114"/>
                  </a:lnTo>
                  <a:lnTo>
                    <a:pt x="230" y="114"/>
                  </a:lnTo>
                  <a:lnTo>
                    <a:pt x="230" y="120"/>
                  </a:lnTo>
                  <a:lnTo>
                    <a:pt x="236" y="120"/>
                  </a:lnTo>
                  <a:lnTo>
                    <a:pt x="216" y="184"/>
                  </a:lnTo>
                  <a:lnTo>
                    <a:pt x="216" y="204"/>
                  </a:lnTo>
                  <a:lnTo>
                    <a:pt x="216" y="210"/>
                  </a:lnTo>
                  <a:lnTo>
                    <a:pt x="210" y="210"/>
                  </a:lnTo>
                  <a:lnTo>
                    <a:pt x="210" y="214"/>
                  </a:lnTo>
                  <a:lnTo>
                    <a:pt x="210" y="220"/>
                  </a:lnTo>
                  <a:lnTo>
                    <a:pt x="210" y="224"/>
                  </a:lnTo>
                  <a:lnTo>
                    <a:pt x="210" y="230"/>
                  </a:lnTo>
                  <a:lnTo>
                    <a:pt x="206" y="230"/>
                  </a:lnTo>
                  <a:lnTo>
                    <a:pt x="206" y="234"/>
                  </a:lnTo>
                  <a:lnTo>
                    <a:pt x="206" y="240"/>
                  </a:lnTo>
                  <a:lnTo>
                    <a:pt x="200" y="240"/>
                  </a:lnTo>
                  <a:lnTo>
                    <a:pt x="200" y="244"/>
                  </a:lnTo>
                  <a:lnTo>
                    <a:pt x="180" y="240"/>
                  </a:lnTo>
                  <a:lnTo>
                    <a:pt x="170" y="234"/>
                  </a:lnTo>
                  <a:lnTo>
                    <a:pt x="160" y="234"/>
                  </a:lnTo>
                  <a:lnTo>
                    <a:pt x="130" y="224"/>
                  </a:lnTo>
                  <a:lnTo>
                    <a:pt x="110" y="224"/>
                  </a:lnTo>
                  <a:lnTo>
                    <a:pt x="96" y="220"/>
                  </a:lnTo>
                  <a:lnTo>
                    <a:pt x="80" y="214"/>
                  </a:lnTo>
                  <a:lnTo>
                    <a:pt x="56" y="210"/>
                  </a:lnTo>
                  <a:lnTo>
                    <a:pt x="40" y="204"/>
                  </a:lnTo>
                  <a:lnTo>
                    <a:pt x="20" y="204"/>
                  </a:lnTo>
                  <a:lnTo>
                    <a:pt x="16" y="200"/>
                  </a:lnTo>
                  <a:lnTo>
                    <a:pt x="10" y="200"/>
                  </a:lnTo>
                  <a:lnTo>
                    <a:pt x="10" y="194"/>
                  </a:lnTo>
                  <a:lnTo>
                    <a:pt x="10" y="190"/>
                  </a:lnTo>
                  <a:lnTo>
                    <a:pt x="10" y="184"/>
                  </a:lnTo>
                  <a:lnTo>
                    <a:pt x="10" y="180"/>
                  </a:lnTo>
                  <a:lnTo>
                    <a:pt x="6" y="180"/>
                  </a:lnTo>
                  <a:lnTo>
                    <a:pt x="6" y="174"/>
                  </a:lnTo>
                  <a:lnTo>
                    <a:pt x="0" y="17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4" name="Freeform 181">
              <a:extLst>
                <a:ext uri="{FF2B5EF4-FFF2-40B4-BE49-F238E27FC236}">
                  <a16:creationId xmlns:a16="http://schemas.microsoft.com/office/drawing/2014/main" id="{2BEDEFDA-4A41-F344-AA91-2EF7EDFFFEDC}"/>
                </a:ext>
              </a:extLst>
            </p:cNvPr>
            <p:cNvSpPr>
              <a:spLocks/>
            </p:cNvSpPr>
            <p:nvPr/>
          </p:nvSpPr>
          <p:spPr bwMode="auto">
            <a:xfrm>
              <a:off x="2921000" y="3781425"/>
              <a:ext cx="317500" cy="565150"/>
            </a:xfrm>
            <a:custGeom>
              <a:avLst/>
              <a:gdLst>
                <a:gd name="T0" fmla="*/ 31750 w 200"/>
                <a:gd name="T1" fmla="*/ 79375 h 356"/>
                <a:gd name="T2" fmla="*/ 31750 w 200"/>
                <a:gd name="T3" fmla="*/ 31750 h 356"/>
                <a:gd name="T4" fmla="*/ 47625 w 200"/>
                <a:gd name="T5" fmla="*/ 41275 h 356"/>
                <a:gd name="T6" fmla="*/ 63500 w 200"/>
                <a:gd name="T7" fmla="*/ 31750 h 356"/>
                <a:gd name="T8" fmla="*/ 79375 w 200"/>
                <a:gd name="T9" fmla="*/ 41275 h 356"/>
                <a:gd name="T10" fmla="*/ 95250 w 200"/>
                <a:gd name="T11" fmla="*/ 47625 h 356"/>
                <a:gd name="T12" fmla="*/ 111125 w 200"/>
                <a:gd name="T13" fmla="*/ 41275 h 356"/>
                <a:gd name="T14" fmla="*/ 111125 w 200"/>
                <a:gd name="T15" fmla="*/ 31750 h 356"/>
                <a:gd name="T16" fmla="*/ 117475 w 200"/>
                <a:gd name="T17" fmla="*/ 15875 h 356"/>
                <a:gd name="T18" fmla="*/ 127000 w 200"/>
                <a:gd name="T19" fmla="*/ 25400 h 356"/>
                <a:gd name="T20" fmla="*/ 149225 w 200"/>
                <a:gd name="T21" fmla="*/ 15875 h 356"/>
                <a:gd name="T22" fmla="*/ 180975 w 200"/>
                <a:gd name="T23" fmla="*/ 15875 h 356"/>
                <a:gd name="T24" fmla="*/ 196850 w 200"/>
                <a:gd name="T25" fmla="*/ 0 h 356"/>
                <a:gd name="T26" fmla="*/ 244475 w 200"/>
                <a:gd name="T27" fmla="*/ 15875 h 356"/>
                <a:gd name="T28" fmla="*/ 238125 w 200"/>
                <a:gd name="T29" fmla="*/ 41275 h 356"/>
                <a:gd name="T30" fmla="*/ 254000 w 200"/>
                <a:gd name="T31" fmla="*/ 57150 h 356"/>
                <a:gd name="T32" fmla="*/ 260350 w 200"/>
                <a:gd name="T33" fmla="*/ 73025 h 356"/>
                <a:gd name="T34" fmla="*/ 269875 w 200"/>
                <a:gd name="T35" fmla="*/ 88900 h 356"/>
                <a:gd name="T36" fmla="*/ 285750 w 200"/>
                <a:gd name="T37" fmla="*/ 142875 h 356"/>
                <a:gd name="T38" fmla="*/ 292100 w 200"/>
                <a:gd name="T39" fmla="*/ 152400 h 356"/>
                <a:gd name="T40" fmla="*/ 301625 w 200"/>
                <a:gd name="T41" fmla="*/ 168275 h 356"/>
                <a:gd name="T42" fmla="*/ 317500 w 200"/>
                <a:gd name="T43" fmla="*/ 190500 h 356"/>
                <a:gd name="T44" fmla="*/ 301625 w 200"/>
                <a:gd name="T45" fmla="*/ 215900 h 356"/>
                <a:gd name="T46" fmla="*/ 301625 w 200"/>
                <a:gd name="T47" fmla="*/ 301625 h 356"/>
                <a:gd name="T48" fmla="*/ 307975 w 200"/>
                <a:gd name="T49" fmla="*/ 349250 h 356"/>
                <a:gd name="T50" fmla="*/ 276225 w 200"/>
                <a:gd name="T51" fmla="*/ 365125 h 356"/>
                <a:gd name="T52" fmla="*/ 276225 w 200"/>
                <a:gd name="T53" fmla="*/ 412750 h 356"/>
                <a:gd name="T54" fmla="*/ 260350 w 200"/>
                <a:gd name="T55" fmla="*/ 438150 h 356"/>
                <a:gd name="T56" fmla="*/ 260350 w 200"/>
                <a:gd name="T57" fmla="*/ 485775 h 356"/>
                <a:gd name="T58" fmla="*/ 269875 w 200"/>
                <a:gd name="T59" fmla="*/ 508000 h 356"/>
                <a:gd name="T60" fmla="*/ 260350 w 200"/>
                <a:gd name="T61" fmla="*/ 523875 h 356"/>
                <a:gd name="T62" fmla="*/ 254000 w 200"/>
                <a:gd name="T63" fmla="*/ 555625 h 356"/>
                <a:gd name="T64" fmla="*/ 180975 w 200"/>
                <a:gd name="T65" fmla="*/ 565150 h 356"/>
                <a:gd name="T66" fmla="*/ 142875 w 200"/>
                <a:gd name="T67" fmla="*/ 539750 h 356"/>
                <a:gd name="T68" fmla="*/ 127000 w 200"/>
                <a:gd name="T69" fmla="*/ 508000 h 356"/>
                <a:gd name="T70" fmla="*/ 69850 w 200"/>
                <a:gd name="T71" fmla="*/ 492125 h 356"/>
                <a:gd name="T72" fmla="*/ 69850 w 200"/>
                <a:gd name="T73" fmla="*/ 469900 h 356"/>
                <a:gd name="T74" fmla="*/ 63500 w 200"/>
                <a:gd name="T75" fmla="*/ 454025 h 356"/>
                <a:gd name="T76" fmla="*/ 47625 w 200"/>
                <a:gd name="T77" fmla="*/ 444500 h 356"/>
                <a:gd name="T78" fmla="*/ 0 w 200"/>
                <a:gd name="T79" fmla="*/ 428625 h 356"/>
                <a:gd name="T80" fmla="*/ 6350 w 200"/>
                <a:gd name="T81" fmla="*/ 342900 h 356"/>
                <a:gd name="T82" fmla="*/ 6350 w 200"/>
                <a:gd name="T83" fmla="*/ 254000 h 356"/>
                <a:gd name="T84" fmla="*/ 6350 w 200"/>
                <a:gd name="T85" fmla="*/ 158750 h 3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0"/>
                <a:gd name="T130" fmla="*/ 0 h 356"/>
                <a:gd name="T131" fmla="*/ 200 w 200"/>
                <a:gd name="T132" fmla="*/ 356 h 35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0" h="356">
                  <a:moveTo>
                    <a:pt x="10" y="56"/>
                  </a:moveTo>
                  <a:lnTo>
                    <a:pt x="20" y="56"/>
                  </a:lnTo>
                  <a:lnTo>
                    <a:pt x="20" y="50"/>
                  </a:lnTo>
                  <a:lnTo>
                    <a:pt x="20" y="46"/>
                  </a:lnTo>
                  <a:lnTo>
                    <a:pt x="20" y="40"/>
                  </a:lnTo>
                  <a:lnTo>
                    <a:pt x="20" y="20"/>
                  </a:lnTo>
                  <a:lnTo>
                    <a:pt x="24" y="20"/>
                  </a:lnTo>
                  <a:lnTo>
                    <a:pt x="24" y="26"/>
                  </a:lnTo>
                  <a:lnTo>
                    <a:pt x="30" y="26"/>
                  </a:lnTo>
                  <a:lnTo>
                    <a:pt x="34" y="26"/>
                  </a:lnTo>
                  <a:lnTo>
                    <a:pt x="34" y="20"/>
                  </a:lnTo>
                  <a:lnTo>
                    <a:pt x="40" y="20"/>
                  </a:lnTo>
                  <a:lnTo>
                    <a:pt x="44" y="20"/>
                  </a:lnTo>
                  <a:lnTo>
                    <a:pt x="44" y="26"/>
                  </a:lnTo>
                  <a:lnTo>
                    <a:pt x="50" y="26"/>
                  </a:lnTo>
                  <a:lnTo>
                    <a:pt x="50" y="30"/>
                  </a:lnTo>
                  <a:lnTo>
                    <a:pt x="54" y="30"/>
                  </a:lnTo>
                  <a:lnTo>
                    <a:pt x="60" y="30"/>
                  </a:lnTo>
                  <a:lnTo>
                    <a:pt x="64" y="30"/>
                  </a:lnTo>
                  <a:lnTo>
                    <a:pt x="70" y="30"/>
                  </a:lnTo>
                  <a:lnTo>
                    <a:pt x="70" y="26"/>
                  </a:lnTo>
                  <a:lnTo>
                    <a:pt x="74" y="26"/>
                  </a:lnTo>
                  <a:lnTo>
                    <a:pt x="74" y="20"/>
                  </a:lnTo>
                  <a:lnTo>
                    <a:pt x="70" y="20"/>
                  </a:lnTo>
                  <a:lnTo>
                    <a:pt x="70" y="16"/>
                  </a:lnTo>
                  <a:lnTo>
                    <a:pt x="74" y="16"/>
                  </a:lnTo>
                  <a:lnTo>
                    <a:pt x="74" y="10"/>
                  </a:lnTo>
                  <a:lnTo>
                    <a:pt x="80" y="10"/>
                  </a:lnTo>
                  <a:lnTo>
                    <a:pt x="84" y="10"/>
                  </a:lnTo>
                  <a:lnTo>
                    <a:pt x="80" y="16"/>
                  </a:lnTo>
                  <a:lnTo>
                    <a:pt x="90" y="16"/>
                  </a:lnTo>
                  <a:lnTo>
                    <a:pt x="90" y="10"/>
                  </a:lnTo>
                  <a:lnTo>
                    <a:pt x="94" y="10"/>
                  </a:lnTo>
                  <a:lnTo>
                    <a:pt x="94" y="16"/>
                  </a:lnTo>
                  <a:lnTo>
                    <a:pt x="114" y="16"/>
                  </a:lnTo>
                  <a:lnTo>
                    <a:pt x="114" y="10"/>
                  </a:lnTo>
                  <a:lnTo>
                    <a:pt x="120" y="10"/>
                  </a:lnTo>
                  <a:lnTo>
                    <a:pt x="124" y="10"/>
                  </a:lnTo>
                  <a:lnTo>
                    <a:pt x="124" y="0"/>
                  </a:lnTo>
                  <a:lnTo>
                    <a:pt x="144" y="0"/>
                  </a:lnTo>
                  <a:lnTo>
                    <a:pt x="154" y="0"/>
                  </a:lnTo>
                  <a:lnTo>
                    <a:pt x="154" y="10"/>
                  </a:lnTo>
                  <a:lnTo>
                    <a:pt x="154" y="16"/>
                  </a:lnTo>
                  <a:lnTo>
                    <a:pt x="150" y="16"/>
                  </a:lnTo>
                  <a:lnTo>
                    <a:pt x="150" y="26"/>
                  </a:lnTo>
                  <a:lnTo>
                    <a:pt x="154" y="26"/>
                  </a:lnTo>
                  <a:lnTo>
                    <a:pt x="154" y="36"/>
                  </a:lnTo>
                  <a:lnTo>
                    <a:pt x="160" y="36"/>
                  </a:lnTo>
                  <a:lnTo>
                    <a:pt x="164" y="36"/>
                  </a:lnTo>
                  <a:lnTo>
                    <a:pt x="164" y="40"/>
                  </a:lnTo>
                  <a:lnTo>
                    <a:pt x="164" y="46"/>
                  </a:lnTo>
                  <a:lnTo>
                    <a:pt x="164" y="50"/>
                  </a:lnTo>
                  <a:lnTo>
                    <a:pt x="164" y="56"/>
                  </a:lnTo>
                  <a:lnTo>
                    <a:pt x="170" y="56"/>
                  </a:lnTo>
                  <a:lnTo>
                    <a:pt x="170" y="66"/>
                  </a:lnTo>
                  <a:lnTo>
                    <a:pt x="180" y="66"/>
                  </a:lnTo>
                  <a:lnTo>
                    <a:pt x="180" y="90"/>
                  </a:lnTo>
                  <a:lnTo>
                    <a:pt x="180" y="100"/>
                  </a:lnTo>
                  <a:lnTo>
                    <a:pt x="180" y="96"/>
                  </a:lnTo>
                  <a:lnTo>
                    <a:pt x="184" y="96"/>
                  </a:lnTo>
                  <a:lnTo>
                    <a:pt x="184" y="100"/>
                  </a:lnTo>
                  <a:lnTo>
                    <a:pt x="190" y="100"/>
                  </a:lnTo>
                  <a:lnTo>
                    <a:pt x="190" y="106"/>
                  </a:lnTo>
                  <a:lnTo>
                    <a:pt x="194" y="106"/>
                  </a:lnTo>
                  <a:lnTo>
                    <a:pt x="190" y="120"/>
                  </a:lnTo>
                  <a:lnTo>
                    <a:pt x="200" y="120"/>
                  </a:lnTo>
                  <a:lnTo>
                    <a:pt x="200" y="126"/>
                  </a:lnTo>
                  <a:lnTo>
                    <a:pt x="190" y="126"/>
                  </a:lnTo>
                  <a:lnTo>
                    <a:pt x="190" y="136"/>
                  </a:lnTo>
                  <a:lnTo>
                    <a:pt x="190" y="146"/>
                  </a:lnTo>
                  <a:lnTo>
                    <a:pt x="190" y="166"/>
                  </a:lnTo>
                  <a:lnTo>
                    <a:pt x="190" y="190"/>
                  </a:lnTo>
                  <a:lnTo>
                    <a:pt x="190" y="200"/>
                  </a:lnTo>
                  <a:lnTo>
                    <a:pt x="194" y="200"/>
                  </a:lnTo>
                  <a:lnTo>
                    <a:pt x="194" y="220"/>
                  </a:lnTo>
                  <a:lnTo>
                    <a:pt x="184" y="220"/>
                  </a:lnTo>
                  <a:lnTo>
                    <a:pt x="174" y="220"/>
                  </a:lnTo>
                  <a:lnTo>
                    <a:pt x="174" y="230"/>
                  </a:lnTo>
                  <a:lnTo>
                    <a:pt x="180" y="230"/>
                  </a:lnTo>
                  <a:lnTo>
                    <a:pt x="180" y="246"/>
                  </a:lnTo>
                  <a:lnTo>
                    <a:pt x="174" y="260"/>
                  </a:lnTo>
                  <a:lnTo>
                    <a:pt x="174" y="270"/>
                  </a:lnTo>
                  <a:lnTo>
                    <a:pt x="174" y="276"/>
                  </a:lnTo>
                  <a:lnTo>
                    <a:pt x="164" y="276"/>
                  </a:lnTo>
                  <a:lnTo>
                    <a:pt x="164" y="290"/>
                  </a:lnTo>
                  <a:lnTo>
                    <a:pt x="164" y="300"/>
                  </a:lnTo>
                  <a:lnTo>
                    <a:pt x="164" y="306"/>
                  </a:lnTo>
                  <a:lnTo>
                    <a:pt x="164" y="310"/>
                  </a:lnTo>
                  <a:lnTo>
                    <a:pt x="170" y="310"/>
                  </a:lnTo>
                  <a:lnTo>
                    <a:pt x="170" y="320"/>
                  </a:lnTo>
                  <a:lnTo>
                    <a:pt x="170" y="326"/>
                  </a:lnTo>
                  <a:lnTo>
                    <a:pt x="164" y="326"/>
                  </a:lnTo>
                  <a:lnTo>
                    <a:pt x="164" y="330"/>
                  </a:lnTo>
                  <a:lnTo>
                    <a:pt x="160" y="336"/>
                  </a:lnTo>
                  <a:lnTo>
                    <a:pt x="160" y="340"/>
                  </a:lnTo>
                  <a:lnTo>
                    <a:pt x="160" y="350"/>
                  </a:lnTo>
                  <a:lnTo>
                    <a:pt x="160" y="356"/>
                  </a:lnTo>
                  <a:lnTo>
                    <a:pt x="140" y="356"/>
                  </a:lnTo>
                  <a:lnTo>
                    <a:pt x="114" y="356"/>
                  </a:lnTo>
                  <a:lnTo>
                    <a:pt x="94" y="356"/>
                  </a:lnTo>
                  <a:lnTo>
                    <a:pt x="94" y="340"/>
                  </a:lnTo>
                  <a:lnTo>
                    <a:pt x="90" y="340"/>
                  </a:lnTo>
                  <a:lnTo>
                    <a:pt x="90" y="336"/>
                  </a:lnTo>
                  <a:lnTo>
                    <a:pt x="80" y="336"/>
                  </a:lnTo>
                  <a:lnTo>
                    <a:pt x="80" y="320"/>
                  </a:lnTo>
                  <a:lnTo>
                    <a:pt x="70" y="320"/>
                  </a:lnTo>
                  <a:lnTo>
                    <a:pt x="70" y="310"/>
                  </a:lnTo>
                  <a:lnTo>
                    <a:pt x="44" y="310"/>
                  </a:lnTo>
                  <a:lnTo>
                    <a:pt x="44" y="306"/>
                  </a:lnTo>
                  <a:lnTo>
                    <a:pt x="44" y="300"/>
                  </a:lnTo>
                  <a:lnTo>
                    <a:pt x="44" y="296"/>
                  </a:lnTo>
                  <a:lnTo>
                    <a:pt x="44" y="290"/>
                  </a:lnTo>
                  <a:lnTo>
                    <a:pt x="40" y="290"/>
                  </a:lnTo>
                  <a:lnTo>
                    <a:pt x="40" y="286"/>
                  </a:lnTo>
                  <a:lnTo>
                    <a:pt x="34" y="286"/>
                  </a:lnTo>
                  <a:lnTo>
                    <a:pt x="34" y="280"/>
                  </a:lnTo>
                  <a:lnTo>
                    <a:pt x="30" y="280"/>
                  </a:lnTo>
                  <a:lnTo>
                    <a:pt x="30" y="270"/>
                  </a:lnTo>
                  <a:lnTo>
                    <a:pt x="10" y="270"/>
                  </a:lnTo>
                  <a:lnTo>
                    <a:pt x="0" y="270"/>
                  </a:lnTo>
                  <a:lnTo>
                    <a:pt x="4" y="260"/>
                  </a:lnTo>
                  <a:lnTo>
                    <a:pt x="4" y="240"/>
                  </a:lnTo>
                  <a:lnTo>
                    <a:pt x="4" y="216"/>
                  </a:lnTo>
                  <a:lnTo>
                    <a:pt x="4" y="210"/>
                  </a:lnTo>
                  <a:lnTo>
                    <a:pt x="4" y="200"/>
                  </a:lnTo>
                  <a:lnTo>
                    <a:pt x="4" y="160"/>
                  </a:lnTo>
                  <a:lnTo>
                    <a:pt x="4" y="130"/>
                  </a:lnTo>
                  <a:lnTo>
                    <a:pt x="4" y="116"/>
                  </a:lnTo>
                  <a:lnTo>
                    <a:pt x="4" y="100"/>
                  </a:lnTo>
                  <a:lnTo>
                    <a:pt x="4" y="76"/>
                  </a:lnTo>
                  <a:lnTo>
                    <a:pt x="10" y="56"/>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5" name="Freeform 183">
              <a:extLst>
                <a:ext uri="{FF2B5EF4-FFF2-40B4-BE49-F238E27FC236}">
                  <a16:creationId xmlns:a16="http://schemas.microsoft.com/office/drawing/2014/main" id="{FDEB1DC2-5354-DAAE-499F-49A2F3932ED3}"/>
                </a:ext>
              </a:extLst>
            </p:cNvPr>
            <p:cNvSpPr>
              <a:spLocks/>
            </p:cNvSpPr>
            <p:nvPr/>
          </p:nvSpPr>
          <p:spPr bwMode="auto">
            <a:xfrm>
              <a:off x="4219575" y="3765550"/>
              <a:ext cx="396875" cy="412750"/>
            </a:xfrm>
            <a:custGeom>
              <a:avLst/>
              <a:gdLst>
                <a:gd name="T0" fmla="*/ 95250 w 250"/>
                <a:gd name="T1" fmla="*/ 111125 h 260"/>
                <a:gd name="T2" fmla="*/ 104775 w 250"/>
                <a:gd name="T3" fmla="*/ 104775 h 260"/>
                <a:gd name="T4" fmla="*/ 127000 w 250"/>
                <a:gd name="T5" fmla="*/ 95250 h 260"/>
                <a:gd name="T6" fmla="*/ 190500 w 250"/>
                <a:gd name="T7" fmla="*/ 57150 h 260"/>
                <a:gd name="T8" fmla="*/ 206375 w 250"/>
                <a:gd name="T9" fmla="*/ 47625 h 260"/>
                <a:gd name="T10" fmla="*/ 231775 w 250"/>
                <a:gd name="T11" fmla="*/ 31750 h 260"/>
                <a:gd name="T12" fmla="*/ 269875 w 250"/>
                <a:gd name="T13" fmla="*/ 9525 h 260"/>
                <a:gd name="T14" fmla="*/ 301625 w 250"/>
                <a:gd name="T15" fmla="*/ 0 h 260"/>
                <a:gd name="T16" fmla="*/ 323850 w 250"/>
                <a:gd name="T17" fmla="*/ 57150 h 260"/>
                <a:gd name="T18" fmla="*/ 333375 w 250"/>
                <a:gd name="T19" fmla="*/ 79375 h 260"/>
                <a:gd name="T20" fmla="*/ 355600 w 250"/>
                <a:gd name="T21" fmla="*/ 127000 h 260"/>
                <a:gd name="T22" fmla="*/ 396875 w 250"/>
                <a:gd name="T23" fmla="*/ 215900 h 260"/>
                <a:gd name="T24" fmla="*/ 333375 w 250"/>
                <a:gd name="T25" fmla="*/ 200025 h 260"/>
                <a:gd name="T26" fmla="*/ 269875 w 250"/>
                <a:gd name="T27" fmla="*/ 254000 h 260"/>
                <a:gd name="T28" fmla="*/ 238125 w 250"/>
                <a:gd name="T29" fmla="*/ 285750 h 260"/>
                <a:gd name="T30" fmla="*/ 231775 w 250"/>
                <a:gd name="T31" fmla="*/ 295275 h 260"/>
                <a:gd name="T32" fmla="*/ 215900 w 250"/>
                <a:gd name="T33" fmla="*/ 317500 h 260"/>
                <a:gd name="T34" fmla="*/ 231775 w 250"/>
                <a:gd name="T35" fmla="*/ 333375 h 260"/>
                <a:gd name="T36" fmla="*/ 215900 w 250"/>
                <a:gd name="T37" fmla="*/ 358775 h 260"/>
                <a:gd name="T38" fmla="*/ 200025 w 250"/>
                <a:gd name="T39" fmla="*/ 381000 h 260"/>
                <a:gd name="T40" fmla="*/ 174625 w 250"/>
                <a:gd name="T41" fmla="*/ 390525 h 260"/>
                <a:gd name="T42" fmla="*/ 174625 w 250"/>
                <a:gd name="T43" fmla="*/ 406400 h 260"/>
                <a:gd name="T44" fmla="*/ 158750 w 250"/>
                <a:gd name="T45" fmla="*/ 406400 h 260"/>
                <a:gd name="T46" fmla="*/ 127000 w 250"/>
                <a:gd name="T47" fmla="*/ 374650 h 260"/>
                <a:gd name="T48" fmla="*/ 111125 w 250"/>
                <a:gd name="T49" fmla="*/ 358775 h 260"/>
                <a:gd name="T50" fmla="*/ 95250 w 250"/>
                <a:gd name="T51" fmla="*/ 342900 h 260"/>
                <a:gd name="T52" fmla="*/ 79375 w 250"/>
                <a:gd name="T53" fmla="*/ 327025 h 260"/>
                <a:gd name="T54" fmla="*/ 41275 w 250"/>
                <a:gd name="T55" fmla="*/ 279400 h 260"/>
                <a:gd name="T56" fmla="*/ 25400 w 250"/>
                <a:gd name="T57" fmla="*/ 269875 h 260"/>
                <a:gd name="T58" fmla="*/ 0 w 250"/>
                <a:gd name="T59" fmla="*/ 238125 h 260"/>
                <a:gd name="T60" fmla="*/ 9525 w 250"/>
                <a:gd name="T61" fmla="*/ 231775 h 260"/>
                <a:gd name="T62" fmla="*/ 15875 w 250"/>
                <a:gd name="T63" fmla="*/ 231775 h 260"/>
                <a:gd name="T64" fmla="*/ 15875 w 250"/>
                <a:gd name="T65" fmla="*/ 215900 h 260"/>
                <a:gd name="T66" fmla="*/ 9525 w 250"/>
                <a:gd name="T67" fmla="*/ 206375 h 260"/>
                <a:gd name="T68" fmla="*/ 9525 w 250"/>
                <a:gd name="T69" fmla="*/ 190500 h 260"/>
                <a:gd name="T70" fmla="*/ 0 w 250"/>
                <a:gd name="T71" fmla="*/ 184150 h 260"/>
                <a:gd name="T72" fmla="*/ 0 w 250"/>
                <a:gd name="T73" fmla="*/ 168275 h 2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0"/>
                <a:gd name="T112" fmla="*/ 0 h 260"/>
                <a:gd name="T113" fmla="*/ 250 w 250"/>
                <a:gd name="T114" fmla="*/ 260 h 2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0" h="260">
                  <a:moveTo>
                    <a:pt x="0" y="106"/>
                  </a:moveTo>
                  <a:lnTo>
                    <a:pt x="60" y="70"/>
                  </a:lnTo>
                  <a:lnTo>
                    <a:pt x="60" y="66"/>
                  </a:lnTo>
                  <a:lnTo>
                    <a:pt x="66" y="66"/>
                  </a:lnTo>
                  <a:lnTo>
                    <a:pt x="66" y="70"/>
                  </a:lnTo>
                  <a:lnTo>
                    <a:pt x="80" y="60"/>
                  </a:lnTo>
                  <a:lnTo>
                    <a:pt x="100" y="50"/>
                  </a:lnTo>
                  <a:lnTo>
                    <a:pt x="120" y="36"/>
                  </a:lnTo>
                  <a:lnTo>
                    <a:pt x="126" y="36"/>
                  </a:lnTo>
                  <a:lnTo>
                    <a:pt x="130" y="30"/>
                  </a:lnTo>
                  <a:lnTo>
                    <a:pt x="136" y="26"/>
                  </a:lnTo>
                  <a:lnTo>
                    <a:pt x="146" y="20"/>
                  </a:lnTo>
                  <a:lnTo>
                    <a:pt x="166" y="16"/>
                  </a:lnTo>
                  <a:lnTo>
                    <a:pt x="170" y="6"/>
                  </a:lnTo>
                  <a:lnTo>
                    <a:pt x="186" y="0"/>
                  </a:lnTo>
                  <a:lnTo>
                    <a:pt x="190" y="0"/>
                  </a:lnTo>
                  <a:lnTo>
                    <a:pt x="196" y="10"/>
                  </a:lnTo>
                  <a:lnTo>
                    <a:pt x="204" y="36"/>
                  </a:lnTo>
                  <a:lnTo>
                    <a:pt x="210" y="40"/>
                  </a:lnTo>
                  <a:lnTo>
                    <a:pt x="210" y="50"/>
                  </a:lnTo>
                  <a:lnTo>
                    <a:pt x="220" y="70"/>
                  </a:lnTo>
                  <a:lnTo>
                    <a:pt x="224" y="80"/>
                  </a:lnTo>
                  <a:lnTo>
                    <a:pt x="240" y="106"/>
                  </a:lnTo>
                  <a:lnTo>
                    <a:pt x="250" y="136"/>
                  </a:lnTo>
                  <a:lnTo>
                    <a:pt x="224" y="110"/>
                  </a:lnTo>
                  <a:lnTo>
                    <a:pt x="210" y="126"/>
                  </a:lnTo>
                  <a:lnTo>
                    <a:pt x="186" y="150"/>
                  </a:lnTo>
                  <a:lnTo>
                    <a:pt x="170" y="160"/>
                  </a:lnTo>
                  <a:lnTo>
                    <a:pt x="160" y="176"/>
                  </a:lnTo>
                  <a:lnTo>
                    <a:pt x="150" y="180"/>
                  </a:lnTo>
                  <a:lnTo>
                    <a:pt x="150" y="186"/>
                  </a:lnTo>
                  <a:lnTo>
                    <a:pt x="146" y="186"/>
                  </a:lnTo>
                  <a:lnTo>
                    <a:pt x="136" y="196"/>
                  </a:lnTo>
                  <a:lnTo>
                    <a:pt x="136" y="200"/>
                  </a:lnTo>
                  <a:lnTo>
                    <a:pt x="136" y="206"/>
                  </a:lnTo>
                  <a:lnTo>
                    <a:pt x="146" y="210"/>
                  </a:lnTo>
                  <a:lnTo>
                    <a:pt x="150" y="216"/>
                  </a:lnTo>
                  <a:lnTo>
                    <a:pt x="136" y="226"/>
                  </a:lnTo>
                  <a:lnTo>
                    <a:pt x="130" y="236"/>
                  </a:lnTo>
                  <a:lnTo>
                    <a:pt x="126" y="240"/>
                  </a:lnTo>
                  <a:lnTo>
                    <a:pt x="116" y="250"/>
                  </a:lnTo>
                  <a:lnTo>
                    <a:pt x="110" y="246"/>
                  </a:lnTo>
                  <a:lnTo>
                    <a:pt x="106" y="250"/>
                  </a:lnTo>
                  <a:lnTo>
                    <a:pt x="110" y="256"/>
                  </a:lnTo>
                  <a:lnTo>
                    <a:pt x="106" y="260"/>
                  </a:lnTo>
                  <a:lnTo>
                    <a:pt x="100" y="256"/>
                  </a:lnTo>
                  <a:lnTo>
                    <a:pt x="90" y="246"/>
                  </a:lnTo>
                  <a:lnTo>
                    <a:pt x="80" y="236"/>
                  </a:lnTo>
                  <a:lnTo>
                    <a:pt x="80" y="230"/>
                  </a:lnTo>
                  <a:lnTo>
                    <a:pt x="70" y="226"/>
                  </a:lnTo>
                  <a:lnTo>
                    <a:pt x="66" y="220"/>
                  </a:lnTo>
                  <a:lnTo>
                    <a:pt x="60" y="216"/>
                  </a:lnTo>
                  <a:lnTo>
                    <a:pt x="56" y="210"/>
                  </a:lnTo>
                  <a:lnTo>
                    <a:pt x="50" y="206"/>
                  </a:lnTo>
                  <a:lnTo>
                    <a:pt x="36" y="186"/>
                  </a:lnTo>
                  <a:lnTo>
                    <a:pt x="26" y="176"/>
                  </a:lnTo>
                  <a:lnTo>
                    <a:pt x="20" y="170"/>
                  </a:lnTo>
                  <a:lnTo>
                    <a:pt x="16" y="170"/>
                  </a:lnTo>
                  <a:lnTo>
                    <a:pt x="10" y="166"/>
                  </a:lnTo>
                  <a:lnTo>
                    <a:pt x="0" y="150"/>
                  </a:lnTo>
                  <a:lnTo>
                    <a:pt x="6" y="150"/>
                  </a:lnTo>
                  <a:lnTo>
                    <a:pt x="6" y="146"/>
                  </a:lnTo>
                  <a:lnTo>
                    <a:pt x="6" y="150"/>
                  </a:lnTo>
                  <a:lnTo>
                    <a:pt x="10" y="146"/>
                  </a:lnTo>
                  <a:lnTo>
                    <a:pt x="10" y="140"/>
                  </a:lnTo>
                  <a:lnTo>
                    <a:pt x="10" y="136"/>
                  </a:lnTo>
                  <a:lnTo>
                    <a:pt x="10" y="130"/>
                  </a:lnTo>
                  <a:lnTo>
                    <a:pt x="6" y="130"/>
                  </a:lnTo>
                  <a:lnTo>
                    <a:pt x="6" y="126"/>
                  </a:lnTo>
                  <a:lnTo>
                    <a:pt x="6" y="120"/>
                  </a:lnTo>
                  <a:lnTo>
                    <a:pt x="6" y="116"/>
                  </a:lnTo>
                  <a:lnTo>
                    <a:pt x="0" y="116"/>
                  </a:lnTo>
                  <a:lnTo>
                    <a:pt x="0" y="110"/>
                  </a:lnTo>
                  <a:lnTo>
                    <a:pt x="0" y="106"/>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6" name="Freeform 185">
              <a:extLst>
                <a:ext uri="{FF2B5EF4-FFF2-40B4-BE49-F238E27FC236}">
                  <a16:creationId xmlns:a16="http://schemas.microsoft.com/office/drawing/2014/main" id="{421C34E1-0FD8-25C8-FA61-47AF7AF84096}"/>
                </a:ext>
              </a:extLst>
            </p:cNvPr>
            <p:cNvSpPr>
              <a:spLocks/>
            </p:cNvSpPr>
            <p:nvPr/>
          </p:nvSpPr>
          <p:spPr bwMode="auto">
            <a:xfrm>
              <a:off x="6375400" y="3727450"/>
              <a:ext cx="482600" cy="657225"/>
            </a:xfrm>
            <a:custGeom>
              <a:avLst/>
              <a:gdLst>
                <a:gd name="T0" fmla="*/ 53975 w 304"/>
                <a:gd name="T1" fmla="*/ 95250 h 414"/>
                <a:gd name="T2" fmla="*/ 196850 w 304"/>
                <a:gd name="T3" fmla="*/ 6350 h 414"/>
                <a:gd name="T4" fmla="*/ 212725 w 304"/>
                <a:gd name="T5" fmla="*/ 22225 h 414"/>
                <a:gd name="T6" fmla="*/ 238125 w 304"/>
                <a:gd name="T7" fmla="*/ 38100 h 414"/>
                <a:gd name="T8" fmla="*/ 269875 w 304"/>
                <a:gd name="T9" fmla="*/ 47625 h 414"/>
                <a:gd name="T10" fmla="*/ 285750 w 304"/>
                <a:gd name="T11" fmla="*/ 47625 h 414"/>
                <a:gd name="T12" fmla="*/ 301625 w 304"/>
                <a:gd name="T13" fmla="*/ 47625 h 414"/>
                <a:gd name="T14" fmla="*/ 307975 w 304"/>
                <a:gd name="T15" fmla="*/ 69850 h 414"/>
                <a:gd name="T16" fmla="*/ 323850 w 304"/>
                <a:gd name="T17" fmla="*/ 95250 h 414"/>
                <a:gd name="T18" fmla="*/ 355600 w 304"/>
                <a:gd name="T19" fmla="*/ 101600 h 414"/>
                <a:gd name="T20" fmla="*/ 355600 w 304"/>
                <a:gd name="T21" fmla="*/ 127000 h 414"/>
                <a:gd name="T22" fmla="*/ 387350 w 304"/>
                <a:gd name="T23" fmla="*/ 158750 h 414"/>
                <a:gd name="T24" fmla="*/ 403225 w 304"/>
                <a:gd name="T25" fmla="*/ 180975 h 414"/>
                <a:gd name="T26" fmla="*/ 387350 w 304"/>
                <a:gd name="T27" fmla="*/ 196850 h 414"/>
                <a:gd name="T28" fmla="*/ 387350 w 304"/>
                <a:gd name="T29" fmla="*/ 222250 h 414"/>
                <a:gd name="T30" fmla="*/ 403225 w 304"/>
                <a:gd name="T31" fmla="*/ 244475 h 414"/>
                <a:gd name="T32" fmla="*/ 419100 w 304"/>
                <a:gd name="T33" fmla="*/ 276225 h 414"/>
                <a:gd name="T34" fmla="*/ 428625 w 304"/>
                <a:gd name="T35" fmla="*/ 301625 h 414"/>
                <a:gd name="T36" fmla="*/ 444500 w 304"/>
                <a:gd name="T37" fmla="*/ 323850 h 414"/>
                <a:gd name="T38" fmla="*/ 460375 w 304"/>
                <a:gd name="T39" fmla="*/ 323850 h 414"/>
                <a:gd name="T40" fmla="*/ 466725 w 304"/>
                <a:gd name="T41" fmla="*/ 349250 h 414"/>
                <a:gd name="T42" fmla="*/ 476250 w 304"/>
                <a:gd name="T43" fmla="*/ 371475 h 414"/>
                <a:gd name="T44" fmla="*/ 482600 w 304"/>
                <a:gd name="T45" fmla="*/ 396875 h 414"/>
                <a:gd name="T46" fmla="*/ 476250 w 304"/>
                <a:gd name="T47" fmla="*/ 419100 h 414"/>
                <a:gd name="T48" fmla="*/ 460375 w 304"/>
                <a:gd name="T49" fmla="*/ 434975 h 414"/>
                <a:gd name="T50" fmla="*/ 460375 w 304"/>
                <a:gd name="T51" fmla="*/ 460375 h 414"/>
                <a:gd name="T52" fmla="*/ 450850 w 304"/>
                <a:gd name="T53" fmla="*/ 476250 h 414"/>
                <a:gd name="T54" fmla="*/ 339725 w 304"/>
                <a:gd name="T55" fmla="*/ 523875 h 414"/>
                <a:gd name="T56" fmla="*/ 174625 w 304"/>
                <a:gd name="T57" fmla="*/ 650875 h 414"/>
                <a:gd name="T58" fmla="*/ 165100 w 304"/>
                <a:gd name="T59" fmla="*/ 625475 h 414"/>
                <a:gd name="T60" fmla="*/ 174625 w 304"/>
                <a:gd name="T61" fmla="*/ 619125 h 414"/>
                <a:gd name="T62" fmla="*/ 174625 w 304"/>
                <a:gd name="T63" fmla="*/ 593725 h 414"/>
                <a:gd name="T64" fmla="*/ 165100 w 304"/>
                <a:gd name="T65" fmla="*/ 577850 h 414"/>
                <a:gd name="T66" fmla="*/ 165100 w 304"/>
                <a:gd name="T67" fmla="*/ 561975 h 414"/>
                <a:gd name="T68" fmla="*/ 165100 w 304"/>
                <a:gd name="T69" fmla="*/ 546100 h 414"/>
                <a:gd name="T70" fmla="*/ 158750 w 304"/>
                <a:gd name="T71" fmla="*/ 523875 h 414"/>
                <a:gd name="T72" fmla="*/ 142875 w 304"/>
                <a:gd name="T73" fmla="*/ 508000 h 414"/>
                <a:gd name="T74" fmla="*/ 142875 w 304"/>
                <a:gd name="T75" fmla="*/ 482600 h 414"/>
                <a:gd name="T76" fmla="*/ 142875 w 304"/>
                <a:gd name="T77" fmla="*/ 466725 h 414"/>
                <a:gd name="T78" fmla="*/ 133350 w 304"/>
                <a:gd name="T79" fmla="*/ 444500 h 414"/>
                <a:gd name="T80" fmla="*/ 117475 w 304"/>
                <a:gd name="T81" fmla="*/ 428625 h 414"/>
                <a:gd name="T82" fmla="*/ 117475 w 304"/>
                <a:gd name="T83" fmla="*/ 396875 h 414"/>
                <a:gd name="T84" fmla="*/ 111125 w 304"/>
                <a:gd name="T85" fmla="*/ 381000 h 414"/>
                <a:gd name="T86" fmla="*/ 101600 w 304"/>
                <a:gd name="T87" fmla="*/ 365125 h 414"/>
                <a:gd name="T88" fmla="*/ 79375 w 304"/>
                <a:gd name="T89" fmla="*/ 355600 h 414"/>
                <a:gd name="T90" fmla="*/ 69850 w 304"/>
                <a:gd name="T91" fmla="*/ 339725 h 414"/>
                <a:gd name="T92" fmla="*/ 53975 w 304"/>
                <a:gd name="T93" fmla="*/ 323850 h 414"/>
                <a:gd name="T94" fmla="*/ 47625 w 304"/>
                <a:gd name="T95" fmla="*/ 301625 h 414"/>
                <a:gd name="T96" fmla="*/ 38100 w 304"/>
                <a:gd name="T97" fmla="*/ 292100 h 414"/>
                <a:gd name="T98" fmla="*/ 22225 w 304"/>
                <a:gd name="T99" fmla="*/ 269875 h 414"/>
                <a:gd name="T100" fmla="*/ 6350 w 304"/>
                <a:gd name="T101" fmla="*/ 238125 h 414"/>
                <a:gd name="T102" fmla="*/ 15875 w 304"/>
                <a:gd name="T103" fmla="*/ 222250 h 414"/>
                <a:gd name="T104" fmla="*/ 31750 w 304"/>
                <a:gd name="T105" fmla="*/ 206375 h 414"/>
                <a:gd name="T106" fmla="*/ 22225 w 304"/>
                <a:gd name="T107" fmla="*/ 174625 h 414"/>
                <a:gd name="T108" fmla="*/ 22225 w 304"/>
                <a:gd name="T109" fmla="*/ 158750 h 4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04"/>
                <a:gd name="T166" fmla="*/ 0 h 414"/>
                <a:gd name="T167" fmla="*/ 304 w 304"/>
                <a:gd name="T168" fmla="*/ 414 h 41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04" h="414">
                  <a:moveTo>
                    <a:pt x="0" y="90"/>
                  </a:moveTo>
                  <a:lnTo>
                    <a:pt x="4" y="84"/>
                  </a:lnTo>
                  <a:lnTo>
                    <a:pt x="10" y="74"/>
                  </a:lnTo>
                  <a:lnTo>
                    <a:pt x="34" y="60"/>
                  </a:lnTo>
                  <a:lnTo>
                    <a:pt x="114" y="0"/>
                  </a:lnTo>
                  <a:lnTo>
                    <a:pt x="114" y="4"/>
                  </a:lnTo>
                  <a:lnTo>
                    <a:pt x="120" y="4"/>
                  </a:lnTo>
                  <a:lnTo>
                    <a:pt x="124" y="4"/>
                  </a:lnTo>
                  <a:lnTo>
                    <a:pt x="130" y="4"/>
                  </a:lnTo>
                  <a:lnTo>
                    <a:pt x="130" y="10"/>
                  </a:lnTo>
                  <a:lnTo>
                    <a:pt x="130" y="14"/>
                  </a:lnTo>
                  <a:lnTo>
                    <a:pt x="134" y="14"/>
                  </a:lnTo>
                  <a:lnTo>
                    <a:pt x="140" y="14"/>
                  </a:lnTo>
                  <a:lnTo>
                    <a:pt x="134" y="20"/>
                  </a:lnTo>
                  <a:lnTo>
                    <a:pt x="140" y="20"/>
                  </a:lnTo>
                  <a:lnTo>
                    <a:pt x="150" y="24"/>
                  </a:lnTo>
                  <a:lnTo>
                    <a:pt x="154" y="24"/>
                  </a:lnTo>
                  <a:lnTo>
                    <a:pt x="160" y="30"/>
                  </a:lnTo>
                  <a:lnTo>
                    <a:pt x="164" y="30"/>
                  </a:lnTo>
                  <a:lnTo>
                    <a:pt x="170" y="30"/>
                  </a:lnTo>
                  <a:lnTo>
                    <a:pt x="174" y="30"/>
                  </a:lnTo>
                  <a:lnTo>
                    <a:pt x="174" y="24"/>
                  </a:lnTo>
                  <a:lnTo>
                    <a:pt x="180" y="24"/>
                  </a:lnTo>
                  <a:lnTo>
                    <a:pt x="180" y="30"/>
                  </a:lnTo>
                  <a:lnTo>
                    <a:pt x="180" y="24"/>
                  </a:lnTo>
                  <a:lnTo>
                    <a:pt x="184" y="30"/>
                  </a:lnTo>
                  <a:lnTo>
                    <a:pt x="184" y="34"/>
                  </a:lnTo>
                  <a:lnTo>
                    <a:pt x="190" y="30"/>
                  </a:lnTo>
                  <a:lnTo>
                    <a:pt x="190" y="34"/>
                  </a:lnTo>
                  <a:lnTo>
                    <a:pt x="190" y="40"/>
                  </a:lnTo>
                  <a:lnTo>
                    <a:pt x="194" y="40"/>
                  </a:lnTo>
                  <a:lnTo>
                    <a:pt x="194" y="44"/>
                  </a:lnTo>
                  <a:lnTo>
                    <a:pt x="194" y="50"/>
                  </a:lnTo>
                  <a:lnTo>
                    <a:pt x="194" y="54"/>
                  </a:lnTo>
                  <a:lnTo>
                    <a:pt x="200" y="54"/>
                  </a:lnTo>
                  <a:lnTo>
                    <a:pt x="204" y="60"/>
                  </a:lnTo>
                  <a:lnTo>
                    <a:pt x="210" y="60"/>
                  </a:lnTo>
                  <a:lnTo>
                    <a:pt x="214" y="64"/>
                  </a:lnTo>
                  <a:lnTo>
                    <a:pt x="220" y="64"/>
                  </a:lnTo>
                  <a:lnTo>
                    <a:pt x="224" y="64"/>
                  </a:lnTo>
                  <a:lnTo>
                    <a:pt x="224" y="70"/>
                  </a:lnTo>
                  <a:lnTo>
                    <a:pt x="220" y="74"/>
                  </a:lnTo>
                  <a:lnTo>
                    <a:pt x="224" y="74"/>
                  </a:lnTo>
                  <a:lnTo>
                    <a:pt x="224" y="80"/>
                  </a:lnTo>
                  <a:lnTo>
                    <a:pt x="230" y="84"/>
                  </a:lnTo>
                  <a:lnTo>
                    <a:pt x="234" y="90"/>
                  </a:lnTo>
                  <a:lnTo>
                    <a:pt x="240" y="94"/>
                  </a:lnTo>
                  <a:lnTo>
                    <a:pt x="244" y="100"/>
                  </a:lnTo>
                  <a:lnTo>
                    <a:pt x="250" y="104"/>
                  </a:lnTo>
                  <a:lnTo>
                    <a:pt x="254" y="104"/>
                  </a:lnTo>
                  <a:lnTo>
                    <a:pt x="254" y="110"/>
                  </a:lnTo>
                  <a:lnTo>
                    <a:pt x="254" y="114"/>
                  </a:lnTo>
                  <a:lnTo>
                    <a:pt x="250" y="114"/>
                  </a:lnTo>
                  <a:lnTo>
                    <a:pt x="250" y="120"/>
                  </a:lnTo>
                  <a:lnTo>
                    <a:pt x="244" y="120"/>
                  </a:lnTo>
                  <a:lnTo>
                    <a:pt x="244" y="124"/>
                  </a:lnTo>
                  <a:lnTo>
                    <a:pt x="250" y="124"/>
                  </a:lnTo>
                  <a:lnTo>
                    <a:pt x="244" y="130"/>
                  </a:lnTo>
                  <a:lnTo>
                    <a:pt x="244" y="134"/>
                  </a:lnTo>
                  <a:lnTo>
                    <a:pt x="244" y="140"/>
                  </a:lnTo>
                  <a:lnTo>
                    <a:pt x="244" y="144"/>
                  </a:lnTo>
                  <a:lnTo>
                    <a:pt x="250" y="144"/>
                  </a:lnTo>
                  <a:lnTo>
                    <a:pt x="250" y="150"/>
                  </a:lnTo>
                  <a:lnTo>
                    <a:pt x="254" y="154"/>
                  </a:lnTo>
                  <a:lnTo>
                    <a:pt x="260" y="164"/>
                  </a:lnTo>
                  <a:lnTo>
                    <a:pt x="264" y="164"/>
                  </a:lnTo>
                  <a:lnTo>
                    <a:pt x="264" y="170"/>
                  </a:lnTo>
                  <a:lnTo>
                    <a:pt x="264" y="174"/>
                  </a:lnTo>
                  <a:lnTo>
                    <a:pt x="264" y="180"/>
                  </a:lnTo>
                  <a:lnTo>
                    <a:pt x="264" y="184"/>
                  </a:lnTo>
                  <a:lnTo>
                    <a:pt x="270" y="184"/>
                  </a:lnTo>
                  <a:lnTo>
                    <a:pt x="270" y="190"/>
                  </a:lnTo>
                  <a:lnTo>
                    <a:pt x="270" y="194"/>
                  </a:lnTo>
                  <a:lnTo>
                    <a:pt x="274" y="194"/>
                  </a:lnTo>
                  <a:lnTo>
                    <a:pt x="274" y="200"/>
                  </a:lnTo>
                  <a:lnTo>
                    <a:pt x="280" y="204"/>
                  </a:lnTo>
                  <a:lnTo>
                    <a:pt x="280" y="210"/>
                  </a:lnTo>
                  <a:lnTo>
                    <a:pt x="284" y="210"/>
                  </a:lnTo>
                  <a:lnTo>
                    <a:pt x="284" y="204"/>
                  </a:lnTo>
                  <a:lnTo>
                    <a:pt x="290" y="204"/>
                  </a:lnTo>
                  <a:lnTo>
                    <a:pt x="294" y="210"/>
                  </a:lnTo>
                  <a:lnTo>
                    <a:pt x="300" y="210"/>
                  </a:lnTo>
                  <a:lnTo>
                    <a:pt x="300" y="214"/>
                  </a:lnTo>
                  <a:lnTo>
                    <a:pt x="294" y="220"/>
                  </a:lnTo>
                  <a:lnTo>
                    <a:pt x="294" y="224"/>
                  </a:lnTo>
                  <a:lnTo>
                    <a:pt x="300" y="224"/>
                  </a:lnTo>
                  <a:lnTo>
                    <a:pt x="300" y="230"/>
                  </a:lnTo>
                  <a:lnTo>
                    <a:pt x="300" y="234"/>
                  </a:lnTo>
                  <a:lnTo>
                    <a:pt x="300" y="240"/>
                  </a:lnTo>
                  <a:lnTo>
                    <a:pt x="304" y="240"/>
                  </a:lnTo>
                  <a:lnTo>
                    <a:pt x="304" y="244"/>
                  </a:lnTo>
                  <a:lnTo>
                    <a:pt x="304" y="250"/>
                  </a:lnTo>
                  <a:lnTo>
                    <a:pt x="304" y="254"/>
                  </a:lnTo>
                  <a:lnTo>
                    <a:pt x="304" y="260"/>
                  </a:lnTo>
                  <a:lnTo>
                    <a:pt x="304" y="264"/>
                  </a:lnTo>
                  <a:lnTo>
                    <a:pt x="300" y="264"/>
                  </a:lnTo>
                  <a:lnTo>
                    <a:pt x="300" y="270"/>
                  </a:lnTo>
                  <a:lnTo>
                    <a:pt x="294" y="270"/>
                  </a:lnTo>
                  <a:lnTo>
                    <a:pt x="294" y="274"/>
                  </a:lnTo>
                  <a:lnTo>
                    <a:pt x="290" y="274"/>
                  </a:lnTo>
                  <a:lnTo>
                    <a:pt x="290" y="280"/>
                  </a:lnTo>
                  <a:lnTo>
                    <a:pt x="284" y="284"/>
                  </a:lnTo>
                  <a:lnTo>
                    <a:pt x="290" y="284"/>
                  </a:lnTo>
                  <a:lnTo>
                    <a:pt x="290" y="290"/>
                  </a:lnTo>
                  <a:lnTo>
                    <a:pt x="284" y="290"/>
                  </a:lnTo>
                  <a:lnTo>
                    <a:pt x="280" y="294"/>
                  </a:lnTo>
                  <a:lnTo>
                    <a:pt x="284" y="294"/>
                  </a:lnTo>
                  <a:lnTo>
                    <a:pt x="284" y="300"/>
                  </a:lnTo>
                  <a:lnTo>
                    <a:pt x="290" y="300"/>
                  </a:lnTo>
                  <a:lnTo>
                    <a:pt x="290" y="304"/>
                  </a:lnTo>
                  <a:lnTo>
                    <a:pt x="254" y="300"/>
                  </a:lnTo>
                  <a:lnTo>
                    <a:pt x="214" y="330"/>
                  </a:lnTo>
                  <a:lnTo>
                    <a:pt x="120" y="414"/>
                  </a:lnTo>
                  <a:lnTo>
                    <a:pt x="120" y="410"/>
                  </a:lnTo>
                  <a:lnTo>
                    <a:pt x="114" y="410"/>
                  </a:lnTo>
                  <a:lnTo>
                    <a:pt x="110" y="410"/>
                  </a:lnTo>
                  <a:lnTo>
                    <a:pt x="110" y="404"/>
                  </a:lnTo>
                  <a:lnTo>
                    <a:pt x="110" y="400"/>
                  </a:lnTo>
                  <a:lnTo>
                    <a:pt x="110" y="394"/>
                  </a:lnTo>
                  <a:lnTo>
                    <a:pt x="104" y="394"/>
                  </a:lnTo>
                  <a:lnTo>
                    <a:pt x="110" y="394"/>
                  </a:lnTo>
                  <a:lnTo>
                    <a:pt x="110" y="390"/>
                  </a:lnTo>
                  <a:lnTo>
                    <a:pt x="104" y="390"/>
                  </a:lnTo>
                  <a:lnTo>
                    <a:pt x="110" y="390"/>
                  </a:lnTo>
                  <a:lnTo>
                    <a:pt x="104" y="384"/>
                  </a:lnTo>
                  <a:lnTo>
                    <a:pt x="110" y="384"/>
                  </a:lnTo>
                  <a:lnTo>
                    <a:pt x="110" y="380"/>
                  </a:lnTo>
                  <a:lnTo>
                    <a:pt x="110" y="374"/>
                  </a:lnTo>
                  <a:lnTo>
                    <a:pt x="104" y="374"/>
                  </a:lnTo>
                  <a:lnTo>
                    <a:pt x="104" y="370"/>
                  </a:lnTo>
                  <a:lnTo>
                    <a:pt x="100" y="364"/>
                  </a:lnTo>
                  <a:lnTo>
                    <a:pt x="104" y="364"/>
                  </a:lnTo>
                  <a:lnTo>
                    <a:pt x="104" y="360"/>
                  </a:lnTo>
                  <a:lnTo>
                    <a:pt x="104" y="354"/>
                  </a:lnTo>
                  <a:lnTo>
                    <a:pt x="100" y="354"/>
                  </a:lnTo>
                  <a:lnTo>
                    <a:pt x="104" y="354"/>
                  </a:lnTo>
                  <a:lnTo>
                    <a:pt x="100" y="354"/>
                  </a:lnTo>
                  <a:lnTo>
                    <a:pt x="100" y="350"/>
                  </a:lnTo>
                  <a:lnTo>
                    <a:pt x="100" y="344"/>
                  </a:lnTo>
                  <a:lnTo>
                    <a:pt x="104" y="344"/>
                  </a:lnTo>
                  <a:lnTo>
                    <a:pt x="100" y="344"/>
                  </a:lnTo>
                  <a:lnTo>
                    <a:pt x="100" y="340"/>
                  </a:lnTo>
                  <a:lnTo>
                    <a:pt x="100" y="334"/>
                  </a:lnTo>
                  <a:lnTo>
                    <a:pt x="100" y="330"/>
                  </a:lnTo>
                  <a:lnTo>
                    <a:pt x="100" y="324"/>
                  </a:lnTo>
                  <a:lnTo>
                    <a:pt x="94" y="324"/>
                  </a:lnTo>
                  <a:lnTo>
                    <a:pt x="94" y="320"/>
                  </a:lnTo>
                  <a:lnTo>
                    <a:pt x="90" y="320"/>
                  </a:lnTo>
                  <a:lnTo>
                    <a:pt x="90" y="314"/>
                  </a:lnTo>
                  <a:lnTo>
                    <a:pt x="94" y="310"/>
                  </a:lnTo>
                  <a:lnTo>
                    <a:pt x="90" y="310"/>
                  </a:lnTo>
                  <a:lnTo>
                    <a:pt x="90" y="304"/>
                  </a:lnTo>
                  <a:lnTo>
                    <a:pt x="90" y="300"/>
                  </a:lnTo>
                  <a:lnTo>
                    <a:pt x="84" y="300"/>
                  </a:lnTo>
                  <a:lnTo>
                    <a:pt x="84" y="294"/>
                  </a:lnTo>
                  <a:lnTo>
                    <a:pt x="90" y="294"/>
                  </a:lnTo>
                  <a:lnTo>
                    <a:pt x="84" y="294"/>
                  </a:lnTo>
                  <a:lnTo>
                    <a:pt x="84" y="290"/>
                  </a:lnTo>
                  <a:lnTo>
                    <a:pt x="84" y="284"/>
                  </a:lnTo>
                  <a:lnTo>
                    <a:pt x="84" y="280"/>
                  </a:lnTo>
                  <a:lnTo>
                    <a:pt x="80" y="274"/>
                  </a:lnTo>
                  <a:lnTo>
                    <a:pt x="84" y="274"/>
                  </a:lnTo>
                  <a:lnTo>
                    <a:pt x="80" y="270"/>
                  </a:lnTo>
                  <a:lnTo>
                    <a:pt x="74" y="270"/>
                  </a:lnTo>
                  <a:lnTo>
                    <a:pt x="74" y="264"/>
                  </a:lnTo>
                  <a:lnTo>
                    <a:pt x="74" y="260"/>
                  </a:lnTo>
                  <a:lnTo>
                    <a:pt x="74" y="254"/>
                  </a:lnTo>
                  <a:lnTo>
                    <a:pt x="74" y="250"/>
                  </a:lnTo>
                  <a:lnTo>
                    <a:pt x="70" y="244"/>
                  </a:lnTo>
                  <a:lnTo>
                    <a:pt x="74" y="244"/>
                  </a:lnTo>
                  <a:lnTo>
                    <a:pt x="70" y="244"/>
                  </a:lnTo>
                  <a:lnTo>
                    <a:pt x="70" y="240"/>
                  </a:lnTo>
                  <a:lnTo>
                    <a:pt x="64" y="240"/>
                  </a:lnTo>
                  <a:lnTo>
                    <a:pt x="64" y="234"/>
                  </a:lnTo>
                  <a:lnTo>
                    <a:pt x="60" y="230"/>
                  </a:lnTo>
                  <a:lnTo>
                    <a:pt x="64" y="230"/>
                  </a:lnTo>
                  <a:lnTo>
                    <a:pt x="64" y="224"/>
                  </a:lnTo>
                  <a:lnTo>
                    <a:pt x="60" y="224"/>
                  </a:lnTo>
                  <a:lnTo>
                    <a:pt x="54" y="224"/>
                  </a:lnTo>
                  <a:lnTo>
                    <a:pt x="50" y="224"/>
                  </a:lnTo>
                  <a:lnTo>
                    <a:pt x="50" y="220"/>
                  </a:lnTo>
                  <a:lnTo>
                    <a:pt x="44" y="220"/>
                  </a:lnTo>
                  <a:lnTo>
                    <a:pt x="50" y="220"/>
                  </a:lnTo>
                  <a:lnTo>
                    <a:pt x="44" y="214"/>
                  </a:lnTo>
                  <a:lnTo>
                    <a:pt x="44" y="210"/>
                  </a:lnTo>
                  <a:lnTo>
                    <a:pt x="40" y="210"/>
                  </a:lnTo>
                  <a:lnTo>
                    <a:pt x="40" y="204"/>
                  </a:lnTo>
                  <a:lnTo>
                    <a:pt x="34" y="204"/>
                  </a:lnTo>
                  <a:lnTo>
                    <a:pt x="34" y="200"/>
                  </a:lnTo>
                  <a:lnTo>
                    <a:pt x="34" y="194"/>
                  </a:lnTo>
                  <a:lnTo>
                    <a:pt x="34" y="190"/>
                  </a:lnTo>
                  <a:lnTo>
                    <a:pt x="30" y="190"/>
                  </a:lnTo>
                  <a:lnTo>
                    <a:pt x="30" y="194"/>
                  </a:lnTo>
                  <a:lnTo>
                    <a:pt x="30" y="190"/>
                  </a:lnTo>
                  <a:lnTo>
                    <a:pt x="30" y="184"/>
                  </a:lnTo>
                  <a:lnTo>
                    <a:pt x="24" y="184"/>
                  </a:lnTo>
                  <a:lnTo>
                    <a:pt x="24" y="174"/>
                  </a:lnTo>
                  <a:lnTo>
                    <a:pt x="20" y="174"/>
                  </a:lnTo>
                  <a:lnTo>
                    <a:pt x="14" y="174"/>
                  </a:lnTo>
                  <a:lnTo>
                    <a:pt x="14" y="170"/>
                  </a:lnTo>
                  <a:lnTo>
                    <a:pt x="14" y="164"/>
                  </a:lnTo>
                  <a:lnTo>
                    <a:pt x="14" y="160"/>
                  </a:lnTo>
                  <a:lnTo>
                    <a:pt x="10" y="154"/>
                  </a:lnTo>
                  <a:lnTo>
                    <a:pt x="4" y="150"/>
                  </a:lnTo>
                  <a:lnTo>
                    <a:pt x="10" y="150"/>
                  </a:lnTo>
                  <a:lnTo>
                    <a:pt x="14" y="150"/>
                  </a:lnTo>
                  <a:lnTo>
                    <a:pt x="10" y="144"/>
                  </a:lnTo>
                  <a:lnTo>
                    <a:pt x="10" y="140"/>
                  </a:lnTo>
                  <a:lnTo>
                    <a:pt x="10" y="134"/>
                  </a:lnTo>
                  <a:lnTo>
                    <a:pt x="14" y="134"/>
                  </a:lnTo>
                  <a:lnTo>
                    <a:pt x="14" y="130"/>
                  </a:lnTo>
                  <a:lnTo>
                    <a:pt x="20" y="130"/>
                  </a:lnTo>
                  <a:lnTo>
                    <a:pt x="20" y="124"/>
                  </a:lnTo>
                  <a:lnTo>
                    <a:pt x="14" y="120"/>
                  </a:lnTo>
                  <a:lnTo>
                    <a:pt x="14" y="114"/>
                  </a:lnTo>
                  <a:lnTo>
                    <a:pt x="14" y="110"/>
                  </a:lnTo>
                  <a:lnTo>
                    <a:pt x="10" y="114"/>
                  </a:lnTo>
                  <a:lnTo>
                    <a:pt x="10" y="110"/>
                  </a:lnTo>
                  <a:lnTo>
                    <a:pt x="10" y="104"/>
                  </a:lnTo>
                  <a:lnTo>
                    <a:pt x="14" y="100"/>
                  </a:lnTo>
                  <a:lnTo>
                    <a:pt x="10" y="100"/>
                  </a:lnTo>
                  <a:lnTo>
                    <a:pt x="4" y="94"/>
                  </a:lnTo>
                  <a:lnTo>
                    <a:pt x="0" y="9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7" name="Freeform 187">
              <a:extLst>
                <a:ext uri="{FF2B5EF4-FFF2-40B4-BE49-F238E27FC236}">
                  <a16:creationId xmlns:a16="http://schemas.microsoft.com/office/drawing/2014/main" id="{DC415566-CD21-3B0B-E90A-8390B57BD1B6}"/>
                </a:ext>
              </a:extLst>
            </p:cNvPr>
            <p:cNvSpPr>
              <a:spLocks/>
            </p:cNvSpPr>
            <p:nvPr/>
          </p:nvSpPr>
          <p:spPr bwMode="auto">
            <a:xfrm>
              <a:off x="2470150" y="3711575"/>
              <a:ext cx="450850" cy="307975"/>
            </a:xfrm>
            <a:custGeom>
              <a:avLst/>
              <a:gdLst>
                <a:gd name="T0" fmla="*/ 133350 w 284"/>
                <a:gd name="T1" fmla="*/ 0 h 194"/>
                <a:gd name="T2" fmla="*/ 190500 w 284"/>
                <a:gd name="T3" fmla="*/ 15875 h 194"/>
                <a:gd name="T4" fmla="*/ 196850 w 284"/>
                <a:gd name="T5" fmla="*/ 31750 h 194"/>
                <a:gd name="T6" fmla="*/ 228600 w 284"/>
                <a:gd name="T7" fmla="*/ 31750 h 194"/>
                <a:gd name="T8" fmla="*/ 276225 w 284"/>
                <a:gd name="T9" fmla="*/ 31750 h 194"/>
                <a:gd name="T10" fmla="*/ 314325 w 284"/>
                <a:gd name="T11" fmla="*/ 38100 h 194"/>
                <a:gd name="T12" fmla="*/ 346075 w 284"/>
                <a:gd name="T13" fmla="*/ 38100 h 194"/>
                <a:gd name="T14" fmla="*/ 387350 w 284"/>
                <a:gd name="T15" fmla="*/ 38100 h 194"/>
                <a:gd name="T16" fmla="*/ 425450 w 284"/>
                <a:gd name="T17" fmla="*/ 38100 h 194"/>
                <a:gd name="T18" fmla="*/ 450850 w 284"/>
                <a:gd name="T19" fmla="*/ 69850 h 194"/>
                <a:gd name="T20" fmla="*/ 441325 w 284"/>
                <a:gd name="T21" fmla="*/ 85725 h 194"/>
                <a:gd name="T22" fmla="*/ 434975 w 284"/>
                <a:gd name="T23" fmla="*/ 95250 h 194"/>
                <a:gd name="T24" fmla="*/ 434975 w 284"/>
                <a:gd name="T25" fmla="*/ 111125 h 194"/>
                <a:gd name="T26" fmla="*/ 419100 w 284"/>
                <a:gd name="T27" fmla="*/ 117475 h 194"/>
                <a:gd name="T28" fmla="*/ 403225 w 284"/>
                <a:gd name="T29" fmla="*/ 127000 h 194"/>
                <a:gd name="T30" fmla="*/ 387350 w 284"/>
                <a:gd name="T31" fmla="*/ 133350 h 194"/>
                <a:gd name="T32" fmla="*/ 377825 w 284"/>
                <a:gd name="T33" fmla="*/ 149225 h 194"/>
                <a:gd name="T34" fmla="*/ 377825 w 284"/>
                <a:gd name="T35" fmla="*/ 174625 h 194"/>
                <a:gd name="T36" fmla="*/ 361950 w 284"/>
                <a:gd name="T37" fmla="*/ 180975 h 194"/>
                <a:gd name="T38" fmla="*/ 361950 w 284"/>
                <a:gd name="T39" fmla="*/ 190500 h 194"/>
                <a:gd name="T40" fmla="*/ 355600 w 284"/>
                <a:gd name="T41" fmla="*/ 206375 h 194"/>
                <a:gd name="T42" fmla="*/ 346075 w 284"/>
                <a:gd name="T43" fmla="*/ 222250 h 194"/>
                <a:gd name="T44" fmla="*/ 339725 w 284"/>
                <a:gd name="T45" fmla="*/ 238125 h 194"/>
                <a:gd name="T46" fmla="*/ 330200 w 284"/>
                <a:gd name="T47" fmla="*/ 244475 h 194"/>
                <a:gd name="T48" fmla="*/ 314325 w 284"/>
                <a:gd name="T49" fmla="*/ 254000 h 194"/>
                <a:gd name="T50" fmla="*/ 307975 w 284"/>
                <a:gd name="T51" fmla="*/ 254000 h 194"/>
                <a:gd name="T52" fmla="*/ 282575 w 284"/>
                <a:gd name="T53" fmla="*/ 254000 h 194"/>
                <a:gd name="T54" fmla="*/ 266700 w 284"/>
                <a:gd name="T55" fmla="*/ 260350 h 194"/>
                <a:gd name="T56" fmla="*/ 254000 w 284"/>
                <a:gd name="T57" fmla="*/ 254000 h 194"/>
                <a:gd name="T58" fmla="*/ 228600 w 284"/>
                <a:gd name="T59" fmla="*/ 260350 h 194"/>
                <a:gd name="T60" fmla="*/ 212725 w 284"/>
                <a:gd name="T61" fmla="*/ 269875 h 194"/>
                <a:gd name="T62" fmla="*/ 196850 w 284"/>
                <a:gd name="T63" fmla="*/ 276225 h 194"/>
                <a:gd name="T64" fmla="*/ 174625 w 284"/>
                <a:gd name="T65" fmla="*/ 285750 h 194"/>
                <a:gd name="T66" fmla="*/ 158750 w 284"/>
                <a:gd name="T67" fmla="*/ 301625 h 194"/>
                <a:gd name="T68" fmla="*/ 142875 w 284"/>
                <a:gd name="T69" fmla="*/ 307975 h 194"/>
                <a:gd name="T70" fmla="*/ 117475 w 284"/>
                <a:gd name="T71" fmla="*/ 307975 h 194"/>
                <a:gd name="T72" fmla="*/ 101600 w 284"/>
                <a:gd name="T73" fmla="*/ 301625 h 194"/>
                <a:gd name="T74" fmla="*/ 95250 w 284"/>
                <a:gd name="T75" fmla="*/ 285750 h 194"/>
                <a:gd name="T76" fmla="*/ 111125 w 284"/>
                <a:gd name="T77" fmla="*/ 276225 h 194"/>
                <a:gd name="T78" fmla="*/ 101600 w 284"/>
                <a:gd name="T79" fmla="*/ 260350 h 194"/>
                <a:gd name="T80" fmla="*/ 111125 w 284"/>
                <a:gd name="T81" fmla="*/ 244475 h 194"/>
                <a:gd name="T82" fmla="*/ 117475 w 284"/>
                <a:gd name="T83" fmla="*/ 228600 h 194"/>
                <a:gd name="T84" fmla="*/ 95250 w 284"/>
                <a:gd name="T85" fmla="*/ 212725 h 194"/>
                <a:gd name="T86" fmla="*/ 85725 w 284"/>
                <a:gd name="T87" fmla="*/ 190500 h 194"/>
                <a:gd name="T88" fmla="*/ 85725 w 284"/>
                <a:gd name="T89" fmla="*/ 165100 h 194"/>
                <a:gd name="T90" fmla="*/ 85725 w 284"/>
                <a:gd name="T91" fmla="*/ 142875 h 194"/>
                <a:gd name="T92" fmla="*/ 79375 w 284"/>
                <a:gd name="T93" fmla="*/ 117475 h 194"/>
                <a:gd name="T94" fmla="*/ 69850 w 284"/>
                <a:gd name="T95" fmla="*/ 101600 h 194"/>
                <a:gd name="T96" fmla="*/ 53975 w 284"/>
                <a:gd name="T97" fmla="*/ 95250 h 194"/>
                <a:gd name="T98" fmla="*/ 47625 w 284"/>
                <a:gd name="T99" fmla="*/ 79375 h 194"/>
                <a:gd name="T100" fmla="*/ 31750 w 284"/>
                <a:gd name="T101" fmla="*/ 63500 h 194"/>
                <a:gd name="T102" fmla="*/ 15875 w 284"/>
                <a:gd name="T103" fmla="*/ 38100 h 194"/>
                <a:gd name="T104" fmla="*/ 0 w 284"/>
                <a:gd name="T105" fmla="*/ 15875 h 19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84"/>
                <a:gd name="T160" fmla="*/ 0 h 194"/>
                <a:gd name="T161" fmla="*/ 284 w 284"/>
                <a:gd name="T162" fmla="*/ 194 h 19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84" h="194">
                  <a:moveTo>
                    <a:pt x="0" y="0"/>
                  </a:moveTo>
                  <a:lnTo>
                    <a:pt x="54" y="0"/>
                  </a:lnTo>
                  <a:lnTo>
                    <a:pt x="84" y="0"/>
                  </a:lnTo>
                  <a:lnTo>
                    <a:pt x="104" y="0"/>
                  </a:lnTo>
                  <a:lnTo>
                    <a:pt x="120" y="0"/>
                  </a:lnTo>
                  <a:lnTo>
                    <a:pt x="120" y="10"/>
                  </a:lnTo>
                  <a:lnTo>
                    <a:pt x="120" y="14"/>
                  </a:lnTo>
                  <a:lnTo>
                    <a:pt x="120" y="20"/>
                  </a:lnTo>
                  <a:lnTo>
                    <a:pt x="124" y="20"/>
                  </a:lnTo>
                  <a:lnTo>
                    <a:pt x="134" y="20"/>
                  </a:lnTo>
                  <a:lnTo>
                    <a:pt x="140" y="20"/>
                  </a:lnTo>
                  <a:lnTo>
                    <a:pt x="144" y="20"/>
                  </a:lnTo>
                  <a:lnTo>
                    <a:pt x="154" y="20"/>
                  </a:lnTo>
                  <a:lnTo>
                    <a:pt x="168" y="20"/>
                  </a:lnTo>
                  <a:lnTo>
                    <a:pt x="174" y="20"/>
                  </a:lnTo>
                  <a:lnTo>
                    <a:pt x="184" y="20"/>
                  </a:lnTo>
                  <a:lnTo>
                    <a:pt x="194" y="24"/>
                  </a:lnTo>
                  <a:lnTo>
                    <a:pt x="198" y="24"/>
                  </a:lnTo>
                  <a:lnTo>
                    <a:pt x="204" y="24"/>
                  </a:lnTo>
                  <a:lnTo>
                    <a:pt x="208" y="24"/>
                  </a:lnTo>
                  <a:lnTo>
                    <a:pt x="218" y="24"/>
                  </a:lnTo>
                  <a:lnTo>
                    <a:pt x="224" y="24"/>
                  </a:lnTo>
                  <a:lnTo>
                    <a:pt x="228" y="24"/>
                  </a:lnTo>
                  <a:lnTo>
                    <a:pt x="244" y="24"/>
                  </a:lnTo>
                  <a:lnTo>
                    <a:pt x="254" y="24"/>
                  </a:lnTo>
                  <a:lnTo>
                    <a:pt x="264" y="24"/>
                  </a:lnTo>
                  <a:lnTo>
                    <a:pt x="268" y="24"/>
                  </a:lnTo>
                  <a:lnTo>
                    <a:pt x="264" y="40"/>
                  </a:lnTo>
                  <a:lnTo>
                    <a:pt x="284" y="40"/>
                  </a:lnTo>
                  <a:lnTo>
                    <a:pt x="284" y="44"/>
                  </a:lnTo>
                  <a:lnTo>
                    <a:pt x="278" y="44"/>
                  </a:lnTo>
                  <a:lnTo>
                    <a:pt x="278" y="50"/>
                  </a:lnTo>
                  <a:lnTo>
                    <a:pt x="278" y="54"/>
                  </a:lnTo>
                  <a:lnTo>
                    <a:pt x="274" y="60"/>
                  </a:lnTo>
                  <a:lnTo>
                    <a:pt x="278" y="60"/>
                  </a:lnTo>
                  <a:lnTo>
                    <a:pt x="274" y="60"/>
                  </a:lnTo>
                  <a:lnTo>
                    <a:pt x="278" y="64"/>
                  </a:lnTo>
                  <a:lnTo>
                    <a:pt x="274" y="64"/>
                  </a:lnTo>
                  <a:lnTo>
                    <a:pt x="274" y="70"/>
                  </a:lnTo>
                  <a:lnTo>
                    <a:pt x="268" y="70"/>
                  </a:lnTo>
                  <a:lnTo>
                    <a:pt x="268" y="74"/>
                  </a:lnTo>
                  <a:lnTo>
                    <a:pt x="264" y="74"/>
                  </a:lnTo>
                  <a:lnTo>
                    <a:pt x="264" y="80"/>
                  </a:lnTo>
                  <a:lnTo>
                    <a:pt x="258" y="80"/>
                  </a:lnTo>
                  <a:lnTo>
                    <a:pt x="254" y="80"/>
                  </a:lnTo>
                  <a:lnTo>
                    <a:pt x="254" y="84"/>
                  </a:lnTo>
                  <a:lnTo>
                    <a:pt x="248" y="84"/>
                  </a:lnTo>
                  <a:lnTo>
                    <a:pt x="244" y="84"/>
                  </a:lnTo>
                  <a:lnTo>
                    <a:pt x="244" y="90"/>
                  </a:lnTo>
                  <a:lnTo>
                    <a:pt x="244" y="94"/>
                  </a:lnTo>
                  <a:lnTo>
                    <a:pt x="238" y="94"/>
                  </a:lnTo>
                  <a:lnTo>
                    <a:pt x="238" y="100"/>
                  </a:lnTo>
                  <a:lnTo>
                    <a:pt x="238" y="104"/>
                  </a:lnTo>
                  <a:lnTo>
                    <a:pt x="238" y="110"/>
                  </a:lnTo>
                  <a:lnTo>
                    <a:pt x="234" y="110"/>
                  </a:lnTo>
                  <a:lnTo>
                    <a:pt x="234" y="114"/>
                  </a:lnTo>
                  <a:lnTo>
                    <a:pt x="228" y="114"/>
                  </a:lnTo>
                  <a:lnTo>
                    <a:pt x="228" y="120"/>
                  </a:lnTo>
                  <a:lnTo>
                    <a:pt x="234" y="120"/>
                  </a:lnTo>
                  <a:lnTo>
                    <a:pt x="228" y="120"/>
                  </a:lnTo>
                  <a:lnTo>
                    <a:pt x="228" y="124"/>
                  </a:lnTo>
                  <a:lnTo>
                    <a:pt x="224" y="124"/>
                  </a:lnTo>
                  <a:lnTo>
                    <a:pt x="224" y="130"/>
                  </a:lnTo>
                  <a:lnTo>
                    <a:pt x="224" y="134"/>
                  </a:lnTo>
                  <a:lnTo>
                    <a:pt x="218" y="134"/>
                  </a:lnTo>
                  <a:lnTo>
                    <a:pt x="218" y="140"/>
                  </a:lnTo>
                  <a:lnTo>
                    <a:pt x="218" y="144"/>
                  </a:lnTo>
                  <a:lnTo>
                    <a:pt x="214" y="144"/>
                  </a:lnTo>
                  <a:lnTo>
                    <a:pt x="214" y="150"/>
                  </a:lnTo>
                  <a:lnTo>
                    <a:pt x="214" y="154"/>
                  </a:lnTo>
                  <a:lnTo>
                    <a:pt x="208" y="160"/>
                  </a:lnTo>
                  <a:lnTo>
                    <a:pt x="208" y="154"/>
                  </a:lnTo>
                  <a:lnTo>
                    <a:pt x="204" y="154"/>
                  </a:lnTo>
                  <a:lnTo>
                    <a:pt x="204" y="160"/>
                  </a:lnTo>
                  <a:lnTo>
                    <a:pt x="198" y="160"/>
                  </a:lnTo>
                  <a:lnTo>
                    <a:pt x="198" y="164"/>
                  </a:lnTo>
                  <a:lnTo>
                    <a:pt x="194" y="164"/>
                  </a:lnTo>
                  <a:lnTo>
                    <a:pt x="194" y="160"/>
                  </a:lnTo>
                  <a:lnTo>
                    <a:pt x="188" y="160"/>
                  </a:lnTo>
                  <a:lnTo>
                    <a:pt x="184" y="160"/>
                  </a:lnTo>
                  <a:lnTo>
                    <a:pt x="178" y="160"/>
                  </a:lnTo>
                  <a:lnTo>
                    <a:pt x="178" y="164"/>
                  </a:lnTo>
                  <a:lnTo>
                    <a:pt x="174" y="164"/>
                  </a:lnTo>
                  <a:lnTo>
                    <a:pt x="168" y="164"/>
                  </a:lnTo>
                  <a:lnTo>
                    <a:pt x="164" y="164"/>
                  </a:lnTo>
                  <a:lnTo>
                    <a:pt x="160" y="164"/>
                  </a:lnTo>
                  <a:lnTo>
                    <a:pt x="160" y="160"/>
                  </a:lnTo>
                  <a:lnTo>
                    <a:pt x="154" y="164"/>
                  </a:lnTo>
                  <a:lnTo>
                    <a:pt x="150" y="164"/>
                  </a:lnTo>
                  <a:lnTo>
                    <a:pt x="144" y="164"/>
                  </a:lnTo>
                  <a:lnTo>
                    <a:pt x="140" y="164"/>
                  </a:lnTo>
                  <a:lnTo>
                    <a:pt x="134" y="164"/>
                  </a:lnTo>
                  <a:lnTo>
                    <a:pt x="134" y="170"/>
                  </a:lnTo>
                  <a:lnTo>
                    <a:pt x="130" y="170"/>
                  </a:lnTo>
                  <a:lnTo>
                    <a:pt x="130" y="174"/>
                  </a:lnTo>
                  <a:lnTo>
                    <a:pt x="124" y="174"/>
                  </a:lnTo>
                  <a:lnTo>
                    <a:pt x="120" y="174"/>
                  </a:lnTo>
                  <a:lnTo>
                    <a:pt x="114" y="180"/>
                  </a:lnTo>
                  <a:lnTo>
                    <a:pt x="110" y="180"/>
                  </a:lnTo>
                  <a:lnTo>
                    <a:pt x="104" y="184"/>
                  </a:lnTo>
                  <a:lnTo>
                    <a:pt x="100" y="184"/>
                  </a:lnTo>
                  <a:lnTo>
                    <a:pt x="100" y="190"/>
                  </a:lnTo>
                  <a:lnTo>
                    <a:pt x="94" y="190"/>
                  </a:lnTo>
                  <a:lnTo>
                    <a:pt x="90" y="190"/>
                  </a:lnTo>
                  <a:lnTo>
                    <a:pt x="90" y="194"/>
                  </a:lnTo>
                  <a:lnTo>
                    <a:pt x="84" y="194"/>
                  </a:lnTo>
                  <a:lnTo>
                    <a:pt x="80" y="194"/>
                  </a:lnTo>
                  <a:lnTo>
                    <a:pt x="74" y="194"/>
                  </a:lnTo>
                  <a:lnTo>
                    <a:pt x="74" y="190"/>
                  </a:lnTo>
                  <a:lnTo>
                    <a:pt x="70" y="190"/>
                  </a:lnTo>
                  <a:lnTo>
                    <a:pt x="64" y="190"/>
                  </a:lnTo>
                  <a:lnTo>
                    <a:pt x="60" y="190"/>
                  </a:lnTo>
                  <a:lnTo>
                    <a:pt x="60" y="184"/>
                  </a:lnTo>
                  <a:lnTo>
                    <a:pt x="60" y="180"/>
                  </a:lnTo>
                  <a:lnTo>
                    <a:pt x="64" y="180"/>
                  </a:lnTo>
                  <a:lnTo>
                    <a:pt x="70" y="180"/>
                  </a:lnTo>
                  <a:lnTo>
                    <a:pt x="70" y="174"/>
                  </a:lnTo>
                  <a:lnTo>
                    <a:pt x="64" y="174"/>
                  </a:lnTo>
                  <a:lnTo>
                    <a:pt x="64" y="170"/>
                  </a:lnTo>
                  <a:lnTo>
                    <a:pt x="64" y="164"/>
                  </a:lnTo>
                  <a:lnTo>
                    <a:pt x="64" y="160"/>
                  </a:lnTo>
                  <a:lnTo>
                    <a:pt x="70" y="160"/>
                  </a:lnTo>
                  <a:lnTo>
                    <a:pt x="70" y="154"/>
                  </a:lnTo>
                  <a:lnTo>
                    <a:pt x="74" y="154"/>
                  </a:lnTo>
                  <a:lnTo>
                    <a:pt x="74" y="150"/>
                  </a:lnTo>
                  <a:lnTo>
                    <a:pt x="74" y="144"/>
                  </a:lnTo>
                  <a:lnTo>
                    <a:pt x="70" y="140"/>
                  </a:lnTo>
                  <a:lnTo>
                    <a:pt x="64" y="134"/>
                  </a:lnTo>
                  <a:lnTo>
                    <a:pt x="60" y="134"/>
                  </a:lnTo>
                  <a:lnTo>
                    <a:pt x="54" y="130"/>
                  </a:lnTo>
                  <a:lnTo>
                    <a:pt x="54" y="124"/>
                  </a:lnTo>
                  <a:lnTo>
                    <a:pt x="54" y="120"/>
                  </a:lnTo>
                  <a:lnTo>
                    <a:pt x="54" y="114"/>
                  </a:lnTo>
                  <a:lnTo>
                    <a:pt x="54" y="110"/>
                  </a:lnTo>
                  <a:lnTo>
                    <a:pt x="54" y="104"/>
                  </a:lnTo>
                  <a:lnTo>
                    <a:pt x="54" y="100"/>
                  </a:lnTo>
                  <a:lnTo>
                    <a:pt x="54" y="94"/>
                  </a:lnTo>
                  <a:lnTo>
                    <a:pt x="54" y="90"/>
                  </a:lnTo>
                  <a:lnTo>
                    <a:pt x="54" y="84"/>
                  </a:lnTo>
                  <a:lnTo>
                    <a:pt x="50" y="80"/>
                  </a:lnTo>
                  <a:lnTo>
                    <a:pt x="50" y="74"/>
                  </a:lnTo>
                  <a:lnTo>
                    <a:pt x="50" y="70"/>
                  </a:lnTo>
                  <a:lnTo>
                    <a:pt x="44" y="70"/>
                  </a:lnTo>
                  <a:lnTo>
                    <a:pt x="44" y="64"/>
                  </a:lnTo>
                  <a:lnTo>
                    <a:pt x="40" y="64"/>
                  </a:lnTo>
                  <a:lnTo>
                    <a:pt x="40" y="60"/>
                  </a:lnTo>
                  <a:lnTo>
                    <a:pt x="34" y="60"/>
                  </a:lnTo>
                  <a:lnTo>
                    <a:pt x="34" y="54"/>
                  </a:lnTo>
                  <a:lnTo>
                    <a:pt x="34" y="50"/>
                  </a:lnTo>
                  <a:lnTo>
                    <a:pt x="30" y="50"/>
                  </a:lnTo>
                  <a:lnTo>
                    <a:pt x="30" y="44"/>
                  </a:lnTo>
                  <a:lnTo>
                    <a:pt x="24" y="40"/>
                  </a:lnTo>
                  <a:lnTo>
                    <a:pt x="20" y="40"/>
                  </a:lnTo>
                  <a:lnTo>
                    <a:pt x="20" y="34"/>
                  </a:lnTo>
                  <a:lnTo>
                    <a:pt x="14" y="30"/>
                  </a:lnTo>
                  <a:lnTo>
                    <a:pt x="10" y="24"/>
                  </a:lnTo>
                  <a:lnTo>
                    <a:pt x="4" y="20"/>
                  </a:lnTo>
                  <a:lnTo>
                    <a:pt x="0" y="14"/>
                  </a:lnTo>
                  <a:lnTo>
                    <a:pt x="0" y="10"/>
                  </a:lnTo>
                  <a:lnTo>
                    <a:pt x="0" y="4"/>
                  </a:lnTo>
                  <a:lnTo>
                    <a:pt x="0" y="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8" name="Freeform 189">
              <a:extLst>
                <a:ext uri="{FF2B5EF4-FFF2-40B4-BE49-F238E27FC236}">
                  <a16:creationId xmlns:a16="http://schemas.microsoft.com/office/drawing/2014/main" id="{1232B37D-F2C5-A1CE-0584-7E2D88D0122F}"/>
                </a:ext>
              </a:extLst>
            </p:cNvPr>
            <p:cNvSpPr>
              <a:spLocks/>
            </p:cNvSpPr>
            <p:nvPr/>
          </p:nvSpPr>
          <p:spPr bwMode="auto">
            <a:xfrm>
              <a:off x="5845175" y="3663950"/>
              <a:ext cx="673100" cy="657225"/>
            </a:xfrm>
            <a:custGeom>
              <a:avLst/>
              <a:gdLst>
                <a:gd name="T0" fmla="*/ 22225 w 424"/>
                <a:gd name="T1" fmla="*/ 85725 h 414"/>
                <a:gd name="T2" fmla="*/ 206375 w 424"/>
                <a:gd name="T3" fmla="*/ 9525 h 414"/>
                <a:gd name="T4" fmla="*/ 228600 w 424"/>
                <a:gd name="T5" fmla="*/ 9525 h 414"/>
                <a:gd name="T6" fmla="*/ 254000 w 424"/>
                <a:gd name="T7" fmla="*/ 15875 h 414"/>
                <a:gd name="T8" fmla="*/ 269875 w 424"/>
                <a:gd name="T9" fmla="*/ 31750 h 414"/>
                <a:gd name="T10" fmla="*/ 276225 w 424"/>
                <a:gd name="T11" fmla="*/ 47625 h 414"/>
                <a:gd name="T12" fmla="*/ 301625 w 424"/>
                <a:gd name="T13" fmla="*/ 69850 h 414"/>
                <a:gd name="T14" fmla="*/ 317500 w 424"/>
                <a:gd name="T15" fmla="*/ 79375 h 414"/>
                <a:gd name="T16" fmla="*/ 323850 w 424"/>
                <a:gd name="T17" fmla="*/ 85725 h 414"/>
                <a:gd name="T18" fmla="*/ 339725 w 424"/>
                <a:gd name="T19" fmla="*/ 101600 h 414"/>
                <a:gd name="T20" fmla="*/ 349250 w 424"/>
                <a:gd name="T21" fmla="*/ 117475 h 414"/>
                <a:gd name="T22" fmla="*/ 365125 w 424"/>
                <a:gd name="T23" fmla="*/ 117475 h 414"/>
                <a:gd name="T24" fmla="*/ 381000 w 424"/>
                <a:gd name="T25" fmla="*/ 133350 h 414"/>
                <a:gd name="T26" fmla="*/ 403225 w 424"/>
                <a:gd name="T27" fmla="*/ 142875 h 414"/>
                <a:gd name="T28" fmla="*/ 419100 w 424"/>
                <a:gd name="T29" fmla="*/ 149225 h 414"/>
                <a:gd name="T30" fmla="*/ 441325 w 424"/>
                <a:gd name="T31" fmla="*/ 158750 h 414"/>
                <a:gd name="T32" fmla="*/ 457200 w 424"/>
                <a:gd name="T33" fmla="*/ 174625 h 414"/>
                <a:gd name="T34" fmla="*/ 482600 w 424"/>
                <a:gd name="T35" fmla="*/ 190500 h 414"/>
                <a:gd name="T36" fmla="*/ 504825 w 424"/>
                <a:gd name="T37" fmla="*/ 180975 h 414"/>
                <a:gd name="T38" fmla="*/ 520700 w 424"/>
                <a:gd name="T39" fmla="*/ 196850 h 414"/>
                <a:gd name="T40" fmla="*/ 536575 w 424"/>
                <a:gd name="T41" fmla="*/ 212725 h 414"/>
                <a:gd name="T42" fmla="*/ 546100 w 424"/>
                <a:gd name="T43" fmla="*/ 238125 h 414"/>
                <a:gd name="T44" fmla="*/ 552450 w 424"/>
                <a:gd name="T45" fmla="*/ 254000 h 414"/>
                <a:gd name="T46" fmla="*/ 552450 w 424"/>
                <a:gd name="T47" fmla="*/ 276225 h 414"/>
                <a:gd name="T48" fmla="*/ 552450 w 424"/>
                <a:gd name="T49" fmla="*/ 301625 h 414"/>
                <a:gd name="T50" fmla="*/ 552450 w 424"/>
                <a:gd name="T51" fmla="*/ 317500 h 414"/>
                <a:gd name="T52" fmla="*/ 561975 w 424"/>
                <a:gd name="T53" fmla="*/ 339725 h 414"/>
                <a:gd name="T54" fmla="*/ 577850 w 424"/>
                <a:gd name="T55" fmla="*/ 365125 h 414"/>
                <a:gd name="T56" fmla="*/ 584200 w 424"/>
                <a:gd name="T57" fmla="*/ 371475 h 414"/>
                <a:gd name="T58" fmla="*/ 593725 w 424"/>
                <a:gd name="T59" fmla="*/ 396875 h 414"/>
                <a:gd name="T60" fmla="*/ 600075 w 424"/>
                <a:gd name="T61" fmla="*/ 412750 h 414"/>
                <a:gd name="T62" fmla="*/ 625475 w 424"/>
                <a:gd name="T63" fmla="*/ 419100 h 414"/>
                <a:gd name="T64" fmla="*/ 631825 w 424"/>
                <a:gd name="T65" fmla="*/ 434975 h 414"/>
                <a:gd name="T66" fmla="*/ 647700 w 424"/>
                <a:gd name="T67" fmla="*/ 450850 h 414"/>
                <a:gd name="T68" fmla="*/ 647700 w 424"/>
                <a:gd name="T69" fmla="*/ 476250 h 414"/>
                <a:gd name="T70" fmla="*/ 663575 w 424"/>
                <a:gd name="T71" fmla="*/ 498475 h 414"/>
                <a:gd name="T72" fmla="*/ 663575 w 424"/>
                <a:gd name="T73" fmla="*/ 523875 h 414"/>
                <a:gd name="T74" fmla="*/ 663575 w 424"/>
                <a:gd name="T75" fmla="*/ 539750 h 414"/>
                <a:gd name="T76" fmla="*/ 285750 w 424"/>
                <a:gd name="T77" fmla="*/ 657225 h 414"/>
                <a:gd name="T78" fmla="*/ 285750 w 424"/>
                <a:gd name="T79" fmla="*/ 625475 h 414"/>
                <a:gd name="T80" fmla="*/ 269875 w 424"/>
                <a:gd name="T81" fmla="*/ 609600 h 414"/>
                <a:gd name="T82" fmla="*/ 254000 w 424"/>
                <a:gd name="T83" fmla="*/ 587375 h 414"/>
                <a:gd name="T84" fmla="*/ 254000 w 424"/>
                <a:gd name="T85" fmla="*/ 571500 h 414"/>
                <a:gd name="T86" fmla="*/ 244475 w 424"/>
                <a:gd name="T87" fmla="*/ 546100 h 414"/>
                <a:gd name="T88" fmla="*/ 222250 w 424"/>
                <a:gd name="T89" fmla="*/ 539750 h 414"/>
                <a:gd name="T90" fmla="*/ 206375 w 424"/>
                <a:gd name="T91" fmla="*/ 530225 h 414"/>
                <a:gd name="T92" fmla="*/ 196850 w 424"/>
                <a:gd name="T93" fmla="*/ 523875 h 414"/>
                <a:gd name="T94" fmla="*/ 174625 w 424"/>
                <a:gd name="T95" fmla="*/ 514350 h 414"/>
                <a:gd name="T96" fmla="*/ 127000 w 424"/>
                <a:gd name="T97" fmla="*/ 498475 h 414"/>
                <a:gd name="T98" fmla="*/ 79375 w 424"/>
                <a:gd name="T99" fmla="*/ 508000 h 414"/>
                <a:gd name="T100" fmla="*/ 79375 w 424"/>
                <a:gd name="T101" fmla="*/ 498475 h 414"/>
                <a:gd name="T102" fmla="*/ 85725 w 424"/>
                <a:gd name="T103" fmla="*/ 476250 h 414"/>
                <a:gd name="T104" fmla="*/ 95250 w 424"/>
                <a:gd name="T105" fmla="*/ 450850 h 414"/>
                <a:gd name="T106" fmla="*/ 117475 w 424"/>
                <a:gd name="T107" fmla="*/ 307975 h 414"/>
                <a:gd name="T108" fmla="*/ 101600 w 424"/>
                <a:gd name="T109" fmla="*/ 292100 h 414"/>
                <a:gd name="T110" fmla="*/ 85725 w 424"/>
                <a:gd name="T111" fmla="*/ 276225 h 414"/>
                <a:gd name="T112" fmla="*/ 79375 w 424"/>
                <a:gd name="T113" fmla="*/ 254000 h 414"/>
                <a:gd name="T114" fmla="*/ 63500 w 424"/>
                <a:gd name="T115" fmla="*/ 238125 h 414"/>
                <a:gd name="T116" fmla="*/ 63500 w 424"/>
                <a:gd name="T117" fmla="*/ 206375 h 414"/>
                <a:gd name="T118" fmla="*/ 63500 w 424"/>
                <a:gd name="T119" fmla="*/ 190500 h 414"/>
                <a:gd name="T120" fmla="*/ 0 w 424"/>
                <a:gd name="T121" fmla="*/ 149225 h 41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24"/>
                <a:gd name="T184" fmla="*/ 0 h 414"/>
                <a:gd name="T185" fmla="*/ 424 w 424"/>
                <a:gd name="T186" fmla="*/ 414 h 41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24" h="414">
                  <a:moveTo>
                    <a:pt x="0" y="84"/>
                  </a:moveTo>
                  <a:lnTo>
                    <a:pt x="4" y="84"/>
                  </a:lnTo>
                  <a:lnTo>
                    <a:pt x="4" y="74"/>
                  </a:lnTo>
                  <a:lnTo>
                    <a:pt x="14" y="54"/>
                  </a:lnTo>
                  <a:lnTo>
                    <a:pt x="14" y="44"/>
                  </a:lnTo>
                  <a:lnTo>
                    <a:pt x="20" y="40"/>
                  </a:lnTo>
                  <a:lnTo>
                    <a:pt x="80" y="20"/>
                  </a:lnTo>
                  <a:lnTo>
                    <a:pt x="130" y="6"/>
                  </a:lnTo>
                  <a:lnTo>
                    <a:pt x="134" y="0"/>
                  </a:lnTo>
                  <a:lnTo>
                    <a:pt x="140" y="0"/>
                  </a:lnTo>
                  <a:lnTo>
                    <a:pt x="144" y="0"/>
                  </a:lnTo>
                  <a:lnTo>
                    <a:pt x="144" y="6"/>
                  </a:lnTo>
                  <a:lnTo>
                    <a:pt x="150" y="6"/>
                  </a:lnTo>
                  <a:lnTo>
                    <a:pt x="154" y="6"/>
                  </a:lnTo>
                  <a:lnTo>
                    <a:pt x="160" y="6"/>
                  </a:lnTo>
                  <a:lnTo>
                    <a:pt x="160" y="10"/>
                  </a:lnTo>
                  <a:lnTo>
                    <a:pt x="160" y="14"/>
                  </a:lnTo>
                  <a:lnTo>
                    <a:pt x="160" y="20"/>
                  </a:lnTo>
                  <a:lnTo>
                    <a:pt x="164" y="20"/>
                  </a:lnTo>
                  <a:lnTo>
                    <a:pt x="170" y="20"/>
                  </a:lnTo>
                  <a:lnTo>
                    <a:pt x="170" y="24"/>
                  </a:lnTo>
                  <a:lnTo>
                    <a:pt x="174" y="24"/>
                  </a:lnTo>
                  <a:lnTo>
                    <a:pt x="170" y="30"/>
                  </a:lnTo>
                  <a:lnTo>
                    <a:pt x="174" y="30"/>
                  </a:lnTo>
                  <a:lnTo>
                    <a:pt x="180" y="34"/>
                  </a:lnTo>
                  <a:lnTo>
                    <a:pt x="184" y="34"/>
                  </a:lnTo>
                  <a:lnTo>
                    <a:pt x="184" y="40"/>
                  </a:lnTo>
                  <a:lnTo>
                    <a:pt x="190" y="44"/>
                  </a:lnTo>
                  <a:lnTo>
                    <a:pt x="190" y="40"/>
                  </a:lnTo>
                  <a:lnTo>
                    <a:pt x="194" y="40"/>
                  </a:lnTo>
                  <a:lnTo>
                    <a:pt x="194" y="44"/>
                  </a:lnTo>
                  <a:lnTo>
                    <a:pt x="200" y="50"/>
                  </a:lnTo>
                  <a:lnTo>
                    <a:pt x="200" y="54"/>
                  </a:lnTo>
                  <a:lnTo>
                    <a:pt x="204" y="54"/>
                  </a:lnTo>
                  <a:lnTo>
                    <a:pt x="210" y="54"/>
                  </a:lnTo>
                  <a:lnTo>
                    <a:pt x="204" y="54"/>
                  </a:lnTo>
                  <a:lnTo>
                    <a:pt x="204" y="60"/>
                  </a:lnTo>
                  <a:lnTo>
                    <a:pt x="210" y="60"/>
                  </a:lnTo>
                  <a:lnTo>
                    <a:pt x="210" y="64"/>
                  </a:lnTo>
                  <a:lnTo>
                    <a:pt x="214" y="64"/>
                  </a:lnTo>
                  <a:lnTo>
                    <a:pt x="210" y="64"/>
                  </a:lnTo>
                  <a:lnTo>
                    <a:pt x="214" y="64"/>
                  </a:lnTo>
                  <a:lnTo>
                    <a:pt x="220" y="70"/>
                  </a:lnTo>
                  <a:lnTo>
                    <a:pt x="220" y="74"/>
                  </a:lnTo>
                  <a:lnTo>
                    <a:pt x="220" y="70"/>
                  </a:lnTo>
                  <a:lnTo>
                    <a:pt x="224" y="70"/>
                  </a:lnTo>
                  <a:lnTo>
                    <a:pt x="224" y="74"/>
                  </a:lnTo>
                  <a:lnTo>
                    <a:pt x="230" y="74"/>
                  </a:lnTo>
                  <a:lnTo>
                    <a:pt x="230" y="80"/>
                  </a:lnTo>
                  <a:lnTo>
                    <a:pt x="234" y="80"/>
                  </a:lnTo>
                  <a:lnTo>
                    <a:pt x="234" y="84"/>
                  </a:lnTo>
                  <a:lnTo>
                    <a:pt x="240" y="84"/>
                  </a:lnTo>
                  <a:lnTo>
                    <a:pt x="244" y="84"/>
                  </a:lnTo>
                  <a:lnTo>
                    <a:pt x="250" y="84"/>
                  </a:lnTo>
                  <a:lnTo>
                    <a:pt x="250" y="90"/>
                  </a:lnTo>
                  <a:lnTo>
                    <a:pt x="254" y="90"/>
                  </a:lnTo>
                  <a:lnTo>
                    <a:pt x="254" y="94"/>
                  </a:lnTo>
                  <a:lnTo>
                    <a:pt x="260" y="94"/>
                  </a:lnTo>
                  <a:lnTo>
                    <a:pt x="260" y="90"/>
                  </a:lnTo>
                  <a:lnTo>
                    <a:pt x="264" y="94"/>
                  </a:lnTo>
                  <a:lnTo>
                    <a:pt x="264" y="100"/>
                  </a:lnTo>
                  <a:lnTo>
                    <a:pt x="270" y="100"/>
                  </a:lnTo>
                  <a:lnTo>
                    <a:pt x="274" y="100"/>
                  </a:lnTo>
                  <a:lnTo>
                    <a:pt x="278" y="100"/>
                  </a:lnTo>
                  <a:lnTo>
                    <a:pt x="278" y="104"/>
                  </a:lnTo>
                  <a:lnTo>
                    <a:pt x="284" y="104"/>
                  </a:lnTo>
                  <a:lnTo>
                    <a:pt x="288" y="104"/>
                  </a:lnTo>
                  <a:lnTo>
                    <a:pt x="288" y="110"/>
                  </a:lnTo>
                  <a:lnTo>
                    <a:pt x="294" y="110"/>
                  </a:lnTo>
                  <a:lnTo>
                    <a:pt x="294" y="114"/>
                  </a:lnTo>
                  <a:lnTo>
                    <a:pt x="298" y="114"/>
                  </a:lnTo>
                  <a:lnTo>
                    <a:pt x="304" y="120"/>
                  </a:lnTo>
                  <a:lnTo>
                    <a:pt x="304" y="114"/>
                  </a:lnTo>
                  <a:lnTo>
                    <a:pt x="308" y="114"/>
                  </a:lnTo>
                  <a:lnTo>
                    <a:pt x="314" y="114"/>
                  </a:lnTo>
                  <a:lnTo>
                    <a:pt x="318" y="114"/>
                  </a:lnTo>
                  <a:lnTo>
                    <a:pt x="318" y="120"/>
                  </a:lnTo>
                  <a:lnTo>
                    <a:pt x="324" y="120"/>
                  </a:lnTo>
                  <a:lnTo>
                    <a:pt x="324" y="124"/>
                  </a:lnTo>
                  <a:lnTo>
                    <a:pt x="328" y="124"/>
                  </a:lnTo>
                  <a:lnTo>
                    <a:pt x="328" y="130"/>
                  </a:lnTo>
                  <a:lnTo>
                    <a:pt x="328" y="124"/>
                  </a:lnTo>
                  <a:lnTo>
                    <a:pt x="334" y="130"/>
                  </a:lnTo>
                  <a:lnTo>
                    <a:pt x="338" y="134"/>
                  </a:lnTo>
                  <a:lnTo>
                    <a:pt x="344" y="140"/>
                  </a:lnTo>
                  <a:lnTo>
                    <a:pt x="348" y="140"/>
                  </a:lnTo>
                  <a:lnTo>
                    <a:pt x="344" y="144"/>
                  </a:lnTo>
                  <a:lnTo>
                    <a:pt x="344" y="150"/>
                  </a:lnTo>
                  <a:lnTo>
                    <a:pt x="344" y="154"/>
                  </a:lnTo>
                  <a:lnTo>
                    <a:pt x="348" y="150"/>
                  </a:lnTo>
                  <a:lnTo>
                    <a:pt x="348" y="154"/>
                  </a:lnTo>
                  <a:lnTo>
                    <a:pt x="348" y="160"/>
                  </a:lnTo>
                  <a:lnTo>
                    <a:pt x="354" y="164"/>
                  </a:lnTo>
                  <a:lnTo>
                    <a:pt x="354" y="170"/>
                  </a:lnTo>
                  <a:lnTo>
                    <a:pt x="348" y="170"/>
                  </a:lnTo>
                  <a:lnTo>
                    <a:pt x="348" y="174"/>
                  </a:lnTo>
                  <a:lnTo>
                    <a:pt x="344" y="174"/>
                  </a:lnTo>
                  <a:lnTo>
                    <a:pt x="344" y="180"/>
                  </a:lnTo>
                  <a:lnTo>
                    <a:pt x="344" y="184"/>
                  </a:lnTo>
                  <a:lnTo>
                    <a:pt x="348" y="190"/>
                  </a:lnTo>
                  <a:lnTo>
                    <a:pt x="344" y="190"/>
                  </a:lnTo>
                  <a:lnTo>
                    <a:pt x="338" y="190"/>
                  </a:lnTo>
                  <a:lnTo>
                    <a:pt x="344" y="194"/>
                  </a:lnTo>
                  <a:lnTo>
                    <a:pt x="348" y="200"/>
                  </a:lnTo>
                  <a:lnTo>
                    <a:pt x="348" y="204"/>
                  </a:lnTo>
                  <a:lnTo>
                    <a:pt x="348" y="210"/>
                  </a:lnTo>
                  <a:lnTo>
                    <a:pt x="348" y="214"/>
                  </a:lnTo>
                  <a:lnTo>
                    <a:pt x="354" y="214"/>
                  </a:lnTo>
                  <a:lnTo>
                    <a:pt x="358" y="214"/>
                  </a:lnTo>
                  <a:lnTo>
                    <a:pt x="358" y="224"/>
                  </a:lnTo>
                  <a:lnTo>
                    <a:pt x="364" y="224"/>
                  </a:lnTo>
                  <a:lnTo>
                    <a:pt x="364" y="230"/>
                  </a:lnTo>
                  <a:lnTo>
                    <a:pt x="364" y="234"/>
                  </a:lnTo>
                  <a:lnTo>
                    <a:pt x="364" y="230"/>
                  </a:lnTo>
                  <a:lnTo>
                    <a:pt x="368" y="230"/>
                  </a:lnTo>
                  <a:lnTo>
                    <a:pt x="368" y="234"/>
                  </a:lnTo>
                  <a:lnTo>
                    <a:pt x="368" y="240"/>
                  </a:lnTo>
                  <a:lnTo>
                    <a:pt x="368" y="244"/>
                  </a:lnTo>
                  <a:lnTo>
                    <a:pt x="374" y="244"/>
                  </a:lnTo>
                  <a:lnTo>
                    <a:pt x="374" y="250"/>
                  </a:lnTo>
                  <a:lnTo>
                    <a:pt x="378" y="250"/>
                  </a:lnTo>
                  <a:lnTo>
                    <a:pt x="378" y="254"/>
                  </a:lnTo>
                  <a:lnTo>
                    <a:pt x="384" y="260"/>
                  </a:lnTo>
                  <a:lnTo>
                    <a:pt x="378" y="260"/>
                  </a:lnTo>
                  <a:lnTo>
                    <a:pt x="384" y="260"/>
                  </a:lnTo>
                  <a:lnTo>
                    <a:pt x="384" y="264"/>
                  </a:lnTo>
                  <a:lnTo>
                    <a:pt x="388" y="264"/>
                  </a:lnTo>
                  <a:lnTo>
                    <a:pt x="394" y="264"/>
                  </a:lnTo>
                  <a:lnTo>
                    <a:pt x="398" y="264"/>
                  </a:lnTo>
                  <a:lnTo>
                    <a:pt x="398" y="270"/>
                  </a:lnTo>
                  <a:lnTo>
                    <a:pt x="394" y="270"/>
                  </a:lnTo>
                  <a:lnTo>
                    <a:pt x="398" y="274"/>
                  </a:lnTo>
                  <a:lnTo>
                    <a:pt x="398" y="280"/>
                  </a:lnTo>
                  <a:lnTo>
                    <a:pt x="404" y="280"/>
                  </a:lnTo>
                  <a:lnTo>
                    <a:pt x="404" y="284"/>
                  </a:lnTo>
                  <a:lnTo>
                    <a:pt x="408" y="284"/>
                  </a:lnTo>
                  <a:lnTo>
                    <a:pt x="404" y="284"/>
                  </a:lnTo>
                  <a:lnTo>
                    <a:pt x="408" y="290"/>
                  </a:lnTo>
                  <a:lnTo>
                    <a:pt x="408" y="294"/>
                  </a:lnTo>
                  <a:lnTo>
                    <a:pt x="408" y="300"/>
                  </a:lnTo>
                  <a:lnTo>
                    <a:pt x="408" y="304"/>
                  </a:lnTo>
                  <a:lnTo>
                    <a:pt x="408" y="310"/>
                  </a:lnTo>
                  <a:lnTo>
                    <a:pt x="414" y="310"/>
                  </a:lnTo>
                  <a:lnTo>
                    <a:pt x="418" y="314"/>
                  </a:lnTo>
                  <a:lnTo>
                    <a:pt x="414" y="314"/>
                  </a:lnTo>
                  <a:lnTo>
                    <a:pt x="418" y="320"/>
                  </a:lnTo>
                  <a:lnTo>
                    <a:pt x="418" y="324"/>
                  </a:lnTo>
                  <a:lnTo>
                    <a:pt x="418" y="330"/>
                  </a:lnTo>
                  <a:lnTo>
                    <a:pt x="418" y="334"/>
                  </a:lnTo>
                  <a:lnTo>
                    <a:pt x="424" y="334"/>
                  </a:lnTo>
                  <a:lnTo>
                    <a:pt x="418" y="334"/>
                  </a:lnTo>
                  <a:lnTo>
                    <a:pt x="418" y="340"/>
                  </a:lnTo>
                  <a:lnTo>
                    <a:pt x="374" y="354"/>
                  </a:lnTo>
                  <a:lnTo>
                    <a:pt x="294" y="380"/>
                  </a:lnTo>
                  <a:lnTo>
                    <a:pt x="200" y="410"/>
                  </a:lnTo>
                  <a:lnTo>
                    <a:pt x="180" y="414"/>
                  </a:lnTo>
                  <a:lnTo>
                    <a:pt x="180" y="410"/>
                  </a:lnTo>
                  <a:lnTo>
                    <a:pt x="180" y="404"/>
                  </a:lnTo>
                  <a:lnTo>
                    <a:pt x="180" y="400"/>
                  </a:lnTo>
                  <a:lnTo>
                    <a:pt x="180" y="394"/>
                  </a:lnTo>
                  <a:lnTo>
                    <a:pt x="174" y="394"/>
                  </a:lnTo>
                  <a:lnTo>
                    <a:pt x="174" y="390"/>
                  </a:lnTo>
                  <a:lnTo>
                    <a:pt x="174" y="384"/>
                  </a:lnTo>
                  <a:lnTo>
                    <a:pt x="170" y="384"/>
                  </a:lnTo>
                  <a:lnTo>
                    <a:pt x="164" y="380"/>
                  </a:lnTo>
                  <a:lnTo>
                    <a:pt x="164" y="374"/>
                  </a:lnTo>
                  <a:lnTo>
                    <a:pt x="160" y="374"/>
                  </a:lnTo>
                  <a:lnTo>
                    <a:pt x="160" y="370"/>
                  </a:lnTo>
                  <a:lnTo>
                    <a:pt x="164" y="370"/>
                  </a:lnTo>
                  <a:lnTo>
                    <a:pt x="160" y="370"/>
                  </a:lnTo>
                  <a:lnTo>
                    <a:pt x="160" y="364"/>
                  </a:lnTo>
                  <a:lnTo>
                    <a:pt x="160" y="360"/>
                  </a:lnTo>
                  <a:lnTo>
                    <a:pt x="160" y="354"/>
                  </a:lnTo>
                  <a:lnTo>
                    <a:pt x="154" y="354"/>
                  </a:lnTo>
                  <a:lnTo>
                    <a:pt x="154" y="350"/>
                  </a:lnTo>
                  <a:lnTo>
                    <a:pt x="154" y="344"/>
                  </a:lnTo>
                  <a:lnTo>
                    <a:pt x="150" y="344"/>
                  </a:lnTo>
                  <a:lnTo>
                    <a:pt x="144" y="344"/>
                  </a:lnTo>
                  <a:lnTo>
                    <a:pt x="140" y="344"/>
                  </a:lnTo>
                  <a:lnTo>
                    <a:pt x="140" y="340"/>
                  </a:lnTo>
                  <a:lnTo>
                    <a:pt x="134" y="344"/>
                  </a:lnTo>
                  <a:lnTo>
                    <a:pt x="134" y="340"/>
                  </a:lnTo>
                  <a:lnTo>
                    <a:pt x="130" y="340"/>
                  </a:lnTo>
                  <a:lnTo>
                    <a:pt x="130" y="334"/>
                  </a:lnTo>
                  <a:lnTo>
                    <a:pt x="130" y="340"/>
                  </a:lnTo>
                  <a:lnTo>
                    <a:pt x="130" y="334"/>
                  </a:lnTo>
                  <a:lnTo>
                    <a:pt x="124" y="334"/>
                  </a:lnTo>
                  <a:lnTo>
                    <a:pt x="124" y="330"/>
                  </a:lnTo>
                  <a:lnTo>
                    <a:pt x="120" y="330"/>
                  </a:lnTo>
                  <a:lnTo>
                    <a:pt x="114" y="330"/>
                  </a:lnTo>
                  <a:lnTo>
                    <a:pt x="114" y="324"/>
                  </a:lnTo>
                  <a:lnTo>
                    <a:pt x="110" y="324"/>
                  </a:lnTo>
                  <a:lnTo>
                    <a:pt x="110" y="320"/>
                  </a:lnTo>
                  <a:lnTo>
                    <a:pt x="100" y="314"/>
                  </a:lnTo>
                  <a:lnTo>
                    <a:pt x="84" y="314"/>
                  </a:lnTo>
                  <a:lnTo>
                    <a:pt x="80" y="314"/>
                  </a:lnTo>
                  <a:lnTo>
                    <a:pt x="70" y="320"/>
                  </a:lnTo>
                  <a:lnTo>
                    <a:pt x="64" y="320"/>
                  </a:lnTo>
                  <a:lnTo>
                    <a:pt x="54" y="324"/>
                  </a:lnTo>
                  <a:lnTo>
                    <a:pt x="50" y="320"/>
                  </a:lnTo>
                  <a:lnTo>
                    <a:pt x="44" y="324"/>
                  </a:lnTo>
                  <a:lnTo>
                    <a:pt x="44" y="320"/>
                  </a:lnTo>
                  <a:lnTo>
                    <a:pt x="50" y="320"/>
                  </a:lnTo>
                  <a:lnTo>
                    <a:pt x="50" y="314"/>
                  </a:lnTo>
                  <a:lnTo>
                    <a:pt x="50" y="310"/>
                  </a:lnTo>
                  <a:lnTo>
                    <a:pt x="54" y="310"/>
                  </a:lnTo>
                  <a:lnTo>
                    <a:pt x="54" y="304"/>
                  </a:lnTo>
                  <a:lnTo>
                    <a:pt x="54" y="300"/>
                  </a:lnTo>
                  <a:lnTo>
                    <a:pt x="54" y="294"/>
                  </a:lnTo>
                  <a:lnTo>
                    <a:pt x="54" y="290"/>
                  </a:lnTo>
                  <a:lnTo>
                    <a:pt x="60" y="290"/>
                  </a:lnTo>
                  <a:lnTo>
                    <a:pt x="60" y="284"/>
                  </a:lnTo>
                  <a:lnTo>
                    <a:pt x="60" y="264"/>
                  </a:lnTo>
                  <a:lnTo>
                    <a:pt x="80" y="200"/>
                  </a:lnTo>
                  <a:lnTo>
                    <a:pt x="74" y="200"/>
                  </a:lnTo>
                  <a:lnTo>
                    <a:pt x="74" y="194"/>
                  </a:lnTo>
                  <a:lnTo>
                    <a:pt x="70" y="194"/>
                  </a:lnTo>
                  <a:lnTo>
                    <a:pt x="64" y="194"/>
                  </a:lnTo>
                  <a:lnTo>
                    <a:pt x="64" y="190"/>
                  </a:lnTo>
                  <a:lnTo>
                    <a:pt x="64" y="184"/>
                  </a:lnTo>
                  <a:lnTo>
                    <a:pt x="64" y="180"/>
                  </a:lnTo>
                  <a:lnTo>
                    <a:pt x="60" y="180"/>
                  </a:lnTo>
                  <a:lnTo>
                    <a:pt x="60" y="174"/>
                  </a:lnTo>
                  <a:lnTo>
                    <a:pt x="54" y="174"/>
                  </a:lnTo>
                  <a:lnTo>
                    <a:pt x="54" y="170"/>
                  </a:lnTo>
                  <a:lnTo>
                    <a:pt x="50" y="170"/>
                  </a:lnTo>
                  <a:lnTo>
                    <a:pt x="50" y="164"/>
                  </a:lnTo>
                  <a:lnTo>
                    <a:pt x="50" y="160"/>
                  </a:lnTo>
                  <a:lnTo>
                    <a:pt x="44" y="160"/>
                  </a:lnTo>
                  <a:lnTo>
                    <a:pt x="44" y="154"/>
                  </a:lnTo>
                  <a:lnTo>
                    <a:pt x="40" y="154"/>
                  </a:lnTo>
                  <a:lnTo>
                    <a:pt x="40" y="150"/>
                  </a:lnTo>
                  <a:lnTo>
                    <a:pt x="40" y="144"/>
                  </a:lnTo>
                  <a:lnTo>
                    <a:pt x="40" y="140"/>
                  </a:lnTo>
                  <a:lnTo>
                    <a:pt x="40" y="134"/>
                  </a:lnTo>
                  <a:lnTo>
                    <a:pt x="40" y="130"/>
                  </a:lnTo>
                  <a:lnTo>
                    <a:pt x="34" y="130"/>
                  </a:lnTo>
                  <a:lnTo>
                    <a:pt x="34" y="124"/>
                  </a:lnTo>
                  <a:lnTo>
                    <a:pt x="40" y="124"/>
                  </a:lnTo>
                  <a:lnTo>
                    <a:pt x="40" y="120"/>
                  </a:lnTo>
                  <a:lnTo>
                    <a:pt x="40" y="114"/>
                  </a:lnTo>
                  <a:lnTo>
                    <a:pt x="20" y="104"/>
                  </a:lnTo>
                  <a:lnTo>
                    <a:pt x="14" y="104"/>
                  </a:lnTo>
                  <a:lnTo>
                    <a:pt x="0" y="94"/>
                  </a:lnTo>
                  <a:lnTo>
                    <a:pt x="0" y="8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9" name="Freeform 191">
              <a:extLst>
                <a:ext uri="{FF2B5EF4-FFF2-40B4-BE49-F238E27FC236}">
                  <a16:creationId xmlns:a16="http://schemas.microsoft.com/office/drawing/2014/main" id="{9A052714-3866-23A7-8241-6C334A9ACCB8}"/>
                </a:ext>
              </a:extLst>
            </p:cNvPr>
            <p:cNvSpPr>
              <a:spLocks/>
            </p:cNvSpPr>
            <p:nvPr/>
          </p:nvSpPr>
          <p:spPr bwMode="auto">
            <a:xfrm>
              <a:off x="3816350" y="3616325"/>
              <a:ext cx="419100" cy="546100"/>
            </a:xfrm>
            <a:custGeom>
              <a:avLst/>
              <a:gdLst>
                <a:gd name="T0" fmla="*/ 15875 w 264"/>
                <a:gd name="T1" fmla="*/ 307975 h 344"/>
                <a:gd name="T2" fmla="*/ 38100 w 264"/>
                <a:gd name="T3" fmla="*/ 307975 h 344"/>
                <a:gd name="T4" fmla="*/ 47625 w 264"/>
                <a:gd name="T5" fmla="*/ 323850 h 344"/>
                <a:gd name="T6" fmla="*/ 69850 w 264"/>
                <a:gd name="T7" fmla="*/ 317500 h 344"/>
                <a:gd name="T8" fmla="*/ 79375 w 264"/>
                <a:gd name="T9" fmla="*/ 260350 h 344"/>
                <a:gd name="T10" fmla="*/ 95250 w 264"/>
                <a:gd name="T11" fmla="*/ 238125 h 344"/>
                <a:gd name="T12" fmla="*/ 127000 w 264"/>
                <a:gd name="T13" fmla="*/ 244475 h 344"/>
                <a:gd name="T14" fmla="*/ 133350 w 264"/>
                <a:gd name="T15" fmla="*/ 222250 h 344"/>
                <a:gd name="T16" fmla="*/ 142875 w 264"/>
                <a:gd name="T17" fmla="*/ 228600 h 344"/>
                <a:gd name="T18" fmla="*/ 149225 w 264"/>
                <a:gd name="T19" fmla="*/ 228600 h 344"/>
                <a:gd name="T20" fmla="*/ 158750 w 264"/>
                <a:gd name="T21" fmla="*/ 212725 h 344"/>
                <a:gd name="T22" fmla="*/ 158750 w 264"/>
                <a:gd name="T23" fmla="*/ 142875 h 344"/>
                <a:gd name="T24" fmla="*/ 165100 w 264"/>
                <a:gd name="T25" fmla="*/ 117475 h 344"/>
                <a:gd name="T26" fmla="*/ 158750 w 264"/>
                <a:gd name="T27" fmla="*/ 79375 h 344"/>
                <a:gd name="T28" fmla="*/ 165100 w 264"/>
                <a:gd name="T29" fmla="*/ 57150 h 344"/>
                <a:gd name="T30" fmla="*/ 174625 w 264"/>
                <a:gd name="T31" fmla="*/ 25400 h 344"/>
                <a:gd name="T32" fmla="*/ 180975 w 264"/>
                <a:gd name="T33" fmla="*/ 0 h 344"/>
                <a:gd name="T34" fmla="*/ 196850 w 264"/>
                <a:gd name="T35" fmla="*/ 9525 h 344"/>
                <a:gd name="T36" fmla="*/ 206375 w 264"/>
                <a:gd name="T37" fmla="*/ 25400 h 344"/>
                <a:gd name="T38" fmla="*/ 228600 w 264"/>
                <a:gd name="T39" fmla="*/ 25400 h 344"/>
                <a:gd name="T40" fmla="*/ 244475 w 264"/>
                <a:gd name="T41" fmla="*/ 31750 h 344"/>
                <a:gd name="T42" fmla="*/ 269875 w 264"/>
                <a:gd name="T43" fmla="*/ 41275 h 344"/>
                <a:gd name="T44" fmla="*/ 292100 w 264"/>
                <a:gd name="T45" fmla="*/ 41275 h 344"/>
                <a:gd name="T46" fmla="*/ 307975 w 264"/>
                <a:gd name="T47" fmla="*/ 47625 h 344"/>
                <a:gd name="T48" fmla="*/ 333375 w 264"/>
                <a:gd name="T49" fmla="*/ 47625 h 344"/>
                <a:gd name="T50" fmla="*/ 339725 w 264"/>
                <a:gd name="T51" fmla="*/ 63500 h 344"/>
                <a:gd name="T52" fmla="*/ 339725 w 264"/>
                <a:gd name="T53" fmla="*/ 79375 h 344"/>
                <a:gd name="T54" fmla="*/ 349250 w 264"/>
                <a:gd name="T55" fmla="*/ 95250 h 344"/>
                <a:gd name="T56" fmla="*/ 349250 w 264"/>
                <a:gd name="T57" fmla="*/ 111125 h 344"/>
                <a:gd name="T58" fmla="*/ 355600 w 264"/>
                <a:gd name="T59" fmla="*/ 127000 h 344"/>
                <a:gd name="T60" fmla="*/ 365125 w 264"/>
                <a:gd name="T61" fmla="*/ 142875 h 344"/>
                <a:gd name="T62" fmla="*/ 349250 w 264"/>
                <a:gd name="T63" fmla="*/ 158750 h 344"/>
                <a:gd name="T64" fmla="*/ 349250 w 264"/>
                <a:gd name="T65" fmla="*/ 180975 h 344"/>
                <a:gd name="T66" fmla="*/ 355600 w 264"/>
                <a:gd name="T67" fmla="*/ 196850 h 344"/>
                <a:gd name="T68" fmla="*/ 365125 w 264"/>
                <a:gd name="T69" fmla="*/ 212725 h 344"/>
                <a:gd name="T70" fmla="*/ 365125 w 264"/>
                <a:gd name="T71" fmla="*/ 228600 h 344"/>
                <a:gd name="T72" fmla="*/ 371475 w 264"/>
                <a:gd name="T73" fmla="*/ 244475 h 344"/>
                <a:gd name="T74" fmla="*/ 381000 w 264"/>
                <a:gd name="T75" fmla="*/ 260350 h 344"/>
                <a:gd name="T76" fmla="*/ 396875 w 264"/>
                <a:gd name="T77" fmla="*/ 269875 h 344"/>
                <a:gd name="T78" fmla="*/ 412750 w 264"/>
                <a:gd name="T79" fmla="*/ 276225 h 344"/>
                <a:gd name="T80" fmla="*/ 412750 w 264"/>
                <a:gd name="T81" fmla="*/ 292100 h 344"/>
                <a:gd name="T82" fmla="*/ 403225 w 264"/>
                <a:gd name="T83" fmla="*/ 307975 h 344"/>
                <a:gd name="T84" fmla="*/ 403225 w 264"/>
                <a:gd name="T85" fmla="*/ 317500 h 344"/>
                <a:gd name="T86" fmla="*/ 412750 w 264"/>
                <a:gd name="T87" fmla="*/ 333375 h 344"/>
                <a:gd name="T88" fmla="*/ 412750 w 264"/>
                <a:gd name="T89" fmla="*/ 355600 h 344"/>
                <a:gd name="T90" fmla="*/ 419100 w 264"/>
                <a:gd name="T91" fmla="*/ 371475 h 344"/>
                <a:gd name="T92" fmla="*/ 412750 w 264"/>
                <a:gd name="T93" fmla="*/ 381000 h 344"/>
                <a:gd name="T94" fmla="*/ 396875 w 264"/>
                <a:gd name="T95" fmla="*/ 387350 h 344"/>
                <a:gd name="T96" fmla="*/ 387350 w 264"/>
                <a:gd name="T97" fmla="*/ 403225 h 344"/>
                <a:gd name="T98" fmla="*/ 387350 w 264"/>
                <a:gd name="T99" fmla="*/ 396875 h 344"/>
                <a:gd name="T100" fmla="*/ 371475 w 264"/>
                <a:gd name="T101" fmla="*/ 387350 h 344"/>
                <a:gd name="T102" fmla="*/ 317500 w 264"/>
                <a:gd name="T103" fmla="*/ 466725 h 344"/>
                <a:gd name="T104" fmla="*/ 269875 w 264"/>
                <a:gd name="T105" fmla="*/ 539750 h 344"/>
                <a:gd name="T106" fmla="*/ 174625 w 264"/>
                <a:gd name="T107" fmla="*/ 530225 h 344"/>
                <a:gd name="T108" fmla="*/ 158750 w 264"/>
                <a:gd name="T109" fmla="*/ 539750 h 344"/>
                <a:gd name="T110" fmla="*/ 117475 w 264"/>
                <a:gd name="T111" fmla="*/ 530225 h 344"/>
                <a:gd name="T112" fmla="*/ 22225 w 264"/>
                <a:gd name="T113" fmla="*/ 530225 h 344"/>
                <a:gd name="T114" fmla="*/ 15875 w 264"/>
                <a:gd name="T115" fmla="*/ 492125 h 344"/>
                <a:gd name="T116" fmla="*/ 0 w 264"/>
                <a:gd name="T117" fmla="*/ 444500 h 344"/>
                <a:gd name="T118" fmla="*/ 22225 w 264"/>
                <a:gd name="T119" fmla="*/ 387350 h 344"/>
                <a:gd name="T120" fmla="*/ 22225 w 264"/>
                <a:gd name="T121" fmla="*/ 333375 h 3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4"/>
                <a:gd name="T184" fmla="*/ 0 h 344"/>
                <a:gd name="T185" fmla="*/ 264 w 264"/>
                <a:gd name="T186" fmla="*/ 344 h 3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4" h="344">
                  <a:moveTo>
                    <a:pt x="10" y="184"/>
                  </a:moveTo>
                  <a:lnTo>
                    <a:pt x="10" y="190"/>
                  </a:lnTo>
                  <a:lnTo>
                    <a:pt x="10" y="194"/>
                  </a:lnTo>
                  <a:lnTo>
                    <a:pt x="14" y="194"/>
                  </a:lnTo>
                  <a:lnTo>
                    <a:pt x="20" y="194"/>
                  </a:lnTo>
                  <a:lnTo>
                    <a:pt x="24" y="194"/>
                  </a:lnTo>
                  <a:lnTo>
                    <a:pt x="24" y="210"/>
                  </a:lnTo>
                  <a:lnTo>
                    <a:pt x="30" y="210"/>
                  </a:lnTo>
                  <a:lnTo>
                    <a:pt x="30" y="204"/>
                  </a:lnTo>
                  <a:lnTo>
                    <a:pt x="40" y="204"/>
                  </a:lnTo>
                  <a:lnTo>
                    <a:pt x="44" y="204"/>
                  </a:lnTo>
                  <a:lnTo>
                    <a:pt x="44" y="200"/>
                  </a:lnTo>
                  <a:lnTo>
                    <a:pt x="44" y="180"/>
                  </a:lnTo>
                  <a:lnTo>
                    <a:pt x="44" y="164"/>
                  </a:lnTo>
                  <a:lnTo>
                    <a:pt x="50" y="164"/>
                  </a:lnTo>
                  <a:lnTo>
                    <a:pt x="50" y="160"/>
                  </a:lnTo>
                  <a:lnTo>
                    <a:pt x="50" y="150"/>
                  </a:lnTo>
                  <a:lnTo>
                    <a:pt x="60" y="150"/>
                  </a:lnTo>
                  <a:lnTo>
                    <a:pt x="60" y="154"/>
                  </a:lnTo>
                  <a:lnTo>
                    <a:pt x="74" y="154"/>
                  </a:lnTo>
                  <a:lnTo>
                    <a:pt x="80" y="154"/>
                  </a:lnTo>
                  <a:lnTo>
                    <a:pt x="80" y="134"/>
                  </a:lnTo>
                  <a:lnTo>
                    <a:pt x="84" y="134"/>
                  </a:lnTo>
                  <a:lnTo>
                    <a:pt x="84" y="140"/>
                  </a:lnTo>
                  <a:lnTo>
                    <a:pt x="84" y="134"/>
                  </a:lnTo>
                  <a:lnTo>
                    <a:pt x="90" y="140"/>
                  </a:lnTo>
                  <a:lnTo>
                    <a:pt x="90" y="144"/>
                  </a:lnTo>
                  <a:lnTo>
                    <a:pt x="90" y="140"/>
                  </a:lnTo>
                  <a:lnTo>
                    <a:pt x="90" y="144"/>
                  </a:lnTo>
                  <a:lnTo>
                    <a:pt x="94" y="144"/>
                  </a:lnTo>
                  <a:lnTo>
                    <a:pt x="100" y="144"/>
                  </a:lnTo>
                  <a:lnTo>
                    <a:pt x="94" y="140"/>
                  </a:lnTo>
                  <a:lnTo>
                    <a:pt x="100" y="134"/>
                  </a:lnTo>
                  <a:lnTo>
                    <a:pt x="100" y="120"/>
                  </a:lnTo>
                  <a:lnTo>
                    <a:pt x="100" y="104"/>
                  </a:lnTo>
                  <a:lnTo>
                    <a:pt x="100" y="90"/>
                  </a:lnTo>
                  <a:lnTo>
                    <a:pt x="100" y="84"/>
                  </a:lnTo>
                  <a:lnTo>
                    <a:pt x="100" y="80"/>
                  </a:lnTo>
                  <a:lnTo>
                    <a:pt x="104" y="74"/>
                  </a:lnTo>
                  <a:lnTo>
                    <a:pt x="104" y="70"/>
                  </a:lnTo>
                  <a:lnTo>
                    <a:pt x="100" y="70"/>
                  </a:lnTo>
                  <a:lnTo>
                    <a:pt x="100" y="50"/>
                  </a:lnTo>
                  <a:lnTo>
                    <a:pt x="94" y="50"/>
                  </a:lnTo>
                  <a:lnTo>
                    <a:pt x="94" y="36"/>
                  </a:lnTo>
                  <a:lnTo>
                    <a:pt x="104" y="36"/>
                  </a:lnTo>
                  <a:lnTo>
                    <a:pt x="104" y="30"/>
                  </a:lnTo>
                  <a:lnTo>
                    <a:pt x="104" y="16"/>
                  </a:lnTo>
                  <a:lnTo>
                    <a:pt x="110" y="16"/>
                  </a:lnTo>
                  <a:lnTo>
                    <a:pt x="110" y="10"/>
                  </a:lnTo>
                  <a:lnTo>
                    <a:pt x="114" y="6"/>
                  </a:lnTo>
                  <a:lnTo>
                    <a:pt x="114" y="0"/>
                  </a:lnTo>
                  <a:lnTo>
                    <a:pt x="114" y="6"/>
                  </a:lnTo>
                  <a:lnTo>
                    <a:pt x="120" y="6"/>
                  </a:lnTo>
                  <a:lnTo>
                    <a:pt x="124" y="6"/>
                  </a:lnTo>
                  <a:lnTo>
                    <a:pt x="124" y="10"/>
                  </a:lnTo>
                  <a:lnTo>
                    <a:pt x="130" y="10"/>
                  </a:lnTo>
                  <a:lnTo>
                    <a:pt x="130" y="16"/>
                  </a:lnTo>
                  <a:lnTo>
                    <a:pt x="134" y="16"/>
                  </a:lnTo>
                  <a:lnTo>
                    <a:pt x="140" y="16"/>
                  </a:lnTo>
                  <a:lnTo>
                    <a:pt x="144" y="16"/>
                  </a:lnTo>
                  <a:lnTo>
                    <a:pt x="150" y="16"/>
                  </a:lnTo>
                  <a:lnTo>
                    <a:pt x="154" y="16"/>
                  </a:lnTo>
                  <a:lnTo>
                    <a:pt x="154" y="20"/>
                  </a:lnTo>
                  <a:lnTo>
                    <a:pt x="160" y="20"/>
                  </a:lnTo>
                  <a:lnTo>
                    <a:pt x="164" y="20"/>
                  </a:lnTo>
                  <a:lnTo>
                    <a:pt x="170" y="26"/>
                  </a:lnTo>
                  <a:lnTo>
                    <a:pt x="174" y="26"/>
                  </a:lnTo>
                  <a:lnTo>
                    <a:pt x="180" y="26"/>
                  </a:lnTo>
                  <a:lnTo>
                    <a:pt x="184" y="26"/>
                  </a:lnTo>
                  <a:lnTo>
                    <a:pt x="190" y="26"/>
                  </a:lnTo>
                  <a:lnTo>
                    <a:pt x="194" y="26"/>
                  </a:lnTo>
                  <a:lnTo>
                    <a:pt x="194" y="30"/>
                  </a:lnTo>
                  <a:lnTo>
                    <a:pt x="200" y="30"/>
                  </a:lnTo>
                  <a:lnTo>
                    <a:pt x="204" y="30"/>
                  </a:lnTo>
                  <a:lnTo>
                    <a:pt x="210" y="30"/>
                  </a:lnTo>
                  <a:lnTo>
                    <a:pt x="210" y="36"/>
                  </a:lnTo>
                  <a:lnTo>
                    <a:pt x="214" y="36"/>
                  </a:lnTo>
                  <a:lnTo>
                    <a:pt x="214" y="40"/>
                  </a:lnTo>
                  <a:lnTo>
                    <a:pt x="214" y="44"/>
                  </a:lnTo>
                  <a:lnTo>
                    <a:pt x="220" y="44"/>
                  </a:lnTo>
                  <a:lnTo>
                    <a:pt x="214" y="50"/>
                  </a:lnTo>
                  <a:lnTo>
                    <a:pt x="220" y="50"/>
                  </a:lnTo>
                  <a:lnTo>
                    <a:pt x="220" y="54"/>
                  </a:lnTo>
                  <a:lnTo>
                    <a:pt x="220" y="60"/>
                  </a:lnTo>
                  <a:lnTo>
                    <a:pt x="224" y="60"/>
                  </a:lnTo>
                  <a:lnTo>
                    <a:pt x="220" y="64"/>
                  </a:lnTo>
                  <a:lnTo>
                    <a:pt x="220" y="70"/>
                  </a:lnTo>
                  <a:lnTo>
                    <a:pt x="224" y="70"/>
                  </a:lnTo>
                  <a:lnTo>
                    <a:pt x="224" y="74"/>
                  </a:lnTo>
                  <a:lnTo>
                    <a:pt x="224" y="80"/>
                  </a:lnTo>
                  <a:lnTo>
                    <a:pt x="224" y="84"/>
                  </a:lnTo>
                  <a:lnTo>
                    <a:pt x="224" y="90"/>
                  </a:lnTo>
                  <a:lnTo>
                    <a:pt x="230" y="90"/>
                  </a:lnTo>
                  <a:lnTo>
                    <a:pt x="224" y="94"/>
                  </a:lnTo>
                  <a:lnTo>
                    <a:pt x="224" y="100"/>
                  </a:lnTo>
                  <a:lnTo>
                    <a:pt x="220" y="100"/>
                  </a:lnTo>
                  <a:lnTo>
                    <a:pt x="220" y="104"/>
                  </a:lnTo>
                  <a:lnTo>
                    <a:pt x="220" y="110"/>
                  </a:lnTo>
                  <a:lnTo>
                    <a:pt x="220" y="114"/>
                  </a:lnTo>
                  <a:lnTo>
                    <a:pt x="224" y="114"/>
                  </a:lnTo>
                  <a:lnTo>
                    <a:pt x="224" y="120"/>
                  </a:lnTo>
                  <a:lnTo>
                    <a:pt x="224" y="124"/>
                  </a:lnTo>
                  <a:lnTo>
                    <a:pt x="224" y="130"/>
                  </a:lnTo>
                  <a:lnTo>
                    <a:pt x="224" y="134"/>
                  </a:lnTo>
                  <a:lnTo>
                    <a:pt x="230" y="134"/>
                  </a:lnTo>
                  <a:lnTo>
                    <a:pt x="224" y="140"/>
                  </a:lnTo>
                  <a:lnTo>
                    <a:pt x="224" y="144"/>
                  </a:lnTo>
                  <a:lnTo>
                    <a:pt x="230" y="144"/>
                  </a:lnTo>
                  <a:lnTo>
                    <a:pt x="230" y="150"/>
                  </a:lnTo>
                  <a:lnTo>
                    <a:pt x="234" y="150"/>
                  </a:lnTo>
                  <a:lnTo>
                    <a:pt x="234" y="154"/>
                  </a:lnTo>
                  <a:lnTo>
                    <a:pt x="234" y="160"/>
                  </a:lnTo>
                  <a:lnTo>
                    <a:pt x="240" y="160"/>
                  </a:lnTo>
                  <a:lnTo>
                    <a:pt x="240" y="164"/>
                  </a:lnTo>
                  <a:lnTo>
                    <a:pt x="244" y="164"/>
                  </a:lnTo>
                  <a:lnTo>
                    <a:pt x="244" y="170"/>
                  </a:lnTo>
                  <a:lnTo>
                    <a:pt x="250" y="170"/>
                  </a:lnTo>
                  <a:lnTo>
                    <a:pt x="254" y="170"/>
                  </a:lnTo>
                  <a:lnTo>
                    <a:pt x="260" y="170"/>
                  </a:lnTo>
                  <a:lnTo>
                    <a:pt x="260" y="174"/>
                  </a:lnTo>
                  <a:lnTo>
                    <a:pt x="254" y="180"/>
                  </a:lnTo>
                  <a:lnTo>
                    <a:pt x="260" y="180"/>
                  </a:lnTo>
                  <a:lnTo>
                    <a:pt x="260" y="184"/>
                  </a:lnTo>
                  <a:lnTo>
                    <a:pt x="254" y="184"/>
                  </a:lnTo>
                  <a:lnTo>
                    <a:pt x="254" y="190"/>
                  </a:lnTo>
                  <a:lnTo>
                    <a:pt x="254" y="194"/>
                  </a:lnTo>
                  <a:lnTo>
                    <a:pt x="260" y="194"/>
                  </a:lnTo>
                  <a:lnTo>
                    <a:pt x="254" y="194"/>
                  </a:lnTo>
                  <a:lnTo>
                    <a:pt x="254" y="200"/>
                  </a:lnTo>
                  <a:lnTo>
                    <a:pt x="254" y="204"/>
                  </a:lnTo>
                  <a:lnTo>
                    <a:pt x="254" y="210"/>
                  </a:lnTo>
                  <a:lnTo>
                    <a:pt x="260" y="210"/>
                  </a:lnTo>
                  <a:lnTo>
                    <a:pt x="260" y="214"/>
                  </a:lnTo>
                  <a:lnTo>
                    <a:pt x="260" y="220"/>
                  </a:lnTo>
                  <a:lnTo>
                    <a:pt x="260" y="224"/>
                  </a:lnTo>
                  <a:lnTo>
                    <a:pt x="264" y="224"/>
                  </a:lnTo>
                  <a:lnTo>
                    <a:pt x="264" y="230"/>
                  </a:lnTo>
                  <a:lnTo>
                    <a:pt x="264" y="234"/>
                  </a:lnTo>
                  <a:lnTo>
                    <a:pt x="264" y="240"/>
                  </a:lnTo>
                  <a:lnTo>
                    <a:pt x="260" y="244"/>
                  </a:lnTo>
                  <a:lnTo>
                    <a:pt x="260" y="240"/>
                  </a:lnTo>
                  <a:lnTo>
                    <a:pt x="260" y="244"/>
                  </a:lnTo>
                  <a:lnTo>
                    <a:pt x="254" y="244"/>
                  </a:lnTo>
                  <a:lnTo>
                    <a:pt x="250" y="244"/>
                  </a:lnTo>
                  <a:lnTo>
                    <a:pt x="250" y="250"/>
                  </a:lnTo>
                  <a:lnTo>
                    <a:pt x="250" y="254"/>
                  </a:lnTo>
                  <a:lnTo>
                    <a:pt x="244" y="254"/>
                  </a:lnTo>
                  <a:lnTo>
                    <a:pt x="244" y="250"/>
                  </a:lnTo>
                  <a:lnTo>
                    <a:pt x="244" y="254"/>
                  </a:lnTo>
                  <a:lnTo>
                    <a:pt x="244" y="250"/>
                  </a:lnTo>
                  <a:lnTo>
                    <a:pt x="240" y="250"/>
                  </a:lnTo>
                  <a:lnTo>
                    <a:pt x="240" y="244"/>
                  </a:lnTo>
                  <a:lnTo>
                    <a:pt x="234" y="244"/>
                  </a:lnTo>
                  <a:lnTo>
                    <a:pt x="230" y="254"/>
                  </a:lnTo>
                  <a:lnTo>
                    <a:pt x="214" y="274"/>
                  </a:lnTo>
                  <a:lnTo>
                    <a:pt x="200" y="294"/>
                  </a:lnTo>
                  <a:lnTo>
                    <a:pt x="184" y="320"/>
                  </a:lnTo>
                  <a:lnTo>
                    <a:pt x="174" y="330"/>
                  </a:lnTo>
                  <a:lnTo>
                    <a:pt x="170" y="340"/>
                  </a:lnTo>
                  <a:lnTo>
                    <a:pt x="144" y="340"/>
                  </a:lnTo>
                  <a:lnTo>
                    <a:pt x="120" y="334"/>
                  </a:lnTo>
                  <a:lnTo>
                    <a:pt x="110" y="334"/>
                  </a:lnTo>
                  <a:lnTo>
                    <a:pt x="110" y="344"/>
                  </a:lnTo>
                  <a:lnTo>
                    <a:pt x="100" y="344"/>
                  </a:lnTo>
                  <a:lnTo>
                    <a:pt x="100" y="340"/>
                  </a:lnTo>
                  <a:lnTo>
                    <a:pt x="100" y="334"/>
                  </a:lnTo>
                  <a:lnTo>
                    <a:pt x="84" y="334"/>
                  </a:lnTo>
                  <a:lnTo>
                    <a:pt x="74" y="334"/>
                  </a:lnTo>
                  <a:lnTo>
                    <a:pt x="64" y="334"/>
                  </a:lnTo>
                  <a:lnTo>
                    <a:pt x="40" y="334"/>
                  </a:lnTo>
                  <a:lnTo>
                    <a:pt x="14" y="334"/>
                  </a:lnTo>
                  <a:lnTo>
                    <a:pt x="4" y="334"/>
                  </a:lnTo>
                  <a:lnTo>
                    <a:pt x="10" y="324"/>
                  </a:lnTo>
                  <a:lnTo>
                    <a:pt x="10" y="310"/>
                  </a:lnTo>
                  <a:lnTo>
                    <a:pt x="10" y="284"/>
                  </a:lnTo>
                  <a:lnTo>
                    <a:pt x="10" y="280"/>
                  </a:lnTo>
                  <a:lnTo>
                    <a:pt x="0" y="280"/>
                  </a:lnTo>
                  <a:lnTo>
                    <a:pt x="0" y="260"/>
                  </a:lnTo>
                  <a:lnTo>
                    <a:pt x="14" y="260"/>
                  </a:lnTo>
                  <a:lnTo>
                    <a:pt x="14" y="244"/>
                  </a:lnTo>
                  <a:lnTo>
                    <a:pt x="14" y="230"/>
                  </a:lnTo>
                  <a:lnTo>
                    <a:pt x="14" y="224"/>
                  </a:lnTo>
                  <a:lnTo>
                    <a:pt x="14" y="210"/>
                  </a:lnTo>
                  <a:lnTo>
                    <a:pt x="10" y="210"/>
                  </a:lnTo>
                  <a:lnTo>
                    <a:pt x="10" y="18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0" name="Freeform 195">
              <a:extLst>
                <a:ext uri="{FF2B5EF4-FFF2-40B4-BE49-F238E27FC236}">
                  <a16:creationId xmlns:a16="http://schemas.microsoft.com/office/drawing/2014/main" id="{1E993ED9-7043-E5C9-8414-E8DA7ED34F91}"/>
                </a:ext>
              </a:extLst>
            </p:cNvPr>
            <p:cNvSpPr>
              <a:spLocks/>
            </p:cNvSpPr>
            <p:nvPr/>
          </p:nvSpPr>
          <p:spPr bwMode="auto">
            <a:xfrm>
              <a:off x="4521200" y="3594100"/>
              <a:ext cx="657225" cy="742950"/>
            </a:xfrm>
            <a:custGeom>
              <a:avLst/>
              <a:gdLst>
                <a:gd name="T0" fmla="*/ 47625 w 414"/>
                <a:gd name="T1" fmla="*/ 139700 h 468"/>
                <a:gd name="T2" fmla="*/ 142875 w 414"/>
                <a:gd name="T3" fmla="*/ 85725 h 468"/>
                <a:gd name="T4" fmla="*/ 190500 w 414"/>
                <a:gd name="T5" fmla="*/ 63500 h 468"/>
                <a:gd name="T6" fmla="*/ 244475 w 414"/>
                <a:gd name="T7" fmla="*/ 31750 h 468"/>
                <a:gd name="T8" fmla="*/ 323850 w 414"/>
                <a:gd name="T9" fmla="*/ 6350 h 468"/>
                <a:gd name="T10" fmla="*/ 403225 w 414"/>
                <a:gd name="T11" fmla="*/ 0 h 468"/>
                <a:gd name="T12" fmla="*/ 450850 w 414"/>
                <a:gd name="T13" fmla="*/ 15875 h 468"/>
                <a:gd name="T14" fmla="*/ 482600 w 414"/>
                <a:gd name="T15" fmla="*/ 38100 h 468"/>
                <a:gd name="T16" fmla="*/ 476250 w 414"/>
                <a:gd name="T17" fmla="*/ 69850 h 468"/>
                <a:gd name="T18" fmla="*/ 539750 w 414"/>
                <a:gd name="T19" fmla="*/ 92075 h 468"/>
                <a:gd name="T20" fmla="*/ 593725 w 414"/>
                <a:gd name="T21" fmla="*/ 117475 h 468"/>
                <a:gd name="T22" fmla="*/ 609600 w 414"/>
                <a:gd name="T23" fmla="*/ 180975 h 468"/>
                <a:gd name="T24" fmla="*/ 609600 w 414"/>
                <a:gd name="T25" fmla="*/ 250825 h 468"/>
                <a:gd name="T26" fmla="*/ 625475 w 414"/>
                <a:gd name="T27" fmla="*/ 260350 h 468"/>
                <a:gd name="T28" fmla="*/ 625475 w 414"/>
                <a:gd name="T29" fmla="*/ 266700 h 468"/>
                <a:gd name="T30" fmla="*/ 641350 w 414"/>
                <a:gd name="T31" fmla="*/ 276225 h 468"/>
                <a:gd name="T32" fmla="*/ 657225 w 414"/>
                <a:gd name="T33" fmla="*/ 282575 h 468"/>
                <a:gd name="T34" fmla="*/ 650875 w 414"/>
                <a:gd name="T35" fmla="*/ 307975 h 468"/>
                <a:gd name="T36" fmla="*/ 619125 w 414"/>
                <a:gd name="T37" fmla="*/ 330200 h 468"/>
                <a:gd name="T38" fmla="*/ 593725 w 414"/>
                <a:gd name="T39" fmla="*/ 330200 h 468"/>
                <a:gd name="T40" fmla="*/ 587375 w 414"/>
                <a:gd name="T41" fmla="*/ 346075 h 468"/>
                <a:gd name="T42" fmla="*/ 587375 w 414"/>
                <a:gd name="T43" fmla="*/ 355600 h 468"/>
                <a:gd name="T44" fmla="*/ 577850 w 414"/>
                <a:gd name="T45" fmla="*/ 377825 h 468"/>
                <a:gd name="T46" fmla="*/ 587375 w 414"/>
                <a:gd name="T47" fmla="*/ 377825 h 468"/>
                <a:gd name="T48" fmla="*/ 587375 w 414"/>
                <a:gd name="T49" fmla="*/ 403225 h 468"/>
                <a:gd name="T50" fmla="*/ 577850 w 414"/>
                <a:gd name="T51" fmla="*/ 419100 h 468"/>
                <a:gd name="T52" fmla="*/ 561975 w 414"/>
                <a:gd name="T53" fmla="*/ 419100 h 468"/>
                <a:gd name="T54" fmla="*/ 561975 w 414"/>
                <a:gd name="T55" fmla="*/ 441325 h 468"/>
                <a:gd name="T56" fmla="*/ 555625 w 414"/>
                <a:gd name="T57" fmla="*/ 457200 h 468"/>
                <a:gd name="T58" fmla="*/ 546100 w 414"/>
                <a:gd name="T59" fmla="*/ 457200 h 468"/>
                <a:gd name="T60" fmla="*/ 546100 w 414"/>
                <a:gd name="T61" fmla="*/ 466725 h 468"/>
                <a:gd name="T62" fmla="*/ 555625 w 414"/>
                <a:gd name="T63" fmla="*/ 466725 h 468"/>
                <a:gd name="T64" fmla="*/ 546100 w 414"/>
                <a:gd name="T65" fmla="*/ 482600 h 468"/>
                <a:gd name="T66" fmla="*/ 539750 w 414"/>
                <a:gd name="T67" fmla="*/ 498475 h 468"/>
                <a:gd name="T68" fmla="*/ 539750 w 414"/>
                <a:gd name="T69" fmla="*/ 504825 h 468"/>
                <a:gd name="T70" fmla="*/ 546100 w 414"/>
                <a:gd name="T71" fmla="*/ 520700 h 468"/>
                <a:gd name="T72" fmla="*/ 546100 w 414"/>
                <a:gd name="T73" fmla="*/ 530225 h 468"/>
                <a:gd name="T74" fmla="*/ 539750 w 414"/>
                <a:gd name="T75" fmla="*/ 552450 h 468"/>
                <a:gd name="T76" fmla="*/ 523875 w 414"/>
                <a:gd name="T77" fmla="*/ 584200 h 468"/>
                <a:gd name="T78" fmla="*/ 508000 w 414"/>
                <a:gd name="T79" fmla="*/ 584200 h 468"/>
                <a:gd name="T80" fmla="*/ 460375 w 414"/>
                <a:gd name="T81" fmla="*/ 631825 h 468"/>
                <a:gd name="T82" fmla="*/ 403225 w 414"/>
                <a:gd name="T83" fmla="*/ 688975 h 468"/>
                <a:gd name="T84" fmla="*/ 387350 w 414"/>
                <a:gd name="T85" fmla="*/ 679450 h 468"/>
                <a:gd name="T86" fmla="*/ 355600 w 414"/>
                <a:gd name="T87" fmla="*/ 688975 h 468"/>
                <a:gd name="T88" fmla="*/ 301625 w 414"/>
                <a:gd name="T89" fmla="*/ 727075 h 468"/>
                <a:gd name="T90" fmla="*/ 260350 w 414"/>
                <a:gd name="T91" fmla="*/ 742950 h 468"/>
                <a:gd name="T92" fmla="*/ 222250 w 414"/>
                <a:gd name="T93" fmla="*/ 673100 h 468"/>
                <a:gd name="T94" fmla="*/ 174625 w 414"/>
                <a:gd name="T95" fmla="*/ 552450 h 468"/>
                <a:gd name="T96" fmla="*/ 142875 w 414"/>
                <a:gd name="T97" fmla="*/ 482600 h 468"/>
                <a:gd name="T98" fmla="*/ 95250 w 414"/>
                <a:gd name="T99" fmla="*/ 387350 h 468"/>
                <a:gd name="T100" fmla="*/ 47625 w 414"/>
                <a:gd name="T101" fmla="*/ 282575 h 468"/>
                <a:gd name="T102" fmla="*/ 22225 w 414"/>
                <a:gd name="T103" fmla="*/ 228600 h 4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14"/>
                <a:gd name="T157" fmla="*/ 0 h 468"/>
                <a:gd name="T158" fmla="*/ 414 w 414"/>
                <a:gd name="T159" fmla="*/ 468 h 4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14" h="468">
                  <a:moveTo>
                    <a:pt x="0" y="108"/>
                  </a:moveTo>
                  <a:lnTo>
                    <a:pt x="20" y="94"/>
                  </a:lnTo>
                  <a:lnTo>
                    <a:pt x="30" y="88"/>
                  </a:lnTo>
                  <a:lnTo>
                    <a:pt x="60" y="68"/>
                  </a:lnTo>
                  <a:lnTo>
                    <a:pt x="74" y="64"/>
                  </a:lnTo>
                  <a:lnTo>
                    <a:pt x="90" y="54"/>
                  </a:lnTo>
                  <a:lnTo>
                    <a:pt x="100" y="50"/>
                  </a:lnTo>
                  <a:lnTo>
                    <a:pt x="114" y="40"/>
                  </a:lnTo>
                  <a:lnTo>
                    <a:pt x="120" y="40"/>
                  </a:lnTo>
                  <a:lnTo>
                    <a:pt x="120" y="34"/>
                  </a:lnTo>
                  <a:lnTo>
                    <a:pt x="144" y="24"/>
                  </a:lnTo>
                  <a:lnTo>
                    <a:pt x="154" y="20"/>
                  </a:lnTo>
                  <a:lnTo>
                    <a:pt x="174" y="10"/>
                  </a:lnTo>
                  <a:lnTo>
                    <a:pt x="184" y="4"/>
                  </a:lnTo>
                  <a:lnTo>
                    <a:pt x="204" y="4"/>
                  </a:lnTo>
                  <a:lnTo>
                    <a:pt x="224" y="0"/>
                  </a:lnTo>
                  <a:lnTo>
                    <a:pt x="244" y="0"/>
                  </a:lnTo>
                  <a:lnTo>
                    <a:pt x="254" y="0"/>
                  </a:lnTo>
                  <a:lnTo>
                    <a:pt x="264" y="4"/>
                  </a:lnTo>
                  <a:lnTo>
                    <a:pt x="280" y="10"/>
                  </a:lnTo>
                  <a:lnTo>
                    <a:pt x="284" y="10"/>
                  </a:lnTo>
                  <a:lnTo>
                    <a:pt x="294" y="14"/>
                  </a:lnTo>
                  <a:lnTo>
                    <a:pt x="304" y="20"/>
                  </a:lnTo>
                  <a:lnTo>
                    <a:pt x="304" y="24"/>
                  </a:lnTo>
                  <a:lnTo>
                    <a:pt x="304" y="30"/>
                  </a:lnTo>
                  <a:lnTo>
                    <a:pt x="300" y="40"/>
                  </a:lnTo>
                  <a:lnTo>
                    <a:pt x="300" y="44"/>
                  </a:lnTo>
                  <a:lnTo>
                    <a:pt x="314" y="50"/>
                  </a:lnTo>
                  <a:lnTo>
                    <a:pt x="330" y="58"/>
                  </a:lnTo>
                  <a:lnTo>
                    <a:pt x="340" y="58"/>
                  </a:lnTo>
                  <a:lnTo>
                    <a:pt x="354" y="68"/>
                  </a:lnTo>
                  <a:lnTo>
                    <a:pt x="364" y="74"/>
                  </a:lnTo>
                  <a:lnTo>
                    <a:pt x="374" y="74"/>
                  </a:lnTo>
                  <a:lnTo>
                    <a:pt x="390" y="84"/>
                  </a:lnTo>
                  <a:lnTo>
                    <a:pt x="390" y="94"/>
                  </a:lnTo>
                  <a:lnTo>
                    <a:pt x="384" y="114"/>
                  </a:lnTo>
                  <a:lnTo>
                    <a:pt x="384" y="134"/>
                  </a:lnTo>
                  <a:lnTo>
                    <a:pt x="384" y="148"/>
                  </a:lnTo>
                  <a:lnTo>
                    <a:pt x="384" y="158"/>
                  </a:lnTo>
                  <a:lnTo>
                    <a:pt x="390" y="158"/>
                  </a:lnTo>
                  <a:lnTo>
                    <a:pt x="394" y="158"/>
                  </a:lnTo>
                  <a:lnTo>
                    <a:pt x="394" y="164"/>
                  </a:lnTo>
                  <a:lnTo>
                    <a:pt x="400" y="164"/>
                  </a:lnTo>
                  <a:lnTo>
                    <a:pt x="404" y="164"/>
                  </a:lnTo>
                  <a:lnTo>
                    <a:pt x="394" y="168"/>
                  </a:lnTo>
                  <a:lnTo>
                    <a:pt x="400" y="168"/>
                  </a:lnTo>
                  <a:lnTo>
                    <a:pt x="400" y="174"/>
                  </a:lnTo>
                  <a:lnTo>
                    <a:pt x="404" y="174"/>
                  </a:lnTo>
                  <a:lnTo>
                    <a:pt x="404" y="178"/>
                  </a:lnTo>
                  <a:lnTo>
                    <a:pt x="410" y="178"/>
                  </a:lnTo>
                  <a:lnTo>
                    <a:pt x="414" y="178"/>
                  </a:lnTo>
                  <a:lnTo>
                    <a:pt x="414" y="188"/>
                  </a:lnTo>
                  <a:lnTo>
                    <a:pt x="410" y="188"/>
                  </a:lnTo>
                  <a:lnTo>
                    <a:pt x="410" y="194"/>
                  </a:lnTo>
                  <a:lnTo>
                    <a:pt x="404" y="204"/>
                  </a:lnTo>
                  <a:lnTo>
                    <a:pt x="394" y="208"/>
                  </a:lnTo>
                  <a:lnTo>
                    <a:pt x="390" y="208"/>
                  </a:lnTo>
                  <a:lnTo>
                    <a:pt x="384" y="208"/>
                  </a:lnTo>
                  <a:lnTo>
                    <a:pt x="380" y="208"/>
                  </a:lnTo>
                  <a:lnTo>
                    <a:pt x="374" y="208"/>
                  </a:lnTo>
                  <a:lnTo>
                    <a:pt x="374" y="214"/>
                  </a:lnTo>
                  <a:lnTo>
                    <a:pt x="370" y="214"/>
                  </a:lnTo>
                  <a:lnTo>
                    <a:pt x="370" y="218"/>
                  </a:lnTo>
                  <a:lnTo>
                    <a:pt x="374" y="218"/>
                  </a:lnTo>
                  <a:lnTo>
                    <a:pt x="374" y="224"/>
                  </a:lnTo>
                  <a:lnTo>
                    <a:pt x="370" y="224"/>
                  </a:lnTo>
                  <a:lnTo>
                    <a:pt x="370" y="228"/>
                  </a:lnTo>
                  <a:lnTo>
                    <a:pt x="364" y="234"/>
                  </a:lnTo>
                  <a:lnTo>
                    <a:pt x="364" y="238"/>
                  </a:lnTo>
                  <a:lnTo>
                    <a:pt x="370" y="238"/>
                  </a:lnTo>
                  <a:lnTo>
                    <a:pt x="364" y="238"/>
                  </a:lnTo>
                  <a:lnTo>
                    <a:pt x="370" y="238"/>
                  </a:lnTo>
                  <a:lnTo>
                    <a:pt x="370" y="244"/>
                  </a:lnTo>
                  <a:lnTo>
                    <a:pt x="370" y="248"/>
                  </a:lnTo>
                  <a:lnTo>
                    <a:pt x="370" y="254"/>
                  </a:lnTo>
                  <a:lnTo>
                    <a:pt x="364" y="254"/>
                  </a:lnTo>
                  <a:lnTo>
                    <a:pt x="364" y="258"/>
                  </a:lnTo>
                  <a:lnTo>
                    <a:pt x="364" y="264"/>
                  </a:lnTo>
                  <a:lnTo>
                    <a:pt x="360" y="264"/>
                  </a:lnTo>
                  <a:lnTo>
                    <a:pt x="360" y="268"/>
                  </a:lnTo>
                  <a:lnTo>
                    <a:pt x="354" y="264"/>
                  </a:lnTo>
                  <a:lnTo>
                    <a:pt x="354" y="268"/>
                  </a:lnTo>
                  <a:lnTo>
                    <a:pt x="354" y="274"/>
                  </a:lnTo>
                  <a:lnTo>
                    <a:pt x="354" y="278"/>
                  </a:lnTo>
                  <a:lnTo>
                    <a:pt x="354" y="284"/>
                  </a:lnTo>
                  <a:lnTo>
                    <a:pt x="350" y="284"/>
                  </a:lnTo>
                  <a:lnTo>
                    <a:pt x="350" y="288"/>
                  </a:lnTo>
                  <a:lnTo>
                    <a:pt x="350" y="294"/>
                  </a:lnTo>
                  <a:lnTo>
                    <a:pt x="350" y="288"/>
                  </a:lnTo>
                  <a:lnTo>
                    <a:pt x="344" y="288"/>
                  </a:lnTo>
                  <a:lnTo>
                    <a:pt x="344" y="294"/>
                  </a:lnTo>
                  <a:lnTo>
                    <a:pt x="350" y="294"/>
                  </a:lnTo>
                  <a:lnTo>
                    <a:pt x="344" y="294"/>
                  </a:lnTo>
                  <a:lnTo>
                    <a:pt x="344" y="298"/>
                  </a:lnTo>
                  <a:lnTo>
                    <a:pt x="344" y="294"/>
                  </a:lnTo>
                  <a:lnTo>
                    <a:pt x="350" y="294"/>
                  </a:lnTo>
                  <a:lnTo>
                    <a:pt x="350" y="298"/>
                  </a:lnTo>
                  <a:lnTo>
                    <a:pt x="344" y="298"/>
                  </a:lnTo>
                  <a:lnTo>
                    <a:pt x="344" y="304"/>
                  </a:lnTo>
                  <a:lnTo>
                    <a:pt x="344" y="308"/>
                  </a:lnTo>
                  <a:lnTo>
                    <a:pt x="340" y="308"/>
                  </a:lnTo>
                  <a:lnTo>
                    <a:pt x="340" y="314"/>
                  </a:lnTo>
                  <a:lnTo>
                    <a:pt x="334" y="314"/>
                  </a:lnTo>
                  <a:lnTo>
                    <a:pt x="334" y="318"/>
                  </a:lnTo>
                  <a:lnTo>
                    <a:pt x="340" y="318"/>
                  </a:lnTo>
                  <a:lnTo>
                    <a:pt x="340" y="324"/>
                  </a:lnTo>
                  <a:lnTo>
                    <a:pt x="344" y="324"/>
                  </a:lnTo>
                  <a:lnTo>
                    <a:pt x="344" y="328"/>
                  </a:lnTo>
                  <a:lnTo>
                    <a:pt x="350" y="328"/>
                  </a:lnTo>
                  <a:lnTo>
                    <a:pt x="350" y="334"/>
                  </a:lnTo>
                  <a:lnTo>
                    <a:pt x="344" y="334"/>
                  </a:lnTo>
                  <a:lnTo>
                    <a:pt x="350" y="334"/>
                  </a:lnTo>
                  <a:lnTo>
                    <a:pt x="344" y="344"/>
                  </a:lnTo>
                  <a:lnTo>
                    <a:pt x="340" y="348"/>
                  </a:lnTo>
                  <a:lnTo>
                    <a:pt x="334" y="354"/>
                  </a:lnTo>
                  <a:lnTo>
                    <a:pt x="324" y="364"/>
                  </a:lnTo>
                  <a:lnTo>
                    <a:pt x="330" y="368"/>
                  </a:lnTo>
                  <a:lnTo>
                    <a:pt x="324" y="368"/>
                  </a:lnTo>
                  <a:lnTo>
                    <a:pt x="324" y="374"/>
                  </a:lnTo>
                  <a:lnTo>
                    <a:pt x="320" y="368"/>
                  </a:lnTo>
                  <a:lnTo>
                    <a:pt x="304" y="384"/>
                  </a:lnTo>
                  <a:lnTo>
                    <a:pt x="300" y="388"/>
                  </a:lnTo>
                  <a:lnTo>
                    <a:pt x="290" y="398"/>
                  </a:lnTo>
                  <a:lnTo>
                    <a:pt x="270" y="418"/>
                  </a:lnTo>
                  <a:lnTo>
                    <a:pt x="260" y="428"/>
                  </a:lnTo>
                  <a:lnTo>
                    <a:pt x="254" y="434"/>
                  </a:lnTo>
                  <a:lnTo>
                    <a:pt x="254" y="428"/>
                  </a:lnTo>
                  <a:lnTo>
                    <a:pt x="250" y="434"/>
                  </a:lnTo>
                  <a:lnTo>
                    <a:pt x="244" y="428"/>
                  </a:lnTo>
                  <a:lnTo>
                    <a:pt x="240" y="434"/>
                  </a:lnTo>
                  <a:lnTo>
                    <a:pt x="234" y="428"/>
                  </a:lnTo>
                  <a:lnTo>
                    <a:pt x="224" y="434"/>
                  </a:lnTo>
                  <a:lnTo>
                    <a:pt x="224" y="438"/>
                  </a:lnTo>
                  <a:lnTo>
                    <a:pt x="210" y="444"/>
                  </a:lnTo>
                  <a:lnTo>
                    <a:pt x="190" y="458"/>
                  </a:lnTo>
                  <a:lnTo>
                    <a:pt x="184" y="458"/>
                  </a:lnTo>
                  <a:lnTo>
                    <a:pt x="174" y="464"/>
                  </a:lnTo>
                  <a:lnTo>
                    <a:pt x="164" y="468"/>
                  </a:lnTo>
                  <a:lnTo>
                    <a:pt x="160" y="458"/>
                  </a:lnTo>
                  <a:lnTo>
                    <a:pt x="144" y="428"/>
                  </a:lnTo>
                  <a:lnTo>
                    <a:pt x="140" y="424"/>
                  </a:lnTo>
                  <a:lnTo>
                    <a:pt x="130" y="388"/>
                  </a:lnTo>
                  <a:lnTo>
                    <a:pt x="124" y="384"/>
                  </a:lnTo>
                  <a:lnTo>
                    <a:pt x="110" y="348"/>
                  </a:lnTo>
                  <a:lnTo>
                    <a:pt x="104" y="344"/>
                  </a:lnTo>
                  <a:lnTo>
                    <a:pt x="94" y="318"/>
                  </a:lnTo>
                  <a:lnTo>
                    <a:pt x="90" y="304"/>
                  </a:lnTo>
                  <a:lnTo>
                    <a:pt x="80" y="288"/>
                  </a:lnTo>
                  <a:lnTo>
                    <a:pt x="70" y="258"/>
                  </a:lnTo>
                  <a:lnTo>
                    <a:pt x="60" y="244"/>
                  </a:lnTo>
                  <a:lnTo>
                    <a:pt x="50" y="214"/>
                  </a:lnTo>
                  <a:lnTo>
                    <a:pt x="34" y="188"/>
                  </a:lnTo>
                  <a:lnTo>
                    <a:pt x="30" y="178"/>
                  </a:lnTo>
                  <a:lnTo>
                    <a:pt x="20" y="158"/>
                  </a:lnTo>
                  <a:lnTo>
                    <a:pt x="20" y="148"/>
                  </a:lnTo>
                  <a:lnTo>
                    <a:pt x="14" y="144"/>
                  </a:lnTo>
                  <a:lnTo>
                    <a:pt x="6" y="118"/>
                  </a:lnTo>
                  <a:lnTo>
                    <a:pt x="0" y="108"/>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1" name="Freeform 197">
              <a:extLst>
                <a:ext uri="{FF2B5EF4-FFF2-40B4-BE49-F238E27FC236}">
                  <a16:creationId xmlns:a16="http://schemas.microsoft.com/office/drawing/2014/main" id="{E2FEC30C-B0CE-7B9C-B233-792AE31692AE}"/>
                </a:ext>
              </a:extLst>
            </p:cNvPr>
            <p:cNvSpPr>
              <a:spLocks/>
            </p:cNvSpPr>
            <p:nvPr/>
          </p:nvSpPr>
          <p:spPr bwMode="auto">
            <a:xfrm>
              <a:off x="3159125" y="3536950"/>
              <a:ext cx="498475" cy="498475"/>
            </a:xfrm>
            <a:custGeom>
              <a:avLst/>
              <a:gdLst>
                <a:gd name="T0" fmla="*/ 6350 w 314"/>
                <a:gd name="T1" fmla="*/ 244475 h 314"/>
                <a:gd name="T2" fmla="*/ 47625 w 314"/>
                <a:gd name="T3" fmla="*/ 244475 h 314"/>
                <a:gd name="T4" fmla="*/ 63500 w 314"/>
                <a:gd name="T5" fmla="*/ 174625 h 314"/>
                <a:gd name="T6" fmla="*/ 79375 w 314"/>
                <a:gd name="T7" fmla="*/ 158750 h 314"/>
                <a:gd name="T8" fmla="*/ 95250 w 314"/>
                <a:gd name="T9" fmla="*/ 142875 h 314"/>
                <a:gd name="T10" fmla="*/ 101600 w 314"/>
                <a:gd name="T11" fmla="*/ 88900 h 314"/>
                <a:gd name="T12" fmla="*/ 133350 w 314"/>
                <a:gd name="T13" fmla="*/ 57150 h 314"/>
                <a:gd name="T14" fmla="*/ 149225 w 314"/>
                <a:gd name="T15" fmla="*/ 41275 h 314"/>
                <a:gd name="T16" fmla="*/ 165100 w 314"/>
                <a:gd name="T17" fmla="*/ 25400 h 314"/>
                <a:gd name="T18" fmla="*/ 190500 w 314"/>
                <a:gd name="T19" fmla="*/ 15875 h 314"/>
                <a:gd name="T20" fmla="*/ 196850 w 314"/>
                <a:gd name="T21" fmla="*/ 9525 h 314"/>
                <a:gd name="T22" fmla="*/ 222250 w 314"/>
                <a:gd name="T23" fmla="*/ 25400 h 314"/>
                <a:gd name="T24" fmla="*/ 238125 w 314"/>
                <a:gd name="T25" fmla="*/ 15875 h 314"/>
                <a:gd name="T26" fmla="*/ 244475 w 314"/>
                <a:gd name="T27" fmla="*/ 25400 h 314"/>
                <a:gd name="T28" fmla="*/ 260350 w 314"/>
                <a:gd name="T29" fmla="*/ 47625 h 314"/>
                <a:gd name="T30" fmla="*/ 276225 w 314"/>
                <a:gd name="T31" fmla="*/ 63500 h 314"/>
                <a:gd name="T32" fmla="*/ 285750 w 314"/>
                <a:gd name="T33" fmla="*/ 88900 h 314"/>
                <a:gd name="T34" fmla="*/ 317500 w 314"/>
                <a:gd name="T35" fmla="*/ 95250 h 314"/>
                <a:gd name="T36" fmla="*/ 339725 w 314"/>
                <a:gd name="T37" fmla="*/ 88900 h 314"/>
                <a:gd name="T38" fmla="*/ 365125 w 314"/>
                <a:gd name="T39" fmla="*/ 104775 h 314"/>
                <a:gd name="T40" fmla="*/ 387350 w 314"/>
                <a:gd name="T41" fmla="*/ 88900 h 314"/>
                <a:gd name="T42" fmla="*/ 396875 w 314"/>
                <a:gd name="T43" fmla="*/ 111125 h 314"/>
                <a:gd name="T44" fmla="*/ 412750 w 314"/>
                <a:gd name="T45" fmla="*/ 127000 h 314"/>
                <a:gd name="T46" fmla="*/ 419100 w 314"/>
                <a:gd name="T47" fmla="*/ 149225 h 314"/>
                <a:gd name="T48" fmla="*/ 434975 w 314"/>
                <a:gd name="T49" fmla="*/ 165100 h 314"/>
                <a:gd name="T50" fmla="*/ 428625 w 314"/>
                <a:gd name="T51" fmla="*/ 174625 h 314"/>
                <a:gd name="T52" fmla="*/ 428625 w 314"/>
                <a:gd name="T53" fmla="*/ 206375 h 314"/>
                <a:gd name="T54" fmla="*/ 434975 w 314"/>
                <a:gd name="T55" fmla="*/ 222250 h 314"/>
                <a:gd name="T56" fmla="*/ 450850 w 314"/>
                <a:gd name="T57" fmla="*/ 238125 h 314"/>
                <a:gd name="T58" fmla="*/ 450850 w 314"/>
                <a:gd name="T59" fmla="*/ 254000 h 314"/>
                <a:gd name="T60" fmla="*/ 466725 w 314"/>
                <a:gd name="T61" fmla="*/ 254000 h 314"/>
                <a:gd name="T62" fmla="*/ 482600 w 314"/>
                <a:gd name="T63" fmla="*/ 269875 h 314"/>
                <a:gd name="T64" fmla="*/ 498475 w 314"/>
                <a:gd name="T65" fmla="*/ 285750 h 314"/>
                <a:gd name="T66" fmla="*/ 488950 w 314"/>
                <a:gd name="T67" fmla="*/ 307975 h 314"/>
                <a:gd name="T68" fmla="*/ 482600 w 314"/>
                <a:gd name="T69" fmla="*/ 333375 h 314"/>
                <a:gd name="T70" fmla="*/ 466725 w 314"/>
                <a:gd name="T71" fmla="*/ 317500 h 314"/>
                <a:gd name="T72" fmla="*/ 434975 w 314"/>
                <a:gd name="T73" fmla="*/ 301625 h 314"/>
                <a:gd name="T74" fmla="*/ 381000 w 314"/>
                <a:gd name="T75" fmla="*/ 307975 h 314"/>
                <a:gd name="T76" fmla="*/ 355600 w 314"/>
                <a:gd name="T77" fmla="*/ 349250 h 314"/>
                <a:gd name="T78" fmla="*/ 276225 w 314"/>
                <a:gd name="T79" fmla="*/ 460375 h 314"/>
                <a:gd name="T80" fmla="*/ 228600 w 314"/>
                <a:gd name="T81" fmla="*/ 460375 h 314"/>
                <a:gd name="T82" fmla="*/ 222250 w 314"/>
                <a:gd name="T83" fmla="*/ 498475 h 314"/>
                <a:gd name="T84" fmla="*/ 142875 w 314"/>
                <a:gd name="T85" fmla="*/ 466725 h 314"/>
                <a:gd name="T86" fmla="*/ 111125 w 314"/>
                <a:gd name="T87" fmla="*/ 466725 h 314"/>
                <a:gd name="T88" fmla="*/ 101600 w 314"/>
                <a:gd name="T89" fmla="*/ 434975 h 314"/>
                <a:gd name="T90" fmla="*/ 63500 w 314"/>
                <a:gd name="T91" fmla="*/ 434975 h 314"/>
                <a:gd name="T92" fmla="*/ 53975 w 314"/>
                <a:gd name="T93" fmla="*/ 403225 h 314"/>
                <a:gd name="T94" fmla="*/ 47625 w 314"/>
                <a:gd name="T95" fmla="*/ 387350 h 314"/>
                <a:gd name="T96" fmla="*/ 22225 w 314"/>
                <a:gd name="T97" fmla="*/ 333375 h 314"/>
                <a:gd name="T98" fmla="*/ 22225 w 314"/>
                <a:gd name="T99" fmla="*/ 301625 h 314"/>
                <a:gd name="T100" fmla="*/ 0 w 314"/>
                <a:gd name="T101" fmla="*/ 285750 h 3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14"/>
                <a:gd name="T154" fmla="*/ 0 h 314"/>
                <a:gd name="T155" fmla="*/ 314 w 314"/>
                <a:gd name="T156" fmla="*/ 314 h 31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14" h="314">
                  <a:moveTo>
                    <a:pt x="0" y="170"/>
                  </a:moveTo>
                  <a:lnTo>
                    <a:pt x="4" y="170"/>
                  </a:lnTo>
                  <a:lnTo>
                    <a:pt x="4" y="164"/>
                  </a:lnTo>
                  <a:lnTo>
                    <a:pt x="4" y="154"/>
                  </a:lnTo>
                  <a:lnTo>
                    <a:pt x="10" y="154"/>
                  </a:lnTo>
                  <a:lnTo>
                    <a:pt x="14" y="154"/>
                  </a:lnTo>
                  <a:lnTo>
                    <a:pt x="20" y="154"/>
                  </a:lnTo>
                  <a:lnTo>
                    <a:pt x="30" y="154"/>
                  </a:lnTo>
                  <a:lnTo>
                    <a:pt x="34" y="134"/>
                  </a:lnTo>
                  <a:lnTo>
                    <a:pt x="34" y="114"/>
                  </a:lnTo>
                  <a:lnTo>
                    <a:pt x="34" y="110"/>
                  </a:lnTo>
                  <a:lnTo>
                    <a:pt x="40" y="110"/>
                  </a:lnTo>
                  <a:lnTo>
                    <a:pt x="44" y="110"/>
                  </a:lnTo>
                  <a:lnTo>
                    <a:pt x="44" y="104"/>
                  </a:lnTo>
                  <a:lnTo>
                    <a:pt x="50" y="104"/>
                  </a:lnTo>
                  <a:lnTo>
                    <a:pt x="50" y="100"/>
                  </a:lnTo>
                  <a:lnTo>
                    <a:pt x="54" y="100"/>
                  </a:lnTo>
                  <a:lnTo>
                    <a:pt x="54" y="94"/>
                  </a:lnTo>
                  <a:lnTo>
                    <a:pt x="54" y="90"/>
                  </a:lnTo>
                  <a:lnTo>
                    <a:pt x="60" y="90"/>
                  </a:lnTo>
                  <a:lnTo>
                    <a:pt x="60" y="86"/>
                  </a:lnTo>
                  <a:lnTo>
                    <a:pt x="60" y="76"/>
                  </a:lnTo>
                  <a:lnTo>
                    <a:pt x="60" y="66"/>
                  </a:lnTo>
                  <a:lnTo>
                    <a:pt x="64" y="56"/>
                  </a:lnTo>
                  <a:lnTo>
                    <a:pt x="70" y="60"/>
                  </a:lnTo>
                  <a:lnTo>
                    <a:pt x="80" y="60"/>
                  </a:lnTo>
                  <a:lnTo>
                    <a:pt x="84" y="50"/>
                  </a:lnTo>
                  <a:lnTo>
                    <a:pt x="84" y="36"/>
                  </a:lnTo>
                  <a:lnTo>
                    <a:pt x="84" y="30"/>
                  </a:lnTo>
                  <a:lnTo>
                    <a:pt x="84" y="26"/>
                  </a:lnTo>
                  <a:lnTo>
                    <a:pt x="90" y="26"/>
                  </a:lnTo>
                  <a:lnTo>
                    <a:pt x="94" y="26"/>
                  </a:lnTo>
                  <a:lnTo>
                    <a:pt x="94" y="20"/>
                  </a:lnTo>
                  <a:lnTo>
                    <a:pt x="100" y="20"/>
                  </a:lnTo>
                  <a:lnTo>
                    <a:pt x="100" y="16"/>
                  </a:lnTo>
                  <a:lnTo>
                    <a:pt x="104" y="16"/>
                  </a:lnTo>
                  <a:lnTo>
                    <a:pt x="104" y="10"/>
                  </a:lnTo>
                  <a:lnTo>
                    <a:pt x="110" y="10"/>
                  </a:lnTo>
                  <a:lnTo>
                    <a:pt x="114" y="10"/>
                  </a:lnTo>
                  <a:lnTo>
                    <a:pt x="120" y="10"/>
                  </a:lnTo>
                  <a:lnTo>
                    <a:pt x="120" y="6"/>
                  </a:lnTo>
                  <a:lnTo>
                    <a:pt x="120" y="0"/>
                  </a:lnTo>
                  <a:lnTo>
                    <a:pt x="120" y="6"/>
                  </a:lnTo>
                  <a:lnTo>
                    <a:pt x="124" y="6"/>
                  </a:lnTo>
                  <a:lnTo>
                    <a:pt x="130" y="6"/>
                  </a:lnTo>
                  <a:lnTo>
                    <a:pt x="134" y="6"/>
                  </a:lnTo>
                  <a:lnTo>
                    <a:pt x="134" y="10"/>
                  </a:lnTo>
                  <a:lnTo>
                    <a:pt x="140" y="16"/>
                  </a:lnTo>
                  <a:lnTo>
                    <a:pt x="144" y="20"/>
                  </a:lnTo>
                  <a:lnTo>
                    <a:pt x="144" y="16"/>
                  </a:lnTo>
                  <a:lnTo>
                    <a:pt x="150" y="16"/>
                  </a:lnTo>
                  <a:lnTo>
                    <a:pt x="150" y="10"/>
                  </a:lnTo>
                  <a:lnTo>
                    <a:pt x="154" y="10"/>
                  </a:lnTo>
                  <a:lnTo>
                    <a:pt x="160" y="10"/>
                  </a:lnTo>
                  <a:lnTo>
                    <a:pt x="160" y="16"/>
                  </a:lnTo>
                  <a:lnTo>
                    <a:pt x="154" y="16"/>
                  </a:lnTo>
                  <a:lnTo>
                    <a:pt x="154" y="20"/>
                  </a:lnTo>
                  <a:lnTo>
                    <a:pt x="160" y="26"/>
                  </a:lnTo>
                  <a:lnTo>
                    <a:pt x="164" y="26"/>
                  </a:lnTo>
                  <a:lnTo>
                    <a:pt x="164" y="30"/>
                  </a:lnTo>
                  <a:lnTo>
                    <a:pt x="170" y="30"/>
                  </a:lnTo>
                  <a:lnTo>
                    <a:pt x="170" y="36"/>
                  </a:lnTo>
                  <a:lnTo>
                    <a:pt x="170" y="40"/>
                  </a:lnTo>
                  <a:lnTo>
                    <a:pt x="174" y="40"/>
                  </a:lnTo>
                  <a:lnTo>
                    <a:pt x="174" y="46"/>
                  </a:lnTo>
                  <a:lnTo>
                    <a:pt x="174" y="50"/>
                  </a:lnTo>
                  <a:lnTo>
                    <a:pt x="180" y="50"/>
                  </a:lnTo>
                  <a:lnTo>
                    <a:pt x="180" y="56"/>
                  </a:lnTo>
                  <a:lnTo>
                    <a:pt x="184" y="56"/>
                  </a:lnTo>
                  <a:lnTo>
                    <a:pt x="190" y="60"/>
                  </a:lnTo>
                  <a:lnTo>
                    <a:pt x="194" y="60"/>
                  </a:lnTo>
                  <a:lnTo>
                    <a:pt x="200" y="60"/>
                  </a:lnTo>
                  <a:lnTo>
                    <a:pt x="204" y="60"/>
                  </a:lnTo>
                  <a:lnTo>
                    <a:pt x="210" y="60"/>
                  </a:lnTo>
                  <a:lnTo>
                    <a:pt x="214" y="60"/>
                  </a:lnTo>
                  <a:lnTo>
                    <a:pt x="214" y="56"/>
                  </a:lnTo>
                  <a:lnTo>
                    <a:pt x="220" y="56"/>
                  </a:lnTo>
                  <a:lnTo>
                    <a:pt x="224" y="60"/>
                  </a:lnTo>
                  <a:lnTo>
                    <a:pt x="224" y="66"/>
                  </a:lnTo>
                  <a:lnTo>
                    <a:pt x="230" y="66"/>
                  </a:lnTo>
                  <a:lnTo>
                    <a:pt x="230" y="60"/>
                  </a:lnTo>
                  <a:lnTo>
                    <a:pt x="234" y="60"/>
                  </a:lnTo>
                  <a:lnTo>
                    <a:pt x="240" y="56"/>
                  </a:lnTo>
                  <a:lnTo>
                    <a:pt x="244" y="56"/>
                  </a:lnTo>
                  <a:lnTo>
                    <a:pt x="244" y="60"/>
                  </a:lnTo>
                  <a:lnTo>
                    <a:pt x="244" y="66"/>
                  </a:lnTo>
                  <a:lnTo>
                    <a:pt x="250" y="66"/>
                  </a:lnTo>
                  <a:lnTo>
                    <a:pt x="250" y="70"/>
                  </a:lnTo>
                  <a:lnTo>
                    <a:pt x="250" y="76"/>
                  </a:lnTo>
                  <a:lnTo>
                    <a:pt x="254" y="76"/>
                  </a:lnTo>
                  <a:lnTo>
                    <a:pt x="254" y="80"/>
                  </a:lnTo>
                  <a:lnTo>
                    <a:pt x="260" y="80"/>
                  </a:lnTo>
                  <a:lnTo>
                    <a:pt x="260" y="86"/>
                  </a:lnTo>
                  <a:lnTo>
                    <a:pt x="264" y="86"/>
                  </a:lnTo>
                  <a:lnTo>
                    <a:pt x="264" y="90"/>
                  </a:lnTo>
                  <a:lnTo>
                    <a:pt x="264" y="94"/>
                  </a:lnTo>
                  <a:lnTo>
                    <a:pt x="270" y="94"/>
                  </a:lnTo>
                  <a:lnTo>
                    <a:pt x="274" y="94"/>
                  </a:lnTo>
                  <a:lnTo>
                    <a:pt x="274" y="100"/>
                  </a:lnTo>
                  <a:lnTo>
                    <a:pt x="274" y="104"/>
                  </a:lnTo>
                  <a:lnTo>
                    <a:pt x="270" y="104"/>
                  </a:lnTo>
                  <a:lnTo>
                    <a:pt x="264" y="104"/>
                  </a:lnTo>
                  <a:lnTo>
                    <a:pt x="270" y="104"/>
                  </a:lnTo>
                  <a:lnTo>
                    <a:pt x="270" y="110"/>
                  </a:lnTo>
                  <a:lnTo>
                    <a:pt x="270" y="114"/>
                  </a:lnTo>
                  <a:lnTo>
                    <a:pt x="270" y="120"/>
                  </a:lnTo>
                  <a:lnTo>
                    <a:pt x="270" y="124"/>
                  </a:lnTo>
                  <a:lnTo>
                    <a:pt x="270" y="130"/>
                  </a:lnTo>
                  <a:lnTo>
                    <a:pt x="270" y="134"/>
                  </a:lnTo>
                  <a:lnTo>
                    <a:pt x="274" y="134"/>
                  </a:lnTo>
                  <a:lnTo>
                    <a:pt x="270" y="140"/>
                  </a:lnTo>
                  <a:lnTo>
                    <a:pt x="274" y="140"/>
                  </a:lnTo>
                  <a:lnTo>
                    <a:pt x="274" y="144"/>
                  </a:lnTo>
                  <a:lnTo>
                    <a:pt x="280" y="144"/>
                  </a:lnTo>
                  <a:lnTo>
                    <a:pt x="284" y="144"/>
                  </a:lnTo>
                  <a:lnTo>
                    <a:pt x="284" y="150"/>
                  </a:lnTo>
                  <a:lnTo>
                    <a:pt x="280" y="150"/>
                  </a:lnTo>
                  <a:lnTo>
                    <a:pt x="280" y="154"/>
                  </a:lnTo>
                  <a:lnTo>
                    <a:pt x="284" y="154"/>
                  </a:lnTo>
                  <a:lnTo>
                    <a:pt x="284" y="160"/>
                  </a:lnTo>
                  <a:lnTo>
                    <a:pt x="284" y="164"/>
                  </a:lnTo>
                  <a:lnTo>
                    <a:pt x="290" y="164"/>
                  </a:lnTo>
                  <a:lnTo>
                    <a:pt x="290" y="160"/>
                  </a:lnTo>
                  <a:lnTo>
                    <a:pt x="294" y="160"/>
                  </a:lnTo>
                  <a:lnTo>
                    <a:pt x="294" y="164"/>
                  </a:lnTo>
                  <a:lnTo>
                    <a:pt x="298" y="164"/>
                  </a:lnTo>
                  <a:lnTo>
                    <a:pt x="298" y="170"/>
                  </a:lnTo>
                  <a:lnTo>
                    <a:pt x="304" y="170"/>
                  </a:lnTo>
                  <a:lnTo>
                    <a:pt x="304" y="174"/>
                  </a:lnTo>
                  <a:lnTo>
                    <a:pt x="308" y="174"/>
                  </a:lnTo>
                  <a:lnTo>
                    <a:pt x="308" y="180"/>
                  </a:lnTo>
                  <a:lnTo>
                    <a:pt x="314" y="180"/>
                  </a:lnTo>
                  <a:lnTo>
                    <a:pt x="314" y="184"/>
                  </a:lnTo>
                  <a:lnTo>
                    <a:pt x="314" y="190"/>
                  </a:lnTo>
                  <a:lnTo>
                    <a:pt x="308" y="190"/>
                  </a:lnTo>
                  <a:lnTo>
                    <a:pt x="308" y="194"/>
                  </a:lnTo>
                  <a:lnTo>
                    <a:pt x="308" y="200"/>
                  </a:lnTo>
                  <a:lnTo>
                    <a:pt x="304" y="200"/>
                  </a:lnTo>
                  <a:lnTo>
                    <a:pt x="304" y="204"/>
                  </a:lnTo>
                  <a:lnTo>
                    <a:pt x="304" y="210"/>
                  </a:lnTo>
                  <a:lnTo>
                    <a:pt x="304" y="214"/>
                  </a:lnTo>
                  <a:lnTo>
                    <a:pt x="304" y="210"/>
                  </a:lnTo>
                  <a:lnTo>
                    <a:pt x="294" y="210"/>
                  </a:lnTo>
                  <a:lnTo>
                    <a:pt x="294" y="200"/>
                  </a:lnTo>
                  <a:lnTo>
                    <a:pt x="280" y="200"/>
                  </a:lnTo>
                  <a:lnTo>
                    <a:pt x="280" y="194"/>
                  </a:lnTo>
                  <a:lnTo>
                    <a:pt x="280" y="190"/>
                  </a:lnTo>
                  <a:lnTo>
                    <a:pt x="274" y="190"/>
                  </a:lnTo>
                  <a:lnTo>
                    <a:pt x="264" y="190"/>
                  </a:lnTo>
                  <a:lnTo>
                    <a:pt x="264" y="200"/>
                  </a:lnTo>
                  <a:lnTo>
                    <a:pt x="250" y="194"/>
                  </a:lnTo>
                  <a:lnTo>
                    <a:pt x="240" y="194"/>
                  </a:lnTo>
                  <a:lnTo>
                    <a:pt x="240" y="204"/>
                  </a:lnTo>
                  <a:lnTo>
                    <a:pt x="230" y="204"/>
                  </a:lnTo>
                  <a:lnTo>
                    <a:pt x="230" y="210"/>
                  </a:lnTo>
                  <a:lnTo>
                    <a:pt x="224" y="220"/>
                  </a:lnTo>
                  <a:lnTo>
                    <a:pt x="204" y="250"/>
                  </a:lnTo>
                  <a:lnTo>
                    <a:pt x="184" y="280"/>
                  </a:lnTo>
                  <a:lnTo>
                    <a:pt x="180" y="290"/>
                  </a:lnTo>
                  <a:lnTo>
                    <a:pt x="174" y="290"/>
                  </a:lnTo>
                  <a:lnTo>
                    <a:pt x="170" y="290"/>
                  </a:lnTo>
                  <a:lnTo>
                    <a:pt x="154" y="290"/>
                  </a:lnTo>
                  <a:lnTo>
                    <a:pt x="150" y="290"/>
                  </a:lnTo>
                  <a:lnTo>
                    <a:pt x="144" y="290"/>
                  </a:lnTo>
                  <a:lnTo>
                    <a:pt x="140" y="290"/>
                  </a:lnTo>
                  <a:lnTo>
                    <a:pt x="140" y="294"/>
                  </a:lnTo>
                  <a:lnTo>
                    <a:pt x="140" y="300"/>
                  </a:lnTo>
                  <a:lnTo>
                    <a:pt x="140" y="314"/>
                  </a:lnTo>
                  <a:lnTo>
                    <a:pt x="110" y="314"/>
                  </a:lnTo>
                  <a:lnTo>
                    <a:pt x="104" y="314"/>
                  </a:lnTo>
                  <a:lnTo>
                    <a:pt x="90" y="314"/>
                  </a:lnTo>
                  <a:lnTo>
                    <a:pt x="90" y="294"/>
                  </a:lnTo>
                  <a:lnTo>
                    <a:pt x="74" y="294"/>
                  </a:lnTo>
                  <a:lnTo>
                    <a:pt x="74" y="304"/>
                  </a:lnTo>
                  <a:lnTo>
                    <a:pt x="70" y="304"/>
                  </a:lnTo>
                  <a:lnTo>
                    <a:pt x="70" y="294"/>
                  </a:lnTo>
                  <a:lnTo>
                    <a:pt x="60" y="290"/>
                  </a:lnTo>
                  <a:lnTo>
                    <a:pt x="60" y="284"/>
                  </a:lnTo>
                  <a:lnTo>
                    <a:pt x="64" y="280"/>
                  </a:lnTo>
                  <a:lnTo>
                    <a:pt x="64" y="274"/>
                  </a:lnTo>
                  <a:lnTo>
                    <a:pt x="64" y="264"/>
                  </a:lnTo>
                  <a:lnTo>
                    <a:pt x="50" y="264"/>
                  </a:lnTo>
                  <a:lnTo>
                    <a:pt x="50" y="274"/>
                  </a:lnTo>
                  <a:lnTo>
                    <a:pt x="40" y="274"/>
                  </a:lnTo>
                  <a:lnTo>
                    <a:pt x="44" y="260"/>
                  </a:lnTo>
                  <a:lnTo>
                    <a:pt x="40" y="260"/>
                  </a:lnTo>
                  <a:lnTo>
                    <a:pt x="40" y="254"/>
                  </a:lnTo>
                  <a:lnTo>
                    <a:pt x="34" y="254"/>
                  </a:lnTo>
                  <a:lnTo>
                    <a:pt x="34" y="250"/>
                  </a:lnTo>
                  <a:lnTo>
                    <a:pt x="30" y="250"/>
                  </a:lnTo>
                  <a:lnTo>
                    <a:pt x="30" y="254"/>
                  </a:lnTo>
                  <a:lnTo>
                    <a:pt x="30" y="244"/>
                  </a:lnTo>
                  <a:lnTo>
                    <a:pt x="30" y="220"/>
                  </a:lnTo>
                  <a:lnTo>
                    <a:pt x="20" y="220"/>
                  </a:lnTo>
                  <a:lnTo>
                    <a:pt x="20" y="210"/>
                  </a:lnTo>
                  <a:lnTo>
                    <a:pt x="14" y="210"/>
                  </a:lnTo>
                  <a:lnTo>
                    <a:pt x="14" y="204"/>
                  </a:lnTo>
                  <a:lnTo>
                    <a:pt x="14" y="200"/>
                  </a:lnTo>
                  <a:lnTo>
                    <a:pt x="14" y="194"/>
                  </a:lnTo>
                  <a:lnTo>
                    <a:pt x="14" y="190"/>
                  </a:lnTo>
                  <a:lnTo>
                    <a:pt x="10" y="190"/>
                  </a:lnTo>
                  <a:lnTo>
                    <a:pt x="4" y="190"/>
                  </a:lnTo>
                  <a:lnTo>
                    <a:pt x="4" y="180"/>
                  </a:lnTo>
                  <a:lnTo>
                    <a:pt x="0" y="180"/>
                  </a:lnTo>
                  <a:lnTo>
                    <a:pt x="0" y="17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2" name="Freeform 199">
              <a:extLst>
                <a:ext uri="{FF2B5EF4-FFF2-40B4-BE49-F238E27FC236}">
                  <a16:creationId xmlns:a16="http://schemas.microsoft.com/office/drawing/2014/main" id="{8251565F-D474-0934-14E8-BF52C810F7F8}"/>
                </a:ext>
              </a:extLst>
            </p:cNvPr>
            <p:cNvSpPr>
              <a:spLocks/>
            </p:cNvSpPr>
            <p:nvPr/>
          </p:nvSpPr>
          <p:spPr bwMode="auto">
            <a:xfrm>
              <a:off x="4813300" y="3451225"/>
              <a:ext cx="581025" cy="409575"/>
            </a:xfrm>
            <a:custGeom>
              <a:avLst/>
              <a:gdLst>
                <a:gd name="T0" fmla="*/ 63500 w 366"/>
                <a:gd name="T1" fmla="*/ 63500 h 258"/>
                <a:gd name="T2" fmla="*/ 142875 w 366"/>
                <a:gd name="T3" fmla="*/ 22225 h 258"/>
                <a:gd name="T4" fmla="*/ 184150 w 366"/>
                <a:gd name="T5" fmla="*/ 22225 h 258"/>
                <a:gd name="T6" fmla="*/ 190500 w 366"/>
                <a:gd name="T7" fmla="*/ 22225 h 258"/>
                <a:gd name="T8" fmla="*/ 206375 w 366"/>
                <a:gd name="T9" fmla="*/ 38100 h 258"/>
                <a:gd name="T10" fmla="*/ 206375 w 366"/>
                <a:gd name="T11" fmla="*/ 63500 h 258"/>
                <a:gd name="T12" fmla="*/ 238125 w 366"/>
                <a:gd name="T13" fmla="*/ 53975 h 258"/>
                <a:gd name="T14" fmla="*/ 269875 w 366"/>
                <a:gd name="T15" fmla="*/ 47625 h 258"/>
                <a:gd name="T16" fmla="*/ 295275 w 366"/>
                <a:gd name="T17" fmla="*/ 38100 h 258"/>
                <a:gd name="T18" fmla="*/ 333375 w 366"/>
                <a:gd name="T19" fmla="*/ 47625 h 258"/>
                <a:gd name="T20" fmla="*/ 374650 w 366"/>
                <a:gd name="T21" fmla="*/ 31750 h 258"/>
                <a:gd name="T22" fmla="*/ 406400 w 366"/>
                <a:gd name="T23" fmla="*/ 22225 h 258"/>
                <a:gd name="T24" fmla="*/ 438150 w 366"/>
                <a:gd name="T25" fmla="*/ 0 h 258"/>
                <a:gd name="T26" fmla="*/ 476250 w 366"/>
                <a:gd name="T27" fmla="*/ 0 h 258"/>
                <a:gd name="T28" fmla="*/ 508000 w 366"/>
                <a:gd name="T29" fmla="*/ 22225 h 258"/>
                <a:gd name="T30" fmla="*/ 539750 w 366"/>
                <a:gd name="T31" fmla="*/ 53975 h 258"/>
                <a:gd name="T32" fmla="*/ 555625 w 366"/>
                <a:gd name="T33" fmla="*/ 63500 h 258"/>
                <a:gd name="T34" fmla="*/ 581025 w 366"/>
                <a:gd name="T35" fmla="*/ 79375 h 258"/>
                <a:gd name="T36" fmla="*/ 565150 w 366"/>
                <a:gd name="T37" fmla="*/ 117475 h 258"/>
                <a:gd name="T38" fmla="*/ 539750 w 366"/>
                <a:gd name="T39" fmla="*/ 142875 h 258"/>
                <a:gd name="T40" fmla="*/ 508000 w 366"/>
                <a:gd name="T41" fmla="*/ 180975 h 258"/>
                <a:gd name="T42" fmla="*/ 517525 w 366"/>
                <a:gd name="T43" fmla="*/ 196850 h 258"/>
                <a:gd name="T44" fmla="*/ 523875 w 366"/>
                <a:gd name="T45" fmla="*/ 212725 h 258"/>
                <a:gd name="T46" fmla="*/ 539750 w 366"/>
                <a:gd name="T47" fmla="*/ 222250 h 258"/>
                <a:gd name="T48" fmla="*/ 517525 w 366"/>
                <a:gd name="T49" fmla="*/ 244475 h 258"/>
                <a:gd name="T50" fmla="*/ 501650 w 366"/>
                <a:gd name="T51" fmla="*/ 250825 h 258"/>
                <a:gd name="T52" fmla="*/ 438150 w 366"/>
                <a:gd name="T53" fmla="*/ 292100 h 258"/>
                <a:gd name="T54" fmla="*/ 412750 w 366"/>
                <a:gd name="T55" fmla="*/ 323850 h 258"/>
                <a:gd name="T56" fmla="*/ 406400 w 366"/>
                <a:gd name="T57" fmla="*/ 339725 h 258"/>
                <a:gd name="T58" fmla="*/ 422275 w 366"/>
                <a:gd name="T59" fmla="*/ 355600 h 258"/>
                <a:gd name="T60" fmla="*/ 428625 w 366"/>
                <a:gd name="T61" fmla="*/ 371475 h 258"/>
                <a:gd name="T62" fmla="*/ 412750 w 366"/>
                <a:gd name="T63" fmla="*/ 387350 h 258"/>
                <a:gd name="T64" fmla="*/ 406400 w 366"/>
                <a:gd name="T65" fmla="*/ 387350 h 258"/>
                <a:gd name="T66" fmla="*/ 396875 w 366"/>
                <a:gd name="T67" fmla="*/ 393700 h 258"/>
                <a:gd name="T68" fmla="*/ 358775 w 366"/>
                <a:gd name="T69" fmla="*/ 393700 h 258"/>
                <a:gd name="T70" fmla="*/ 333375 w 366"/>
                <a:gd name="T71" fmla="*/ 403225 h 258"/>
                <a:gd name="T72" fmla="*/ 317500 w 366"/>
                <a:gd name="T73" fmla="*/ 393700 h 258"/>
                <a:gd name="T74" fmla="*/ 317500 w 366"/>
                <a:gd name="T75" fmla="*/ 323850 h 258"/>
                <a:gd name="T76" fmla="*/ 301625 w 366"/>
                <a:gd name="T77" fmla="*/ 260350 h 258"/>
                <a:gd name="T78" fmla="*/ 247650 w 366"/>
                <a:gd name="T79" fmla="*/ 234950 h 258"/>
                <a:gd name="T80" fmla="*/ 184150 w 366"/>
                <a:gd name="T81" fmla="*/ 212725 h 258"/>
                <a:gd name="T82" fmla="*/ 190500 w 366"/>
                <a:gd name="T83" fmla="*/ 180975 h 258"/>
                <a:gd name="T84" fmla="*/ 158750 w 366"/>
                <a:gd name="T85" fmla="*/ 158750 h 258"/>
                <a:gd name="T86" fmla="*/ 111125 w 366"/>
                <a:gd name="T87" fmla="*/ 142875 h 258"/>
                <a:gd name="T88" fmla="*/ 31750 w 366"/>
                <a:gd name="T89" fmla="*/ 149225 h 258"/>
                <a:gd name="T90" fmla="*/ 9525 w 366"/>
                <a:gd name="T91" fmla="*/ 142875 h 258"/>
                <a:gd name="T92" fmla="*/ 15875 w 366"/>
                <a:gd name="T93" fmla="*/ 127000 h 258"/>
                <a:gd name="T94" fmla="*/ 15875 w 366"/>
                <a:gd name="T95" fmla="*/ 101600 h 258"/>
                <a:gd name="T96" fmla="*/ 15875 w 366"/>
                <a:gd name="T97" fmla="*/ 79375 h 25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6"/>
                <a:gd name="T148" fmla="*/ 0 h 258"/>
                <a:gd name="T149" fmla="*/ 366 w 366"/>
                <a:gd name="T150" fmla="*/ 258 h 25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6" h="258">
                  <a:moveTo>
                    <a:pt x="10" y="50"/>
                  </a:moveTo>
                  <a:lnTo>
                    <a:pt x="20" y="44"/>
                  </a:lnTo>
                  <a:lnTo>
                    <a:pt x="40" y="40"/>
                  </a:lnTo>
                  <a:lnTo>
                    <a:pt x="56" y="34"/>
                  </a:lnTo>
                  <a:lnTo>
                    <a:pt x="76" y="24"/>
                  </a:lnTo>
                  <a:lnTo>
                    <a:pt x="90" y="14"/>
                  </a:lnTo>
                  <a:lnTo>
                    <a:pt x="100" y="14"/>
                  </a:lnTo>
                  <a:lnTo>
                    <a:pt x="110" y="10"/>
                  </a:lnTo>
                  <a:lnTo>
                    <a:pt x="116" y="14"/>
                  </a:lnTo>
                  <a:lnTo>
                    <a:pt x="110" y="14"/>
                  </a:lnTo>
                  <a:lnTo>
                    <a:pt x="116" y="14"/>
                  </a:lnTo>
                  <a:lnTo>
                    <a:pt x="120" y="14"/>
                  </a:lnTo>
                  <a:lnTo>
                    <a:pt x="126" y="20"/>
                  </a:lnTo>
                  <a:lnTo>
                    <a:pt x="130" y="20"/>
                  </a:lnTo>
                  <a:lnTo>
                    <a:pt x="130" y="24"/>
                  </a:lnTo>
                  <a:lnTo>
                    <a:pt x="130" y="30"/>
                  </a:lnTo>
                  <a:lnTo>
                    <a:pt x="130" y="34"/>
                  </a:lnTo>
                  <a:lnTo>
                    <a:pt x="130" y="40"/>
                  </a:lnTo>
                  <a:lnTo>
                    <a:pt x="136" y="40"/>
                  </a:lnTo>
                  <a:lnTo>
                    <a:pt x="146" y="34"/>
                  </a:lnTo>
                  <a:lnTo>
                    <a:pt x="150" y="34"/>
                  </a:lnTo>
                  <a:lnTo>
                    <a:pt x="156" y="34"/>
                  </a:lnTo>
                  <a:lnTo>
                    <a:pt x="160" y="34"/>
                  </a:lnTo>
                  <a:lnTo>
                    <a:pt x="170" y="30"/>
                  </a:lnTo>
                  <a:lnTo>
                    <a:pt x="176" y="30"/>
                  </a:lnTo>
                  <a:lnTo>
                    <a:pt x="180" y="24"/>
                  </a:lnTo>
                  <a:lnTo>
                    <a:pt x="186" y="24"/>
                  </a:lnTo>
                  <a:lnTo>
                    <a:pt x="196" y="20"/>
                  </a:lnTo>
                  <a:lnTo>
                    <a:pt x="206" y="30"/>
                  </a:lnTo>
                  <a:lnTo>
                    <a:pt x="210" y="30"/>
                  </a:lnTo>
                  <a:lnTo>
                    <a:pt x="226" y="24"/>
                  </a:lnTo>
                  <a:lnTo>
                    <a:pt x="230" y="20"/>
                  </a:lnTo>
                  <a:lnTo>
                    <a:pt x="236" y="20"/>
                  </a:lnTo>
                  <a:lnTo>
                    <a:pt x="246" y="20"/>
                  </a:lnTo>
                  <a:lnTo>
                    <a:pt x="250" y="14"/>
                  </a:lnTo>
                  <a:lnTo>
                    <a:pt x="256" y="14"/>
                  </a:lnTo>
                  <a:lnTo>
                    <a:pt x="260" y="10"/>
                  </a:lnTo>
                  <a:lnTo>
                    <a:pt x="270" y="4"/>
                  </a:lnTo>
                  <a:lnTo>
                    <a:pt x="276" y="0"/>
                  </a:lnTo>
                  <a:lnTo>
                    <a:pt x="280" y="0"/>
                  </a:lnTo>
                  <a:lnTo>
                    <a:pt x="290" y="0"/>
                  </a:lnTo>
                  <a:lnTo>
                    <a:pt x="300" y="0"/>
                  </a:lnTo>
                  <a:lnTo>
                    <a:pt x="306" y="0"/>
                  </a:lnTo>
                  <a:lnTo>
                    <a:pt x="316" y="10"/>
                  </a:lnTo>
                  <a:lnTo>
                    <a:pt x="320" y="14"/>
                  </a:lnTo>
                  <a:lnTo>
                    <a:pt x="330" y="20"/>
                  </a:lnTo>
                  <a:lnTo>
                    <a:pt x="336" y="24"/>
                  </a:lnTo>
                  <a:lnTo>
                    <a:pt x="340" y="34"/>
                  </a:lnTo>
                  <a:lnTo>
                    <a:pt x="346" y="34"/>
                  </a:lnTo>
                  <a:lnTo>
                    <a:pt x="346" y="40"/>
                  </a:lnTo>
                  <a:lnTo>
                    <a:pt x="350" y="40"/>
                  </a:lnTo>
                  <a:lnTo>
                    <a:pt x="350" y="44"/>
                  </a:lnTo>
                  <a:lnTo>
                    <a:pt x="356" y="44"/>
                  </a:lnTo>
                  <a:lnTo>
                    <a:pt x="366" y="50"/>
                  </a:lnTo>
                  <a:lnTo>
                    <a:pt x="360" y="60"/>
                  </a:lnTo>
                  <a:lnTo>
                    <a:pt x="360" y="64"/>
                  </a:lnTo>
                  <a:lnTo>
                    <a:pt x="356" y="74"/>
                  </a:lnTo>
                  <a:lnTo>
                    <a:pt x="356" y="80"/>
                  </a:lnTo>
                  <a:lnTo>
                    <a:pt x="356" y="84"/>
                  </a:lnTo>
                  <a:lnTo>
                    <a:pt x="340" y="90"/>
                  </a:lnTo>
                  <a:lnTo>
                    <a:pt x="336" y="100"/>
                  </a:lnTo>
                  <a:lnTo>
                    <a:pt x="320" y="110"/>
                  </a:lnTo>
                  <a:lnTo>
                    <a:pt x="320" y="114"/>
                  </a:lnTo>
                  <a:lnTo>
                    <a:pt x="326" y="114"/>
                  </a:lnTo>
                  <a:lnTo>
                    <a:pt x="326" y="120"/>
                  </a:lnTo>
                  <a:lnTo>
                    <a:pt x="326" y="124"/>
                  </a:lnTo>
                  <a:lnTo>
                    <a:pt x="326" y="130"/>
                  </a:lnTo>
                  <a:lnTo>
                    <a:pt x="330" y="130"/>
                  </a:lnTo>
                  <a:lnTo>
                    <a:pt x="330" y="134"/>
                  </a:lnTo>
                  <a:lnTo>
                    <a:pt x="336" y="134"/>
                  </a:lnTo>
                  <a:lnTo>
                    <a:pt x="340" y="134"/>
                  </a:lnTo>
                  <a:lnTo>
                    <a:pt x="340" y="140"/>
                  </a:lnTo>
                  <a:lnTo>
                    <a:pt x="346" y="140"/>
                  </a:lnTo>
                  <a:lnTo>
                    <a:pt x="346" y="144"/>
                  </a:lnTo>
                  <a:lnTo>
                    <a:pt x="326" y="154"/>
                  </a:lnTo>
                  <a:lnTo>
                    <a:pt x="320" y="148"/>
                  </a:lnTo>
                  <a:lnTo>
                    <a:pt x="310" y="154"/>
                  </a:lnTo>
                  <a:lnTo>
                    <a:pt x="316" y="158"/>
                  </a:lnTo>
                  <a:lnTo>
                    <a:pt x="296" y="174"/>
                  </a:lnTo>
                  <a:lnTo>
                    <a:pt x="280" y="184"/>
                  </a:lnTo>
                  <a:lnTo>
                    <a:pt x="276" y="184"/>
                  </a:lnTo>
                  <a:lnTo>
                    <a:pt x="256" y="198"/>
                  </a:lnTo>
                  <a:lnTo>
                    <a:pt x="256" y="204"/>
                  </a:lnTo>
                  <a:lnTo>
                    <a:pt x="260" y="204"/>
                  </a:lnTo>
                  <a:lnTo>
                    <a:pt x="256" y="204"/>
                  </a:lnTo>
                  <a:lnTo>
                    <a:pt x="256" y="208"/>
                  </a:lnTo>
                  <a:lnTo>
                    <a:pt x="256" y="214"/>
                  </a:lnTo>
                  <a:lnTo>
                    <a:pt x="260" y="218"/>
                  </a:lnTo>
                  <a:lnTo>
                    <a:pt x="260" y="224"/>
                  </a:lnTo>
                  <a:lnTo>
                    <a:pt x="266" y="224"/>
                  </a:lnTo>
                  <a:lnTo>
                    <a:pt x="266" y="228"/>
                  </a:lnTo>
                  <a:lnTo>
                    <a:pt x="270" y="228"/>
                  </a:lnTo>
                  <a:lnTo>
                    <a:pt x="270" y="234"/>
                  </a:lnTo>
                  <a:lnTo>
                    <a:pt x="276" y="234"/>
                  </a:lnTo>
                  <a:lnTo>
                    <a:pt x="276" y="238"/>
                  </a:lnTo>
                  <a:lnTo>
                    <a:pt x="260" y="244"/>
                  </a:lnTo>
                  <a:lnTo>
                    <a:pt x="260" y="234"/>
                  </a:lnTo>
                  <a:lnTo>
                    <a:pt x="256" y="238"/>
                  </a:lnTo>
                  <a:lnTo>
                    <a:pt x="256" y="244"/>
                  </a:lnTo>
                  <a:lnTo>
                    <a:pt x="256" y="248"/>
                  </a:lnTo>
                  <a:lnTo>
                    <a:pt x="250" y="258"/>
                  </a:lnTo>
                  <a:lnTo>
                    <a:pt x="250" y="248"/>
                  </a:lnTo>
                  <a:lnTo>
                    <a:pt x="236" y="248"/>
                  </a:lnTo>
                  <a:lnTo>
                    <a:pt x="230" y="248"/>
                  </a:lnTo>
                  <a:lnTo>
                    <a:pt x="226" y="248"/>
                  </a:lnTo>
                  <a:lnTo>
                    <a:pt x="220" y="254"/>
                  </a:lnTo>
                  <a:lnTo>
                    <a:pt x="216" y="254"/>
                  </a:lnTo>
                  <a:lnTo>
                    <a:pt x="210" y="254"/>
                  </a:lnTo>
                  <a:lnTo>
                    <a:pt x="210" y="248"/>
                  </a:lnTo>
                  <a:lnTo>
                    <a:pt x="206" y="248"/>
                  </a:lnTo>
                  <a:lnTo>
                    <a:pt x="200" y="248"/>
                  </a:lnTo>
                  <a:lnTo>
                    <a:pt x="200" y="238"/>
                  </a:lnTo>
                  <a:lnTo>
                    <a:pt x="200" y="224"/>
                  </a:lnTo>
                  <a:lnTo>
                    <a:pt x="200" y="204"/>
                  </a:lnTo>
                  <a:lnTo>
                    <a:pt x="206" y="184"/>
                  </a:lnTo>
                  <a:lnTo>
                    <a:pt x="206" y="174"/>
                  </a:lnTo>
                  <a:lnTo>
                    <a:pt x="190" y="164"/>
                  </a:lnTo>
                  <a:lnTo>
                    <a:pt x="180" y="164"/>
                  </a:lnTo>
                  <a:lnTo>
                    <a:pt x="170" y="158"/>
                  </a:lnTo>
                  <a:lnTo>
                    <a:pt x="156" y="148"/>
                  </a:lnTo>
                  <a:lnTo>
                    <a:pt x="146" y="148"/>
                  </a:lnTo>
                  <a:lnTo>
                    <a:pt x="130" y="140"/>
                  </a:lnTo>
                  <a:lnTo>
                    <a:pt x="116" y="134"/>
                  </a:lnTo>
                  <a:lnTo>
                    <a:pt x="116" y="130"/>
                  </a:lnTo>
                  <a:lnTo>
                    <a:pt x="120" y="120"/>
                  </a:lnTo>
                  <a:lnTo>
                    <a:pt x="120" y="114"/>
                  </a:lnTo>
                  <a:lnTo>
                    <a:pt x="120" y="110"/>
                  </a:lnTo>
                  <a:lnTo>
                    <a:pt x="110" y="104"/>
                  </a:lnTo>
                  <a:lnTo>
                    <a:pt x="100" y="100"/>
                  </a:lnTo>
                  <a:lnTo>
                    <a:pt x="96" y="100"/>
                  </a:lnTo>
                  <a:lnTo>
                    <a:pt x="80" y="94"/>
                  </a:lnTo>
                  <a:lnTo>
                    <a:pt x="70" y="90"/>
                  </a:lnTo>
                  <a:lnTo>
                    <a:pt x="60" y="90"/>
                  </a:lnTo>
                  <a:lnTo>
                    <a:pt x="40" y="90"/>
                  </a:lnTo>
                  <a:lnTo>
                    <a:pt x="20" y="94"/>
                  </a:lnTo>
                  <a:lnTo>
                    <a:pt x="0" y="94"/>
                  </a:lnTo>
                  <a:lnTo>
                    <a:pt x="0" y="90"/>
                  </a:lnTo>
                  <a:lnTo>
                    <a:pt x="6" y="90"/>
                  </a:lnTo>
                  <a:lnTo>
                    <a:pt x="6" y="84"/>
                  </a:lnTo>
                  <a:lnTo>
                    <a:pt x="6" y="80"/>
                  </a:lnTo>
                  <a:lnTo>
                    <a:pt x="10" y="80"/>
                  </a:lnTo>
                  <a:lnTo>
                    <a:pt x="10" y="74"/>
                  </a:lnTo>
                  <a:lnTo>
                    <a:pt x="10" y="70"/>
                  </a:lnTo>
                  <a:lnTo>
                    <a:pt x="10" y="64"/>
                  </a:lnTo>
                  <a:lnTo>
                    <a:pt x="10" y="60"/>
                  </a:lnTo>
                  <a:lnTo>
                    <a:pt x="10" y="54"/>
                  </a:lnTo>
                  <a:lnTo>
                    <a:pt x="10" y="5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3" name="Freeform 201">
              <a:extLst>
                <a:ext uri="{FF2B5EF4-FFF2-40B4-BE49-F238E27FC236}">
                  <a16:creationId xmlns:a16="http://schemas.microsoft.com/office/drawing/2014/main" id="{2317D31B-6AF6-892D-B975-3EB71D9F24EF}"/>
                </a:ext>
              </a:extLst>
            </p:cNvPr>
            <p:cNvSpPr>
              <a:spLocks/>
            </p:cNvSpPr>
            <p:nvPr/>
          </p:nvSpPr>
          <p:spPr bwMode="auto">
            <a:xfrm>
              <a:off x="5162550" y="3419475"/>
              <a:ext cx="714375" cy="727075"/>
            </a:xfrm>
            <a:custGeom>
              <a:avLst/>
              <a:gdLst>
                <a:gd name="T0" fmla="*/ 47625 w 450"/>
                <a:gd name="T1" fmla="*/ 425450 h 458"/>
                <a:gd name="T2" fmla="*/ 63500 w 450"/>
                <a:gd name="T3" fmla="*/ 403225 h 458"/>
                <a:gd name="T4" fmla="*/ 79375 w 450"/>
                <a:gd name="T5" fmla="*/ 393700 h 458"/>
                <a:gd name="T6" fmla="*/ 57150 w 450"/>
                <a:gd name="T7" fmla="*/ 371475 h 458"/>
                <a:gd name="T8" fmla="*/ 57150 w 450"/>
                <a:gd name="T9" fmla="*/ 346075 h 458"/>
                <a:gd name="T10" fmla="*/ 142875 w 450"/>
                <a:gd name="T11" fmla="*/ 276225 h 458"/>
                <a:gd name="T12" fmla="*/ 190500 w 450"/>
                <a:gd name="T13" fmla="*/ 254000 h 458"/>
                <a:gd name="T14" fmla="*/ 168275 w 450"/>
                <a:gd name="T15" fmla="*/ 238125 h 458"/>
                <a:gd name="T16" fmla="*/ 158750 w 450"/>
                <a:gd name="T17" fmla="*/ 206375 h 458"/>
                <a:gd name="T18" fmla="*/ 215900 w 450"/>
                <a:gd name="T19" fmla="*/ 149225 h 458"/>
                <a:gd name="T20" fmla="*/ 238125 w 450"/>
                <a:gd name="T21" fmla="*/ 101600 h 458"/>
                <a:gd name="T22" fmla="*/ 269875 w 450"/>
                <a:gd name="T23" fmla="*/ 95250 h 458"/>
                <a:gd name="T24" fmla="*/ 260350 w 450"/>
                <a:gd name="T25" fmla="*/ 63500 h 458"/>
                <a:gd name="T26" fmla="*/ 254000 w 450"/>
                <a:gd name="T27" fmla="*/ 47625 h 458"/>
                <a:gd name="T28" fmla="*/ 269875 w 450"/>
                <a:gd name="T29" fmla="*/ 38100 h 458"/>
                <a:gd name="T30" fmla="*/ 285750 w 450"/>
                <a:gd name="T31" fmla="*/ 31750 h 458"/>
                <a:gd name="T32" fmla="*/ 292100 w 450"/>
                <a:gd name="T33" fmla="*/ 31750 h 458"/>
                <a:gd name="T34" fmla="*/ 317500 w 450"/>
                <a:gd name="T35" fmla="*/ 22225 h 458"/>
                <a:gd name="T36" fmla="*/ 333375 w 450"/>
                <a:gd name="T37" fmla="*/ 15875 h 458"/>
                <a:gd name="T38" fmla="*/ 355600 w 450"/>
                <a:gd name="T39" fmla="*/ 0 h 458"/>
                <a:gd name="T40" fmla="*/ 381000 w 450"/>
                <a:gd name="T41" fmla="*/ 22225 h 458"/>
                <a:gd name="T42" fmla="*/ 419100 w 450"/>
                <a:gd name="T43" fmla="*/ 22225 h 458"/>
                <a:gd name="T44" fmla="*/ 444500 w 450"/>
                <a:gd name="T45" fmla="*/ 38100 h 458"/>
                <a:gd name="T46" fmla="*/ 476250 w 450"/>
                <a:gd name="T47" fmla="*/ 47625 h 458"/>
                <a:gd name="T48" fmla="*/ 508000 w 450"/>
                <a:gd name="T49" fmla="*/ 38100 h 458"/>
                <a:gd name="T50" fmla="*/ 539750 w 450"/>
                <a:gd name="T51" fmla="*/ 31750 h 458"/>
                <a:gd name="T52" fmla="*/ 561975 w 450"/>
                <a:gd name="T53" fmla="*/ 79375 h 458"/>
                <a:gd name="T54" fmla="*/ 625475 w 450"/>
                <a:gd name="T55" fmla="*/ 238125 h 458"/>
                <a:gd name="T56" fmla="*/ 704850 w 450"/>
                <a:gd name="T57" fmla="*/ 330200 h 458"/>
                <a:gd name="T58" fmla="*/ 666750 w 450"/>
                <a:gd name="T59" fmla="*/ 387350 h 458"/>
                <a:gd name="T60" fmla="*/ 555625 w 450"/>
                <a:gd name="T61" fmla="*/ 419100 h 458"/>
                <a:gd name="T62" fmla="*/ 514350 w 450"/>
                <a:gd name="T63" fmla="*/ 482600 h 458"/>
                <a:gd name="T64" fmla="*/ 492125 w 450"/>
                <a:gd name="T65" fmla="*/ 561975 h 458"/>
                <a:gd name="T66" fmla="*/ 444500 w 450"/>
                <a:gd name="T67" fmla="*/ 641350 h 458"/>
                <a:gd name="T68" fmla="*/ 450850 w 450"/>
                <a:gd name="T69" fmla="*/ 663575 h 458"/>
                <a:gd name="T70" fmla="*/ 450850 w 450"/>
                <a:gd name="T71" fmla="*/ 695325 h 458"/>
                <a:gd name="T72" fmla="*/ 387350 w 450"/>
                <a:gd name="T73" fmla="*/ 727075 h 458"/>
                <a:gd name="T74" fmla="*/ 323850 w 450"/>
                <a:gd name="T75" fmla="*/ 720725 h 458"/>
                <a:gd name="T76" fmla="*/ 317500 w 450"/>
                <a:gd name="T77" fmla="*/ 688975 h 458"/>
                <a:gd name="T78" fmla="*/ 292100 w 450"/>
                <a:gd name="T79" fmla="*/ 673100 h 458"/>
                <a:gd name="T80" fmla="*/ 276225 w 450"/>
                <a:gd name="T81" fmla="*/ 663575 h 458"/>
                <a:gd name="T82" fmla="*/ 260350 w 450"/>
                <a:gd name="T83" fmla="*/ 641350 h 458"/>
                <a:gd name="T84" fmla="*/ 269875 w 450"/>
                <a:gd name="T85" fmla="*/ 609600 h 458"/>
                <a:gd name="T86" fmla="*/ 276225 w 450"/>
                <a:gd name="T87" fmla="*/ 577850 h 458"/>
                <a:gd name="T88" fmla="*/ 292100 w 450"/>
                <a:gd name="T89" fmla="*/ 530225 h 458"/>
                <a:gd name="T90" fmla="*/ 269875 w 450"/>
                <a:gd name="T91" fmla="*/ 514350 h 458"/>
                <a:gd name="T92" fmla="*/ 244475 w 450"/>
                <a:gd name="T93" fmla="*/ 498475 h 458"/>
                <a:gd name="T94" fmla="*/ 215900 w 450"/>
                <a:gd name="T95" fmla="*/ 488950 h 458"/>
                <a:gd name="T96" fmla="*/ 190500 w 450"/>
                <a:gd name="T97" fmla="*/ 473075 h 458"/>
                <a:gd name="T98" fmla="*/ 168275 w 450"/>
                <a:gd name="T99" fmla="*/ 457200 h 458"/>
                <a:gd name="T100" fmla="*/ 127000 w 450"/>
                <a:gd name="T101" fmla="*/ 457200 h 458"/>
                <a:gd name="T102" fmla="*/ 73025 w 450"/>
                <a:gd name="T103" fmla="*/ 441325 h 458"/>
                <a:gd name="T104" fmla="*/ 25400 w 450"/>
                <a:gd name="T105" fmla="*/ 441325 h 4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50"/>
                <a:gd name="T160" fmla="*/ 0 h 458"/>
                <a:gd name="T161" fmla="*/ 450 w 450"/>
                <a:gd name="T162" fmla="*/ 458 h 4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50" h="458">
                  <a:moveTo>
                    <a:pt x="0" y="274"/>
                  </a:moveTo>
                  <a:lnTo>
                    <a:pt x="6" y="268"/>
                  </a:lnTo>
                  <a:lnTo>
                    <a:pt x="10" y="268"/>
                  </a:lnTo>
                  <a:lnTo>
                    <a:pt x="16" y="268"/>
                  </a:lnTo>
                  <a:lnTo>
                    <a:pt x="30" y="268"/>
                  </a:lnTo>
                  <a:lnTo>
                    <a:pt x="30" y="278"/>
                  </a:lnTo>
                  <a:lnTo>
                    <a:pt x="36" y="268"/>
                  </a:lnTo>
                  <a:lnTo>
                    <a:pt x="36" y="264"/>
                  </a:lnTo>
                  <a:lnTo>
                    <a:pt x="36" y="258"/>
                  </a:lnTo>
                  <a:lnTo>
                    <a:pt x="40" y="254"/>
                  </a:lnTo>
                  <a:lnTo>
                    <a:pt x="40" y="264"/>
                  </a:lnTo>
                  <a:lnTo>
                    <a:pt x="56" y="258"/>
                  </a:lnTo>
                  <a:lnTo>
                    <a:pt x="56" y="254"/>
                  </a:lnTo>
                  <a:lnTo>
                    <a:pt x="50" y="254"/>
                  </a:lnTo>
                  <a:lnTo>
                    <a:pt x="50" y="248"/>
                  </a:lnTo>
                  <a:lnTo>
                    <a:pt x="46" y="248"/>
                  </a:lnTo>
                  <a:lnTo>
                    <a:pt x="46" y="244"/>
                  </a:lnTo>
                  <a:lnTo>
                    <a:pt x="40" y="244"/>
                  </a:lnTo>
                  <a:lnTo>
                    <a:pt x="40" y="238"/>
                  </a:lnTo>
                  <a:lnTo>
                    <a:pt x="36" y="234"/>
                  </a:lnTo>
                  <a:lnTo>
                    <a:pt x="36" y="228"/>
                  </a:lnTo>
                  <a:lnTo>
                    <a:pt x="36" y="224"/>
                  </a:lnTo>
                  <a:lnTo>
                    <a:pt x="40" y="224"/>
                  </a:lnTo>
                  <a:lnTo>
                    <a:pt x="36" y="224"/>
                  </a:lnTo>
                  <a:lnTo>
                    <a:pt x="36" y="218"/>
                  </a:lnTo>
                  <a:lnTo>
                    <a:pt x="56" y="204"/>
                  </a:lnTo>
                  <a:lnTo>
                    <a:pt x="60" y="204"/>
                  </a:lnTo>
                  <a:lnTo>
                    <a:pt x="76" y="194"/>
                  </a:lnTo>
                  <a:lnTo>
                    <a:pt x="96" y="178"/>
                  </a:lnTo>
                  <a:lnTo>
                    <a:pt x="90" y="174"/>
                  </a:lnTo>
                  <a:lnTo>
                    <a:pt x="100" y="168"/>
                  </a:lnTo>
                  <a:lnTo>
                    <a:pt x="106" y="174"/>
                  </a:lnTo>
                  <a:lnTo>
                    <a:pt x="126" y="164"/>
                  </a:lnTo>
                  <a:lnTo>
                    <a:pt x="126" y="160"/>
                  </a:lnTo>
                  <a:lnTo>
                    <a:pt x="120" y="160"/>
                  </a:lnTo>
                  <a:lnTo>
                    <a:pt x="120" y="154"/>
                  </a:lnTo>
                  <a:lnTo>
                    <a:pt x="116" y="154"/>
                  </a:lnTo>
                  <a:lnTo>
                    <a:pt x="110" y="154"/>
                  </a:lnTo>
                  <a:lnTo>
                    <a:pt x="110" y="150"/>
                  </a:lnTo>
                  <a:lnTo>
                    <a:pt x="106" y="150"/>
                  </a:lnTo>
                  <a:lnTo>
                    <a:pt x="106" y="144"/>
                  </a:lnTo>
                  <a:lnTo>
                    <a:pt x="106" y="140"/>
                  </a:lnTo>
                  <a:lnTo>
                    <a:pt x="106" y="134"/>
                  </a:lnTo>
                  <a:lnTo>
                    <a:pt x="100" y="134"/>
                  </a:lnTo>
                  <a:lnTo>
                    <a:pt x="100" y="130"/>
                  </a:lnTo>
                  <a:lnTo>
                    <a:pt x="116" y="120"/>
                  </a:lnTo>
                  <a:lnTo>
                    <a:pt x="120" y="110"/>
                  </a:lnTo>
                  <a:lnTo>
                    <a:pt x="136" y="104"/>
                  </a:lnTo>
                  <a:lnTo>
                    <a:pt x="136" y="100"/>
                  </a:lnTo>
                  <a:lnTo>
                    <a:pt x="136" y="94"/>
                  </a:lnTo>
                  <a:lnTo>
                    <a:pt x="140" y="84"/>
                  </a:lnTo>
                  <a:lnTo>
                    <a:pt x="140" y="80"/>
                  </a:lnTo>
                  <a:lnTo>
                    <a:pt x="146" y="70"/>
                  </a:lnTo>
                  <a:lnTo>
                    <a:pt x="150" y="70"/>
                  </a:lnTo>
                  <a:lnTo>
                    <a:pt x="150" y="64"/>
                  </a:lnTo>
                  <a:lnTo>
                    <a:pt x="154" y="64"/>
                  </a:lnTo>
                  <a:lnTo>
                    <a:pt x="154" y="60"/>
                  </a:lnTo>
                  <a:lnTo>
                    <a:pt x="160" y="60"/>
                  </a:lnTo>
                  <a:lnTo>
                    <a:pt x="164" y="60"/>
                  </a:lnTo>
                  <a:lnTo>
                    <a:pt x="170" y="60"/>
                  </a:lnTo>
                  <a:lnTo>
                    <a:pt x="170" y="54"/>
                  </a:lnTo>
                  <a:lnTo>
                    <a:pt x="170" y="50"/>
                  </a:lnTo>
                  <a:lnTo>
                    <a:pt x="164" y="50"/>
                  </a:lnTo>
                  <a:lnTo>
                    <a:pt x="164" y="44"/>
                  </a:lnTo>
                  <a:lnTo>
                    <a:pt x="164" y="40"/>
                  </a:lnTo>
                  <a:lnTo>
                    <a:pt x="160" y="40"/>
                  </a:lnTo>
                  <a:lnTo>
                    <a:pt x="160" y="34"/>
                  </a:lnTo>
                  <a:lnTo>
                    <a:pt x="154" y="34"/>
                  </a:lnTo>
                  <a:lnTo>
                    <a:pt x="154" y="30"/>
                  </a:lnTo>
                  <a:lnTo>
                    <a:pt x="160" y="30"/>
                  </a:lnTo>
                  <a:lnTo>
                    <a:pt x="154" y="30"/>
                  </a:lnTo>
                  <a:lnTo>
                    <a:pt x="154" y="24"/>
                  </a:lnTo>
                  <a:lnTo>
                    <a:pt x="160" y="24"/>
                  </a:lnTo>
                  <a:lnTo>
                    <a:pt x="164" y="24"/>
                  </a:lnTo>
                  <a:lnTo>
                    <a:pt x="170" y="24"/>
                  </a:lnTo>
                  <a:lnTo>
                    <a:pt x="174" y="24"/>
                  </a:lnTo>
                  <a:lnTo>
                    <a:pt x="174" y="20"/>
                  </a:lnTo>
                  <a:lnTo>
                    <a:pt x="180" y="20"/>
                  </a:lnTo>
                  <a:lnTo>
                    <a:pt x="180" y="24"/>
                  </a:lnTo>
                  <a:lnTo>
                    <a:pt x="180" y="20"/>
                  </a:lnTo>
                  <a:lnTo>
                    <a:pt x="180" y="24"/>
                  </a:lnTo>
                  <a:lnTo>
                    <a:pt x="184" y="24"/>
                  </a:lnTo>
                  <a:lnTo>
                    <a:pt x="184" y="20"/>
                  </a:lnTo>
                  <a:lnTo>
                    <a:pt x="184" y="24"/>
                  </a:lnTo>
                  <a:lnTo>
                    <a:pt x="184" y="20"/>
                  </a:lnTo>
                  <a:lnTo>
                    <a:pt x="190" y="24"/>
                  </a:lnTo>
                  <a:lnTo>
                    <a:pt x="194" y="24"/>
                  </a:lnTo>
                  <a:lnTo>
                    <a:pt x="194" y="20"/>
                  </a:lnTo>
                  <a:lnTo>
                    <a:pt x="200" y="20"/>
                  </a:lnTo>
                  <a:lnTo>
                    <a:pt x="200" y="14"/>
                  </a:lnTo>
                  <a:lnTo>
                    <a:pt x="204" y="14"/>
                  </a:lnTo>
                  <a:lnTo>
                    <a:pt x="204" y="10"/>
                  </a:lnTo>
                  <a:lnTo>
                    <a:pt x="204" y="14"/>
                  </a:lnTo>
                  <a:lnTo>
                    <a:pt x="210" y="14"/>
                  </a:lnTo>
                  <a:lnTo>
                    <a:pt x="210" y="10"/>
                  </a:lnTo>
                  <a:lnTo>
                    <a:pt x="214" y="10"/>
                  </a:lnTo>
                  <a:lnTo>
                    <a:pt x="214" y="4"/>
                  </a:lnTo>
                  <a:lnTo>
                    <a:pt x="220" y="4"/>
                  </a:lnTo>
                  <a:lnTo>
                    <a:pt x="220" y="0"/>
                  </a:lnTo>
                  <a:lnTo>
                    <a:pt x="224" y="0"/>
                  </a:lnTo>
                  <a:lnTo>
                    <a:pt x="224" y="4"/>
                  </a:lnTo>
                  <a:lnTo>
                    <a:pt x="230" y="4"/>
                  </a:lnTo>
                  <a:lnTo>
                    <a:pt x="230" y="10"/>
                  </a:lnTo>
                  <a:lnTo>
                    <a:pt x="234" y="10"/>
                  </a:lnTo>
                  <a:lnTo>
                    <a:pt x="240" y="14"/>
                  </a:lnTo>
                  <a:lnTo>
                    <a:pt x="244" y="14"/>
                  </a:lnTo>
                  <a:lnTo>
                    <a:pt x="250" y="14"/>
                  </a:lnTo>
                  <a:lnTo>
                    <a:pt x="254" y="14"/>
                  </a:lnTo>
                  <a:lnTo>
                    <a:pt x="260" y="14"/>
                  </a:lnTo>
                  <a:lnTo>
                    <a:pt x="264" y="14"/>
                  </a:lnTo>
                  <a:lnTo>
                    <a:pt x="270" y="14"/>
                  </a:lnTo>
                  <a:lnTo>
                    <a:pt x="270" y="20"/>
                  </a:lnTo>
                  <a:lnTo>
                    <a:pt x="274" y="20"/>
                  </a:lnTo>
                  <a:lnTo>
                    <a:pt x="280" y="20"/>
                  </a:lnTo>
                  <a:lnTo>
                    <a:pt x="280" y="24"/>
                  </a:lnTo>
                  <a:lnTo>
                    <a:pt x="284" y="24"/>
                  </a:lnTo>
                  <a:lnTo>
                    <a:pt x="290" y="24"/>
                  </a:lnTo>
                  <a:lnTo>
                    <a:pt x="294" y="24"/>
                  </a:lnTo>
                  <a:lnTo>
                    <a:pt x="294" y="30"/>
                  </a:lnTo>
                  <a:lnTo>
                    <a:pt x="300" y="30"/>
                  </a:lnTo>
                  <a:lnTo>
                    <a:pt x="304" y="30"/>
                  </a:lnTo>
                  <a:lnTo>
                    <a:pt x="310" y="30"/>
                  </a:lnTo>
                  <a:lnTo>
                    <a:pt x="314" y="30"/>
                  </a:lnTo>
                  <a:lnTo>
                    <a:pt x="320" y="30"/>
                  </a:lnTo>
                  <a:lnTo>
                    <a:pt x="320" y="24"/>
                  </a:lnTo>
                  <a:lnTo>
                    <a:pt x="324" y="24"/>
                  </a:lnTo>
                  <a:lnTo>
                    <a:pt x="330" y="24"/>
                  </a:lnTo>
                  <a:lnTo>
                    <a:pt x="334" y="24"/>
                  </a:lnTo>
                  <a:lnTo>
                    <a:pt x="340" y="24"/>
                  </a:lnTo>
                  <a:lnTo>
                    <a:pt x="340" y="20"/>
                  </a:lnTo>
                  <a:lnTo>
                    <a:pt x="344" y="20"/>
                  </a:lnTo>
                  <a:lnTo>
                    <a:pt x="344" y="24"/>
                  </a:lnTo>
                  <a:lnTo>
                    <a:pt x="350" y="24"/>
                  </a:lnTo>
                  <a:lnTo>
                    <a:pt x="350" y="34"/>
                  </a:lnTo>
                  <a:lnTo>
                    <a:pt x="354" y="50"/>
                  </a:lnTo>
                  <a:lnTo>
                    <a:pt x="364" y="74"/>
                  </a:lnTo>
                  <a:lnTo>
                    <a:pt x="374" y="104"/>
                  </a:lnTo>
                  <a:lnTo>
                    <a:pt x="380" y="120"/>
                  </a:lnTo>
                  <a:lnTo>
                    <a:pt x="390" y="134"/>
                  </a:lnTo>
                  <a:lnTo>
                    <a:pt x="394" y="150"/>
                  </a:lnTo>
                  <a:lnTo>
                    <a:pt x="410" y="160"/>
                  </a:lnTo>
                  <a:lnTo>
                    <a:pt x="434" y="184"/>
                  </a:lnTo>
                  <a:lnTo>
                    <a:pt x="450" y="194"/>
                  </a:lnTo>
                  <a:lnTo>
                    <a:pt x="444" y="198"/>
                  </a:lnTo>
                  <a:lnTo>
                    <a:pt x="444" y="208"/>
                  </a:lnTo>
                  <a:lnTo>
                    <a:pt x="434" y="228"/>
                  </a:lnTo>
                  <a:lnTo>
                    <a:pt x="434" y="238"/>
                  </a:lnTo>
                  <a:lnTo>
                    <a:pt x="430" y="238"/>
                  </a:lnTo>
                  <a:lnTo>
                    <a:pt x="430" y="248"/>
                  </a:lnTo>
                  <a:lnTo>
                    <a:pt x="420" y="244"/>
                  </a:lnTo>
                  <a:lnTo>
                    <a:pt x="400" y="234"/>
                  </a:lnTo>
                  <a:lnTo>
                    <a:pt x="394" y="234"/>
                  </a:lnTo>
                  <a:lnTo>
                    <a:pt x="384" y="244"/>
                  </a:lnTo>
                  <a:lnTo>
                    <a:pt x="380" y="244"/>
                  </a:lnTo>
                  <a:lnTo>
                    <a:pt x="350" y="264"/>
                  </a:lnTo>
                  <a:lnTo>
                    <a:pt x="344" y="268"/>
                  </a:lnTo>
                  <a:lnTo>
                    <a:pt x="340" y="284"/>
                  </a:lnTo>
                  <a:lnTo>
                    <a:pt x="334" y="294"/>
                  </a:lnTo>
                  <a:lnTo>
                    <a:pt x="330" y="304"/>
                  </a:lnTo>
                  <a:lnTo>
                    <a:pt x="324" y="304"/>
                  </a:lnTo>
                  <a:lnTo>
                    <a:pt x="324" y="308"/>
                  </a:lnTo>
                  <a:lnTo>
                    <a:pt x="324" y="324"/>
                  </a:lnTo>
                  <a:lnTo>
                    <a:pt x="320" y="338"/>
                  </a:lnTo>
                  <a:lnTo>
                    <a:pt x="314" y="354"/>
                  </a:lnTo>
                  <a:lnTo>
                    <a:pt x="310" y="354"/>
                  </a:lnTo>
                  <a:lnTo>
                    <a:pt x="310" y="364"/>
                  </a:lnTo>
                  <a:lnTo>
                    <a:pt x="304" y="364"/>
                  </a:lnTo>
                  <a:lnTo>
                    <a:pt x="300" y="374"/>
                  </a:lnTo>
                  <a:lnTo>
                    <a:pt x="284" y="388"/>
                  </a:lnTo>
                  <a:lnTo>
                    <a:pt x="280" y="404"/>
                  </a:lnTo>
                  <a:lnTo>
                    <a:pt x="274" y="408"/>
                  </a:lnTo>
                  <a:lnTo>
                    <a:pt x="280" y="408"/>
                  </a:lnTo>
                  <a:lnTo>
                    <a:pt x="280" y="414"/>
                  </a:lnTo>
                  <a:lnTo>
                    <a:pt x="284" y="414"/>
                  </a:lnTo>
                  <a:lnTo>
                    <a:pt x="284" y="418"/>
                  </a:lnTo>
                  <a:lnTo>
                    <a:pt x="284" y="424"/>
                  </a:lnTo>
                  <a:lnTo>
                    <a:pt x="284" y="428"/>
                  </a:lnTo>
                  <a:lnTo>
                    <a:pt x="284" y="434"/>
                  </a:lnTo>
                  <a:lnTo>
                    <a:pt x="290" y="434"/>
                  </a:lnTo>
                  <a:lnTo>
                    <a:pt x="284" y="438"/>
                  </a:lnTo>
                  <a:lnTo>
                    <a:pt x="280" y="444"/>
                  </a:lnTo>
                  <a:lnTo>
                    <a:pt x="264" y="448"/>
                  </a:lnTo>
                  <a:lnTo>
                    <a:pt x="260" y="454"/>
                  </a:lnTo>
                  <a:lnTo>
                    <a:pt x="250" y="458"/>
                  </a:lnTo>
                  <a:lnTo>
                    <a:pt x="244" y="458"/>
                  </a:lnTo>
                  <a:lnTo>
                    <a:pt x="230" y="458"/>
                  </a:lnTo>
                  <a:lnTo>
                    <a:pt x="224" y="454"/>
                  </a:lnTo>
                  <a:lnTo>
                    <a:pt x="210" y="458"/>
                  </a:lnTo>
                  <a:lnTo>
                    <a:pt x="204" y="458"/>
                  </a:lnTo>
                  <a:lnTo>
                    <a:pt x="204" y="454"/>
                  </a:lnTo>
                  <a:lnTo>
                    <a:pt x="204" y="448"/>
                  </a:lnTo>
                  <a:lnTo>
                    <a:pt x="204" y="444"/>
                  </a:lnTo>
                  <a:lnTo>
                    <a:pt x="204" y="438"/>
                  </a:lnTo>
                  <a:lnTo>
                    <a:pt x="200" y="438"/>
                  </a:lnTo>
                  <a:lnTo>
                    <a:pt x="200" y="434"/>
                  </a:lnTo>
                  <a:lnTo>
                    <a:pt x="194" y="434"/>
                  </a:lnTo>
                  <a:lnTo>
                    <a:pt x="194" y="428"/>
                  </a:lnTo>
                  <a:lnTo>
                    <a:pt x="190" y="428"/>
                  </a:lnTo>
                  <a:lnTo>
                    <a:pt x="190" y="424"/>
                  </a:lnTo>
                  <a:lnTo>
                    <a:pt x="184" y="424"/>
                  </a:lnTo>
                  <a:lnTo>
                    <a:pt x="184" y="418"/>
                  </a:lnTo>
                  <a:lnTo>
                    <a:pt x="180" y="418"/>
                  </a:lnTo>
                  <a:lnTo>
                    <a:pt x="180" y="424"/>
                  </a:lnTo>
                  <a:lnTo>
                    <a:pt x="174" y="424"/>
                  </a:lnTo>
                  <a:lnTo>
                    <a:pt x="174" y="418"/>
                  </a:lnTo>
                  <a:lnTo>
                    <a:pt x="174" y="414"/>
                  </a:lnTo>
                  <a:lnTo>
                    <a:pt x="174" y="408"/>
                  </a:lnTo>
                  <a:lnTo>
                    <a:pt x="170" y="408"/>
                  </a:lnTo>
                  <a:lnTo>
                    <a:pt x="164" y="408"/>
                  </a:lnTo>
                  <a:lnTo>
                    <a:pt x="164" y="404"/>
                  </a:lnTo>
                  <a:lnTo>
                    <a:pt x="164" y="398"/>
                  </a:lnTo>
                  <a:lnTo>
                    <a:pt x="164" y="394"/>
                  </a:lnTo>
                  <a:lnTo>
                    <a:pt x="170" y="394"/>
                  </a:lnTo>
                  <a:lnTo>
                    <a:pt x="170" y="388"/>
                  </a:lnTo>
                  <a:lnTo>
                    <a:pt x="170" y="384"/>
                  </a:lnTo>
                  <a:lnTo>
                    <a:pt x="174" y="384"/>
                  </a:lnTo>
                  <a:lnTo>
                    <a:pt x="174" y="378"/>
                  </a:lnTo>
                  <a:lnTo>
                    <a:pt x="174" y="374"/>
                  </a:lnTo>
                  <a:lnTo>
                    <a:pt x="174" y="368"/>
                  </a:lnTo>
                  <a:lnTo>
                    <a:pt x="174" y="364"/>
                  </a:lnTo>
                  <a:lnTo>
                    <a:pt x="174" y="358"/>
                  </a:lnTo>
                  <a:lnTo>
                    <a:pt x="180" y="354"/>
                  </a:lnTo>
                  <a:lnTo>
                    <a:pt x="180" y="348"/>
                  </a:lnTo>
                  <a:lnTo>
                    <a:pt x="184" y="344"/>
                  </a:lnTo>
                  <a:lnTo>
                    <a:pt x="184" y="334"/>
                  </a:lnTo>
                  <a:lnTo>
                    <a:pt x="180" y="334"/>
                  </a:lnTo>
                  <a:lnTo>
                    <a:pt x="180" y="328"/>
                  </a:lnTo>
                  <a:lnTo>
                    <a:pt x="174" y="328"/>
                  </a:lnTo>
                  <a:lnTo>
                    <a:pt x="174" y="324"/>
                  </a:lnTo>
                  <a:lnTo>
                    <a:pt x="170" y="324"/>
                  </a:lnTo>
                  <a:lnTo>
                    <a:pt x="164" y="324"/>
                  </a:lnTo>
                  <a:lnTo>
                    <a:pt x="160" y="324"/>
                  </a:lnTo>
                  <a:lnTo>
                    <a:pt x="160" y="318"/>
                  </a:lnTo>
                  <a:lnTo>
                    <a:pt x="154" y="318"/>
                  </a:lnTo>
                  <a:lnTo>
                    <a:pt x="154" y="314"/>
                  </a:lnTo>
                  <a:lnTo>
                    <a:pt x="150" y="314"/>
                  </a:lnTo>
                  <a:lnTo>
                    <a:pt x="146" y="314"/>
                  </a:lnTo>
                  <a:lnTo>
                    <a:pt x="146" y="308"/>
                  </a:lnTo>
                  <a:lnTo>
                    <a:pt x="140" y="308"/>
                  </a:lnTo>
                  <a:lnTo>
                    <a:pt x="136" y="308"/>
                  </a:lnTo>
                  <a:lnTo>
                    <a:pt x="130" y="308"/>
                  </a:lnTo>
                  <a:lnTo>
                    <a:pt x="130" y="304"/>
                  </a:lnTo>
                  <a:lnTo>
                    <a:pt x="126" y="304"/>
                  </a:lnTo>
                  <a:lnTo>
                    <a:pt x="126" y="298"/>
                  </a:lnTo>
                  <a:lnTo>
                    <a:pt x="120" y="298"/>
                  </a:lnTo>
                  <a:lnTo>
                    <a:pt x="120" y="294"/>
                  </a:lnTo>
                  <a:lnTo>
                    <a:pt x="116" y="294"/>
                  </a:lnTo>
                  <a:lnTo>
                    <a:pt x="110" y="294"/>
                  </a:lnTo>
                  <a:lnTo>
                    <a:pt x="110" y="288"/>
                  </a:lnTo>
                  <a:lnTo>
                    <a:pt x="106" y="288"/>
                  </a:lnTo>
                  <a:lnTo>
                    <a:pt x="100" y="288"/>
                  </a:lnTo>
                  <a:lnTo>
                    <a:pt x="96" y="288"/>
                  </a:lnTo>
                  <a:lnTo>
                    <a:pt x="90" y="288"/>
                  </a:lnTo>
                  <a:lnTo>
                    <a:pt x="86" y="288"/>
                  </a:lnTo>
                  <a:lnTo>
                    <a:pt x="80" y="288"/>
                  </a:lnTo>
                  <a:lnTo>
                    <a:pt x="76" y="288"/>
                  </a:lnTo>
                  <a:lnTo>
                    <a:pt x="70" y="288"/>
                  </a:lnTo>
                  <a:lnTo>
                    <a:pt x="66" y="284"/>
                  </a:lnTo>
                  <a:lnTo>
                    <a:pt x="60" y="284"/>
                  </a:lnTo>
                  <a:lnTo>
                    <a:pt x="46" y="278"/>
                  </a:lnTo>
                  <a:lnTo>
                    <a:pt x="40" y="278"/>
                  </a:lnTo>
                  <a:lnTo>
                    <a:pt x="36" y="284"/>
                  </a:lnTo>
                  <a:lnTo>
                    <a:pt x="30" y="284"/>
                  </a:lnTo>
                  <a:lnTo>
                    <a:pt x="20" y="284"/>
                  </a:lnTo>
                  <a:lnTo>
                    <a:pt x="16" y="278"/>
                  </a:lnTo>
                  <a:lnTo>
                    <a:pt x="10" y="278"/>
                  </a:lnTo>
                  <a:lnTo>
                    <a:pt x="6" y="278"/>
                  </a:lnTo>
                  <a:lnTo>
                    <a:pt x="0" y="278"/>
                  </a:lnTo>
                  <a:lnTo>
                    <a:pt x="0" y="27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4" name="Freeform 203">
              <a:extLst>
                <a:ext uri="{FF2B5EF4-FFF2-40B4-BE49-F238E27FC236}">
                  <a16:creationId xmlns:a16="http://schemas.microsoft.com/office/drawing/2014/main" id="{76EC7EAE-36BD-38EA-08AF-6EABDEAFEB07}"/>
                </a:ext>
              </a:extLst>
            </p:cNvPr>
            <p:cNvSpPr>
              <a:spLocks/>
            </p:cNvSpPr>
            <p:nvPr/>
          </p:nvSpPr>
          <p:spPr bwMode="auto">
            <a:xfrm>
              <a:off x="3444875" y="3394075"/>
              <a:ext cx="536575" cy="428625"/>
            </a:xfrm>
            <a:custGeom>
              <a:avLst/>
              <a:gdLst>
                <a:gd name="T0" fmla="*/ 6350 w 338"/>
                <a:gd name="T1" fmla="*/ 206375 h 270"/>
                <a:gd name="T2" fmla="*/ 31750 w 338"/>
                <a:gd name="T3" fmla="*/ 142875 h 270"/>
                <a:gd name="T4" fmla="*/ 53975 w 338"/>
                <a:gd name="T5" fmla="*/ 73025 h 270"/>
                <a:gd name="T6" fmla="*/ 79375 w 338"/>
                <a:gd name="T7" fmla="*/ 9525 h 270"/>
                <a:gd name="T8" fmla="*/ 133350 w 338"/>
                <a:gd name="T9" fmla="*/ 9525 h 270"/>
                <a:gd name="T10" fmla="*/ 212725 w 338"/>
                <a:gd name="T11" fmla="*/ 15875 h 270"/>
                <a:gd name="T12" fmla="*/ 244475 w 338"/>
                <a:gd name="T13" fmla="*/ 0 h 270"/>
                <a:gd name="T14" fmla="*/ 266700 w 338"/>
                <a:gd name="T15" fmla="*/ 15875 h 270"/>
                <a:gd name="T16" fmla="*/ 298450 w 338"/>
                <a:gd name="T17" fmla="*/ 15875 h 270"/>
                <a:gd name="T18" fmla="*/ 339725 w 338"/>
                <a:gd name="T19" fmla="*/ 15875 h 270"/>
                <a:gd name="T20" fmla="*/ 339725 w 338"/>
                <a:gd name="T21" fmla="*/ 47625 h 270"/>
                <a:gd name="T22" fmla="*/ 355600 w 338"/>
                <a:gd name="T23" fmla="*/ 57150 h 270"/>
                <a:gd name="T24" fmla="*/ 361950 w 338"/>
                <a:gd name="T25" fmla="*/ 73025 h 270"/>
                <a:gd name="T26" fmla="*/ 371475 w 338"/>
                <a:gd name="T27" fmla="*/ 88900 h 270"/>
                <a:gd name="T28" fmla="*/ 387350 w 338"/>
                <a:gd name="T29" fmla="*/ 95250 h 270"/>
                <a:gd name="T30" fmla="*/ 387350 w 338"/>
                <a:gd name="T31" fmla="*/ 104775 h 270"/>
                <a:gd name="T32" fmla="*/ 393700 w 338"/>
                <a:gd name="T33" fmla="*/ 120650 h 270"/>
                <a:gd name="T34" fmla="*/ 403225 w 338"/>
                <a:gd name="T35" fmla="*/ 136525 h 270"/>
                <a:gd name="T36" fmla="*/ 409575 w 338"/>
                <a:gd name="T37" fmla="*/ 152400 h 270"/>
                <a:gd name="T38" fmla="*/ 419100 w 338"/>
                <a:gd name="T39" fmla="*/ 168275 h 270"/>
                <a:gd name="T40" fmla="*/ 434975 w 338"/>
                <a:gd name="T41" fmla="*/ 174625 h 270"/>
                <a:gd name="T42" fmla="*/ 450850 w 338"/>
                <a:gd name="T43" fmla="*/ 184150 h 270"/>
                <a:gd name="T44" fmla="*/ 466725 w 338"/>
                <a:gd name="T45" fmla="*/ 190500 h 270"/>
                <a:gd name="T46" fmla="*/ 482600 w 338"/>
                <a:gd name="T47" fmla="*/ 200025 h 270"/>
                <a:gd name="T48" fmla="*/ 498475 w 338"/>
                <a:gd name="T49" fmla="*/ 206375 h 270"/>
                <a:gd name="T50" fmla="*/ 504825 w 338"/>
                <a:gd name="T51" fmla="*/ 222250 h 270"/>
                <a:gd name="T52" fmla="*/ 520700 w 338"/>
                <a:gd name="T53" fmla="*/ 222250 h 270"/>
                <a:gd name="T54" fmla="*/ 530225 w 338"/>
                <a:gd name="T55" fmla="*/ 222250 h 270"/>
                <a:gd name="T56" fmla="*/ 457200 w 338"/>
                <a:gd name="T57" fmla="*/ 238125 h 270"/>
                <a:gd name="T58" fmla="*/ 409575 w 338"/>
                <a:gd name="T59" fmla="*/ 279400 h 270"/>
                <a:gd name="T60" fmla="*/ 323850 w 338"/>
                <a:gd name="T61" fmla="*/ 339725 h 270"/>
                <a:gd name="T62" fmla="*/ 298450 w 338"/>
                <a:gd name="T63" fmla="*/ 365125 h 270"/>
                <a:gd name="T64" fmla="*/ 276225 w 338"/>
                <a:gd name="T65" fmla="*/ 381000 h 270"/>
                <a:gd name="T66" fmla="*/ 266700 w 338"/>
                <a:gd name="T67" fmla="*/ 403225 h 270"/>
                <a:gd name="T68" fmla="*/ 219075 w 338"/>
                <a:gd name="T69" fmla="*/ 428625 h 270"/>
                <a:gd name="T70" fmla="*/ 203200 w 338"/>
                <a:gd name="T71" fmla="*/ 419100 h 270"/>
                <a:gd name="T72" fmla="*/ 187325 w 338"/>
                <a:gd name="T73" fmla="*/ 412750 h 270"/>
                <a:gd name="T74" fmla="*/ 180975 w 338"/>
                <a:gd name="T75" fmla="*/ 396875 h 270"/>
                <a:gd name="T76" fmla="*/ 165100 w 338"/>
                <a:gd name="T77" fmla="*/ 403225 h 270"/>
                <a:gd name="T78" fmla="*/ 158750 w 338"/>
                <a:gd name="T79" fmla="*/ 387350 h 270"/>
                <a:gd name="T80" fmla="*/ 165100 w 338"/>
                <a:gd name="T81" fmla="*/ 371475 h 270"/>
                <a:gd name="T82" fmla="*/ 149225 w 338"/>
                <a:gd name="T83" fmla="*/ 365125 h 270"/>
                <a:gd name="T84" fmla="*/ 142875 w 338"/>
                <a:gd name="T85" fmla="*/ 355600 h 270"/>
                <a:gd name="T86" fmla="*/ 142875 w 338"/>
                <a:gd name="T87" fmla="*/ 333375 h 270"/>
                <a:gd name="T88" fmla="*/ 142875 w 338"/>
                <a:gd name="T89" fmla="*/ 307975 h 270"/>
                <a:gd name="T90" fmla="*/ 149225 w 338"/>
                <a:gd name="T91" fmla="*/ 307975 h 270"/>
                <a:gd name="T92" fmla="*/ 142875 w 338"/>
                <a:gd name="T93" fmla="*/ 292100 h 270"/>
                <a:gd name="T94" fmla="*/ 133350 w 338"/>
                <a:gd name="T95" fmla="*/ 279400 h 270"/>
                <a:gd name="T96" fmla="*/ 117475 w 338"/>
                <a:gd name="T97" fmla="*/ 269875 h 270"/>
                <a:gd name="T98" fmla="*/ 111125 w 338"/>
                <a:gd name="T99" fmla="*/ 254000 h 270"/>
                <a:gd name="T100" fmla="*/ 101600 w 338"/>
                <a:gd name="T101" fmla="*/ 238125 h 270"/>
                <a:gd name="T102" fmla="*/ 85725 w 338"/>
                <a:gd name="T103" fmla="*/ 238125 h 270"/>
                <a:gd name="T104" fmla="*/ 69850 w 338"/>
                <a:gd name="T105" fmla="*/ 247650 h 270"/>
                <a:gd name="T106" fmla="*/ 53975 w 338"/>
                <a:gd name="T107" fmla="*/ 231775 h 270"/>
                <a:gd name="T108" fmla="*/ 38100 w 338"/>
                <a:gd name="T109" fmla="*/ 238125 h 270"/>
                <a:gd name="T110" fmla="*/ 15875 w 338"/>
                <a:gd name="T111" fmla="*/ 238125 h 270"/>
                <a:gd name="T112" fmla="*/ 0 w 338"/>
                <a:gd name="T113" fmla="*/ 222250 h 2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38"/>
                <a:gd name="T172" fmla="*/ 0 h 270"/>
                <a:gd name="T173" fmla="*/ 338 w 338"/>
                <a:gd name="T174" fmla="*/ 270 h 2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38" h="270">
                  <a:moveTo>
                    <a:pt x="0" y="136"/>
                  </a:moveTo>
                  <a:lnTo>
                    <a:pt x="0" y="130"/>
                  </a:lnTo>
                  <a:lnTo>
                    <a:pt x="4" y="130"/>
                  </a:lnTo>
                  <a:lnTo>
                    <a:pt x="10" y="116"/>
                  </a:lnTo>
                  <a:lnTo>
                    <a:pt x="14" y="100"/>
                  </a:lnTo>
                  <a:lnTo>
                    <a:pt x="20" y="90"/>
                  </a:lnTo>
                  <a:lnTo>
                    <a:pt x="20" y="80"/>
                  </a:lnTo>
                  <a:lnTo>
                    <a:pt x="30" y="66"/>
                  </a:lnTo>
                  <a:lnTo>
                    <a:pt x="34" y="46"/>
                  </a:lnTo>
                  <a:lnTo>
                    <a:pt x="50" y="46"/>
                  </a:lnTo>
                  <a:lnTo>
                    <a:pt x="50" y="26"/>
                  </a:lnTo>
                  <a:lnTo>
                    <a:pt x="50" y="6"/>
                  </a:lnTo>
                  <a:lnTo>
                    <a:pt x="54" y="6"/>
                  </a:lnTo>
                  <a:lnTo>
                    <a:pt x="70" y="10"/>
                  </a:lnTo>
                  <a:lnTo>
                    <a:pt x="84" y="6"/>
                  </a:lnTo>
                  <a:lnTo>
                    <a:pt x="104" y="10"/>
                  </a:lnTo>
                  <a:lnTo>
                    <a:pt x="114" y="10"/>
                  </a:lnTo>
                  <a:lnTo>
                    <a:pt x="134" y="10"/>
                  </a:lnTo>
                  <a:lnTo>
                    <a:pt x="138" y="10"/>
                  </a:lnTo>
                  <a:lnTo>
                    <a:pt x="154" y="10"/>
                  </a:lnTo>
                  <a:lnTo>
                    <a:pt x="154" y="0"/>
                  </a:lnTo>
                  <a:lnTo>
                    <a:pt x="164" y="0"/>
                  </a:lnTo>
                  <a:lnTo>
                    <a:pt x="158" y="10"/>
                  </a:lnTo>
                  <a:lnTo>
                    <a:pt x="168" y="10"/>
                  </a:lnTo>
                  <a:lnTo>
                    <a:pt x="174" y="10"/>
                  </a:lnTo>
                  <a:lnTo>
                    <a:pt x="178" y="10"/>
                  </a:lnTo>
                  <a:lnTo>
                    <a:pt x="188" y="10"/>
                  </a:lnTo>
                  <a:lnTo>
                    <a:pt x="204" y="10"/>
                  </a:lnTo>
                  <a:lnTo>
                    <a:pt x="208" y="10"/>
                  </a:lnTo>
                  <a:lnTo>
                    <a:pt x="214" y="10"/>
                  </a:lnTo>
                  <a:lnTo>
                    <a:pt x="214" y="16"/>
                  </a:lnTo>
                  <a:lnTo>
                    <a:pt x="214" y="26"/>
                  </a:lnTo>
                  <a:lnTo>
                    <a:pt x="214" y="30"/>
                  </a:lnTo>
                  <a:lnTo>
                    <a:pt x="214" y="36"/>
                  </a:lnTo>
                  <a:lnTo>
                    <a:pt x="218" y="36"/>
                  </a:lnTo>
                  <a:lnTo>
                    <a:pt x="224" y="36"/>
                  </a:lnTo>
                  <a:lnTo>
                    <a:pt x="224" y="40"/>
                  </a:lnTo>
                  <a:lnTo>
                    <a:pt x="224" y="46"/>
                  </a:lnTo>
                  <a:lnTo>
                    <a:pt x="228" y="46"/>
                  </a:lnTo>
                  <a:lnTo>
                    <a:pt x="228" y="50"/>
                  </a:lnTo>
                  <a:lnTo>
                    <a:pt x="234" y="50"/>
                  </a:lnTo>
                  <a:lnTo>
                    <a:pt x="234" y="56"/>
                  </a:lnTo>
                  <a:lnTo>
                    <a:pt x="238" y="56"/>
                  </a:lnTo>
                  <a:lnTo>
                    <a:pt x="238" y="60"/>
                  </a:lnTo>
                  <a:lnTo>
                    <a:pt x="244" y="60"/>
                  </a:lnTo>
                  <a:lnTo>
                    <a:pt x="244" y="66"/>
                  </a:lnTo>
                  <a:lnTo>
                    <a:pt x="238" y="66"/>
                  </a:lnTo>
                  <a:lnTo>
                    <a:pt x="244" y="66"/>
                  </a:lnTo>
                  <a:lnTo>
                    <a:pt x="244" y="70"/>
                  </a:lnTo>
                  <a:lnTo>
                    <a:pt x="244" y="76"/>
                  </a:lnTo>
                  <a:lnTo>
                    <a:pt x="248" y="76"/>
                  </a:lnTo>
                  <a:lnTo>
                    <a:pt x="248" y="80"/>
                  </a:lnTo>
                  <a:lnTo>
                    <a:pt x="254" y="80"/>
                  </a:lnTo>
                  <a:lnTo>
                    <a:pt x="254" y="86"/>
                  </a:lnTo>
                  <a:lnTo>
                    <a:pt x="254" y="90"/>
                  </a:lnTo>
                  <a:lnTo>
                    <a:pt x="258" y="90"/>
                  </a:lnTo>
                  <a:lnTo>
                    <a:pt x="258" y="96"/>
                  </a:lnTo>
                  <a:lnTo>
                    <a:pt x="258" y="100"/>
                  </a:lnTo>
                  <a:lnTo>
                    <a:pt x="264" y="100"/>
                  </a:lnTo>
                  <a:lnTo>
                    <a:pt x="264" y="106"/>
                  </a:lnTo>
                  <a:lnTo>
                    <a:pt x="268" y="106"/>
                  </a:lnTo>
                  <a:lnTo>
                    <a:pt x="274" y="106"/>
                  </a:lnTo>
                  <a:lnTo>
                    <a:pt x="274" y="110"/>
                  </a:lnTo>
                  <a:lnTo>
                    <a:pt x="278" y="110"/>
                  </a:lnTo>
                  <a:lnTo>
                    <a:pt x="278" y="116"/>
                  </a:lnTo>
                  <a:lnTo>
                    <a:pt x="284" y="116"/>
                  </a:lnTo>
                  <a:lnTo>
                    <a:pt x="288" y="116"/>
                  </a:lnTo>
                  <a:lnTo>
                    <a:pt x="294" y="116"/>
                  </a:lnTo>
                  <a:lnTo>
                    <a:pt x="294" y="120"/>
                  </a:lnTo>
                  <a:lnTo>
                    <a:pt x="298" y="120"/>
                  </a:lnTo>
                  <a:lnTo>
                    <a:pt x="304" y="120"/>
                  </a:lnTo>
                  <a:lnTo>
                    <a:pt x="304" y="126"/>
                  </a:lnTo>
                  <a:lnTo>
                    <a:pt x="308" y="126"/>
                  </a:lnTo>
                  <a:lnTo>
                    <a:pt x="308" y="130"/>
                  </a:lnTo>
                  <a:lnTo>
                    <a:pt x="314" y="130"/>
                  </a:lnTo>
                  <a:lnTo>
                    <a:pt x="314" y="136"/>
                  </a:lnTo>
                  <a:lnTo>
                    <a:pt x="318" y="136"/>
                  </a:lnTo>
                  <a:lnTo>
                    <a:pt x="318" y="140"/>
                  </a:lnTo>
                  <a:lnTo>
                    <a:pt x="324" y="140"/>
                  </a:lnTo>
                  <a:lnTo>
                    <a:pt x="328" y="136"/>
                  </a:lnTo>
                  <a:lnTo>
                    <a:pt x="328" y="140"/>
                  </a:lnTo>
                  <a:lnTo>
                    <a:pt x="334" y="140"/>
                  </a:lnTo>
                  <a:lnTo>
                    <a:pt x="338" y="140"/>
                  </a:lnTo>
                  <a:lnTo>
                    <a:pt x="334" y="140"/>
                  </a:lnTo>
                  <a:lnTo>
                    <a:pt x="314" y="140"/>
                  </a:lnTo>
                  <a:lnTo>
                    <a:pt x="298" y="140"/>
                  </a:lnTo>
                  <a:lnTo>
                    <a:pt x="288" y="150"/>
                  </a:lnTo>
                  <a:lnTo>
                    <a:pt x="278" y="160"/>
                  </a:lnTo>
                  <a:lnTo>
                    <a:pt x="274" y="160"/>
                  </a:lnTo>
                  <a:lnTo>
                    <a:pt x="258" y="176"/>
                  </a:lnTo>
                  <a:lnTo>
                    <a:pt x="238" y="190"/>
                  </a:lnTo>
                  <a:lnTo>
                    <a:pt x="218" y="204"/>
                  </a:lnTo>
                  <a:lnTo>
                    <a:pt x="204" y="214"/>
                  </a:lnTo>
                  <a:lnTo>
                    <a:pt x="204" y="220"/>
                  </a:lnTo>
                  <a:lnTo>
                    <a:pt x="194" y="230"/>
                  </a:lnTo>
                  <a:lnTo>
                    <a:pt x="188" y="230"/>
                  </a:lnTo>
                  <a:lnTo>
                    <a:pt x="184" y="230"/>
                  </a:lnTo>
                  <a:lnTo>
                    <a:pt x="184" y="234"/>
                  </a:lnTo>
                  <a:lnTo>
                    <a:pt x="174" y="240"/>
                  </a:lnTo>
                  <a:lnTo>
                    <a:pt x="174" y="250"/>
                  </a:lnTo>
                  <a:lnTo>
                    <a:pt x="174" y="254"/>
                  </a:lnTo>
                  <a:lnTo>
                    <a:pt x="168" y="254"/>
                  </a:lnTo>
                  <a:lnTo>
                    <a:pt x="168" y="244"/>
                  </a:lnTo>
                  <a:lnTo>
                    <a:pt x="164" y="250"/>
                  </a:lnTo>
                  <a:lnTo>
                    <a:pt x="138" y="270"/>
                  </a:lnTo>
                  <a:lnTo>
                    <a:pt x="134" y="270"/>
                  </a:lnTo>
                  <a:lnTo>
                    <a:pt x="128" y="270"/>
                  </a:lnTo>
                  <a:lnTo>
                    <a:pt x="128" y="264"/>
                  </a:lnTo>
                  <a:lnTo>
                    <a:pt x="124" y="264"/>
                  </a:lnTo>
                  <a:lnTo>
                    <a:pt x="124" y="260"/>
                  </a:lnTo>
                  <a:lnTo>
                    <a:pt x="118" y="260"/>
                  </a:lnTo>
                  <a:lnTo>
                    <a:pt x="118" y="254"/>
                  </a:lnTo>
                  <a:lnTo>
                    <a:pt x="114" y="254"/>
                  </a:lnTo>
                  <a:lnTo>
                    <a:pt x="114" y="250"/>
                  </a:lnTo>
                  <a:lnTo>
                    <a:pt x="110" y="250"/>
                  </a:lnTo>
                  <a:lnTo>
                    <a:pt x="110" y="254"/>
                  </a:lnTo>
                  <a:lnTo>
                    <a:pt x="104" y="254"/>
                  </a:lnTo>
                  <a:lnTo>
                    <a:pt x="104" y="250"/>
                  </a:lnTo>
                  <a:lnTo>
                    <a:pt x="104" y="244"/>
                  </a:lnTo>
                  <a:lnTo>
                    <a:pt x="100" y="244"/>
                  </a:lnTo>
                  <a:lnTo>
                    <a:pt x="100" y="240"/>
                  </a:lnTo>
                  <a:lnTo>
                    <a:pt x="104" y="240"/>
                  </a:lnTo>
                  <a:lnTo>
                    <a:pt x="104" y="234"/>
                  </a:lnTo>
                  <a:lnTo>
                    <a:pt x="100" y="234"/>
                  </a:lnTo>
                  <a:lnTo>
                    <a:pt x="94" y="234"/>
                  </a:lnTo>
                  <a:lnTo>
                    <a:pt x="94" y="230"/>
                  </a:lnTo>
                  <a:lnTo>
                    <a:pt x="90" y="230"/>
                  </a:lnTo>
                  <a:lnTo>
                    <a:pt x="94" y="224"/>
                  </a:lnTo>
                  <a:lnTo>
                    <a:pt x="90" y="224"/>
                  </a:lnTo>
                  <a:lnTo>
                    <a:pt x="90" y="220"/>
                  </a:lnTo>
                  <a:lnTo>
                    <a:pt x="90" y="214"/>
                  </a:lnTo>
                  <a:lnTo>
                    <a:pt x="90" y="210"/>
                  </a:lnTo>
                  <a:lnTo>
                    <a:pt x="90" y="204"/>
                  </a:lnTo>
                  <a:lnTo>
                    <a:pt x="90" y="200"/>
                  </a:lnTo>
                  <a:lnTo>
                    <a:pt x="90" y="194"/>
                  </a:lnTo>
                  <a:lnTo>
                    <a:pt x="84" y="194"/>
                  </a:lnTo>
                  <a:lnTo>
                    <a:pt x="90" y="194"/>
                  </a:lnTo>
                  <a:lnTo>
                    <a:pt x="94" y="194"/>
                  </a:lnTo>
                  <a:lnTo>
                    <a:pt x="94" y="190"/>
                  </a:lnTo>
                  <a:lnTo>
                    <a:pt x="94" y="184"/>
                  </a:lnTo>
                  <a:lnTo>
                    <a:pt x="90" y="184"/>
                  </a:lnTo>
                  <a:lnTo>
                    <a:pt x="84" y="184"/>
                  </a:lnTo>
                  <a:lnTo>
                    <a:pt x="84" y="180"/>
                  </a:lnTo>
                  <a:lnTo>
                    <a:pt x="84" y="176"/>
                  </a:lnTo>
                  <a:lnTo>
                    <a:pt x="80" y="176"/>
                  </a:lnTo>
                  <a:lnTo>
                    <a:pt x="80" y="170"/>
                  </a:lnTo>
                  <a:lnTo>
                    <a:pt x="74" y="170"/>
                  </a:lnTo>
                  <a:lnTo>
                    <a:pt x="74" y="166"/>
                  </a:lnTo>
                  <a:lnTo>
                    <a:pt x="70" y="166"/>
                  </a:lnTo>
                  <a:lnTo>
                    <a:pt x="70" y="160"/>
                  </a:lnTo>
                  <a:lnTo>
                    <a:pt x="70" y="156"/>
                  </a:lnTo>
                  <a:lnTo>
                    <a:pt x="64" y="156"/>
                  </a:lnTo>
                  <a:lnTo>
                    <a:pt x="64" y="150"/>
                  </a:lnTo>
                  <a:lnTo>
                    <a:pt x="64" y="146"/>
                  </a:lnTo>
                  <a:lnTo>
                    <a:pt x="60" y="146"/>
                  </a:lnTo>
                  <a:lnTo>
                    <a:pt x="54" y="150"/>
                  </a:lnTo>
                  <a:lnTo>
                    <a:pt x="50" y="150"/>
                  </a:lnTo>
                  <a:lnTo>
                    <a:pt x="50" y="156"/>
                  </a:lnTo>
                  <a:lnTo>
                    <a:pt x="44" y="156"/>
                  </a:lnTo>
                  <a:lnTo>
                    <a:pt x="44" y="150"/>
                  </a:lnTo>
                  <a:lnTo>
                    <a:pt x="40" y="146"/>
                  </a:lnTo>
                  <a:lnTo>
                    <a:pt x="34" y="146"/>
                  </a:lnTo>
                  <a:lnTo>
                    <a:pt x="34" y="150"/>
                  </a:lnTo>
                  <a:lnTo>
                    <a:pt x="30" y="150"/>
                  </a:lnTo>
                  <a:lnTo>
                    <a:pt x="24" y="150"/>
                  </a:lnTo>
                  <a:lnTo>
                    <a:pt x="20" y="150"/>
                  </a:lnTo>
                  <a:lnTo>
                    <a:pt x="14" y="150"/>
                  </a:lnTo>
                  <a:lnTo>
                    <a:pt x="10" y="150"/>
                  </a:lnTo>
                  <a:lnTo>
                    <a:pt x="4" y="146"/>
                  </a:lnTo>
                  <a:lnTo>
                    <a:pt x="0" y="146"/>
                  </a:lnTo>
                  <a:lnTo>
                    <a:pt x="0" y="140"/>
                  </a:lnTo>
                  <a:lnTo>
                    <a:pt x="0" y="136"/>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5" name="Freeform 206">
              <a:extLst>
                <a:ext uri="{FF2B5EF4-FFF2-40B4-BE49-F238E27FC236}">
                  <a16:creationId xmlns:a16="http://schemas.microsoft.com/office/drawing/2014/main" id="{BBA3F52A-49B3-4A5C-0E73-265B2CFC9893}"/>
                </a:ext>
              </a:extLst>
            </p:cNvPr>
            <p:cNvSpPr>
              <a:spLocks/>
            </p:cNvSpPr>
            <p:nvPr/>
          </p:nvSpPr>
          <p:spPr bwMode="auto">
            <a:xfrm>
              <a:off x="2359025" y="3355975"/>
              <a:ext cx="546100" cy="393700"/>
            </a:xfrm>
            <a:custGeom>
              <a:avLst/>
              <a:gdLst>
                <a:gd name="T0" fmla="*/ 53975 w 344"/>
                <a:gd name="T1" fmla="*/ 6350 h 248"/>
                <a:gd name="T2" fmla="*/ 142875 w 344"/>
                <a:gd name="T3" fmla="*/ 6350 h 248"/>
                <a:gd name="T4" fmla="*/ 206375 w 344"/>
                <a:gd name="T5" fmla="*/ 6350 h 248"/>
                <a:gd name="T6" fmla="*/ 285750 w 344"/>
                <a:gd name="T7" fmla="*/ 15875 h 248"/>
                <a:gd name="T8" fmla="*/ 355600 w 344"/>
                <a:gd name="T9" fmla="*/ 15875 h 248"/>
                <a:gd name="T10" fmla="*/ 371475 w 344"/>
                <a:gd name="T11" fmla="*/ 15875 h 248"/>
                <a:gd name="T12" fmla="*/ 393700 w 344"/>
                <a:gd name="T13" fmla="*/ 15875 h 248"/>
                <a:gd name="T14" fmla="*/ 425450 w 344"/>
                <a:gd name="T15" fmla="*/ 15875 h 248"/>
                <a:gd name="T16" fmla="*/ 473075 w 344"/>
                <a:gd name="T17" fmla="*/ 22225 h 248"/>
                <a:gd name="T18" fmla="*/ 520700 w 344"/>
                <a:gd name="T19" fmla="*/ 38100 h 248"/>
                <a:gd name="T20" fmla="*/ 546100 w 344"/>
                <a:gd name="T21" fmla="*/ 69850 h 248"/>
                <a:gd name="T22" fmla="*/ 536575 w 344"/>
                <a:gd name="T23" fmla="*/ 111125 h 248"/>
                <a:gd name="T24" fmla="*/ 536575 w 344"/>
                <a:gd name="T25" fmla="*/ 165100 h 248"/>
                <a:gd name="T26" fmla="*/ 546100 w 344"/>
                <a:gd name="T27" fmla="*/ 180975 h 248"/>
                <a:gd name="T28" fmla="*/ 536575 w 344"/>
                <a:gd name="T29" fmla="*/ 206375 h 248"/>
                <a:gd name="T30" fmla="*/ 530225 w 344"/>
                <a:gd name="T31" fmla="*/ 238125 h 248"/>
                <a:gd name="T32" fmla="*/ 536575 w 344"/>
                <a:gd name="T33" fmla="*/ 292100 h 248"/>
                <a:gd name="T34" fmla="*/ 536575 w 344"/>
                <a:gd name="T35" fmla="*/ 371475 h 248"/>
                <a:gd name="T36" fmla="*/ 514350 w 344"/>
                <a:gd name="T37" fmla="*/ 393700 h 248"/>
                <a:gd name="T38" fmla="*/ 466725 w 344"/>
                <a:gd name="T39" fmla="*/ 393700 h 248"/>
                <a:gd name="T40" fmla="*/ 434975 w 344"/>
                <a:gd name="T41" fmla="*/ 393700 h 248"/>
                <a:gd name="T42" fmla="*/ 403225 w 344"/>
                <a:gd name="T43" fmla="*/ 387350 h 248"/>
                <a:gd name="T44" fmla="*/ 355600 w 344"/>
                <a:gd name="T45" fmla="*/ 387350 h 248"/>
                <a:gd name="T46" fmla="*/ 323850 w 344"/>
                <a:gd name="T47" fmla="*/ 387350 h 248"/>
                <a:gd name="T48" fmla="*/ 301625 w 344"/>
                <a:gd name="T49" fmla="*/ 377825 h 248"/>
                <a:gd name="T50" fmla="*/ 276225 w 344"/>
                <a:gd name="T51" fmla="*/ 355600 h 248"/>
                <a:gd name="T52" fmla="*/ 111125 w 344"/>
                <a:gd name="T53" fmla="*/ 355600 h 248"/>
                <a:gd name="T54" fmla="*/ 101600 w 344"/>
                <a:gd name="T55" fmla="*/ 330200 h 248"/>
                <a:gd name="T56" fmla="*/ 101600 w 344"/>
                <a:gd name="T57" fmla="*/ 317500 h 248"/>
                <a:gd name="T58" fmla="*/ 79375 w 344"/>
                <a:gd name="T59" fmla="*/ 307975 h 248"/>
                <a:gd name="T60" fmla="*/ 85725 w 344"/>
                <a:gd name="T61" fmla="*/ 292100 h 248"/>
                <a:gd name="T62" fmla="*/ 95250 w 344"/>
                <a:gd name="T63" fmla="*/ 269875 h 248"/>
                <a:gd name="T64" fmla="*/ 69850 w 344"/>
                <a:gd name="T65" fmla="*/ 244475 h 248"/>
                <a:gd name="T66" fmla="*/ 69850 w 344"/>
                <a:gd name="T67" fmla="*/ 212725 h 248"/>
                <a:gd name="T68" fmla="*/ 69850 w 344"/>
                <a:gd name="T69" fmla="*/ 196850 h 248"/>
                <a:gd name="T70" fmla="*/ 69850 w 344"/>
                <a:gd name="T71" fmla="*/ 174625 h 248"/>
                <a:gd name="T72" fmla="*/ 47625 w 344"/>
                <a:gd name="T73" fmla="*/ 165100 h 248"/>
                <a:gd name="T74" fmla="*/ 47625 w 344"/>
                <a:gd name="T75" fmla="*/ 142875 h 248"/>
                <a:gd name="T76" fmla="*/ 63500 w 344"/>
                <a:gd name="T77" fmla="*/ 133350 h 248"/>
                <a:gd name="T78" fmla="*/ 53975 w 344"/>
                <a:gd name="T79" fmla="*/ 117475 h 248"/>
                <a:gd name="T80" fmla="*/ 38100 w 344"/>
                <a:gd name="T81" fmla="*/ 101600 h 248"/>
                <a:gd name="T82" fmla="*/ 15875 w 344"/>
                <a:gd name="T83" fmla="*/ 85725 h 248"/>
                <a:gd name="T84" fmla="*/ 15875 w 344"/>
                <a:gd name="T85" fmla="*/ 63500 h 248"/>
                <a:gd name="T86" fmla="*/ 22225 w 344"/>
                <a:gd name="T87" fmla="*/ 47625 h 248"/>
                <a:gd name="T88" fmla="*/ 31750 w 344"/>
                <a:gd name="T89" fmla="*/ 31750 h 248"/>
                <a:gd name="T90" fmla="*/ 6350 w 344"/>
                <a:gd name="T91" fmla="*/ 22225 h 248"/>
                <a:gd name="T92" fmla="*/ 0 w 344"/>
                <a:gd name="T93" fmla="*/ 6350 h 24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4"/>
                <a:gd name="T142" fmla="*/ 0 h 248"/>
                <a:gd name="T143" fmla="*/ 344 w 344"/>
                <a:gd name="T144" fmla="*/ 248 h 24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4" h="248">
                  <a:moveTo>
                    <a:pt x="0" y="0"/>
                  </a:moveTo>
                  <a:lnTo>
                    <a:pt x="20" y="4"/>
                  </a:lnTo>
                  <a:lnTo>
                    <a:pt x="34" y="4"/>
                  </a:lnTo>
                  <a:lnTo>
                    <a:pt x="60" y="4"/>
                  </a:lnTo>
                  <a:lnTo>
                    <a:pt x="70" y="4"/>
                  </a:lnTo>
                  <a:lnTo>
                    <a:pt x="90" y="4"/>
                  </a:lnTo>
                  <a:lnTo>
                    <a:pt x="94" y="4"/>
                  </a:lnTo>
                  <a:lnTo>
                    <a:pt x="104" y="4"/>
                  </a:lnTo>
                  <a:lnTo>
                    <a:pt x="130" y="4"/>
                  </a:lnTo>
                  <a:lnTo>
                    <a:pt x="150" y="4"/>
                  </a:lnTo>
                  <a:lnTo>
                    <a:pt x="164" y="4"/>
                  </a:lnTo>
                  <a:lnTo>
                    <a:pt x="180" y="10"/>
                  </a:lnTo>
                  <a:lnTo>
                    <a:pt x="194" y="10"/>
                  </a:lnTo>
                  <a:lnTo>
                    <a:pt x="210" y="10"/>
                  </a:lnTo>
                  <a:lnTo>
                    <a:pt x="224" y="10"/>
                  </a:lnTo>
                  <a:lnTo>
                    <a:pt x="224" y="4"/>
                  </a:lnTo>
                  <a:lnTo>
                    <a:pt x="234" y="4"/>
                  </a:lnTo>
                  <a:lnTo>
                    <a:pt x="234" y="10"/>
                  </a:lnTo>
                  <a:lnTo>
                    <a:pt x="238" y="10"/>
                  </a:lnTo>
                  <a:lnTo>
                    <a:pt x="244" y="10"/>
                  </a:lnTo>
                  <a:lnTo>
                    <a:pt x="248" y="10"/>
                  </a:lnTo>
                  <a:lnTo>
                    <a:pt x="258" y="10"/>
                  </a:lnTo>
                  <a:lnTo>
                    <a:pt x="264" y="10"/>
                  </a:lnTo>
                  <a:lnTo>
                    <a:pt x="268" y="10"/>
                  </a:lnTo>
                  <a:lnTo>
                    <a:pt x="278" y="10"/>
                  </a:lnTo>
                  <a:lnTo>
                    <a:pt x="288" y="10"/>
                  </a:lnTo>
                  <a:lnTo>
                    <a:pt x="298" y="14"/>
                  </a:lnTo>
                  <a:lnTo>
                    <a:pt x="304" y="14"/>
                  </a:lnTo>
                  <a:lnTo>
                    <a:pt x="314" y="20"/>
                  </a:lnTo>
                  <a:lnTo>
                    <a:pt x="328" y="24"/>
                  </a:lnTo>
                  <a:lnTo>
                    <a:pt x="334" y="30"/>
                  </a:lnTo>
                  <a:lnTo>
                    <a:pt x="338" y="34"/>
                  </a:lnTo>
                  <a:lnTo>
                    <a:pt x="344" y="44"/>
                  </a:lnTo>
                  <a:lnTo>
                    <a:pt x="344" y="54"/>
                  </a:lnTo>
                  <a:lnTo>
                    <a:pt x="338" y="64"/>
                  </a:lnTo>
                  <a:lnTo>
                    <a:pt x="338" y="70"/>
                  </a:lnTo>
                  <a:lnTo>
                    <a:pt x="338" y="80"/>
                  </a:lnTo>
                  <a:lnTo>
                    <a:pt x="338" y="84"/>
                  </a:lnTo>
                  <a:lnTo>
                    <a:pt x="338" y="104"/>
                  </a:lnTo>
                  <a:lnTo>
                    <a:pt x="338" y="110"/>
                  </a:lnTo>
                  <a:lnTo>
                    <a:pt x="338" y="114"/>
                  </a:lnTo>
                  <a:lnTo>
                    <a:pt x="344" y="114"/>
                  </a:lnTo>
                  <a:lnTo>
                    <a:pt x="344" y="124"/>
                  </a:lnTo>
                  <a:lnTo>
                    <a:pt x="344" y="130"/>
                  </a:lnTo>
                  <a:lnTo>
                    <a:pt x="338" y="130"/>
                  </a:lnTo>
                  <a:lnTo>
                    <a:pt x="338" y="144"/>
                  </a:lnTo>
                  <a:lnTo>
                    <a:pt x="334" y="144"/>
                  </a:lnTo>
                  <a:lnTo>
                    <a:pt x="334" y="150"/>
                  </a:lnTo>
                  <a:lnTo>
                    <a:pt x="334" y="164"/>
                  </a:lnTo>
                  <a:lnTo>
                    <a:pt x="338" y="164"/>
                  </a:lnTo>
                  <a:lnTo>
                    <a:pt x="338" y="184"/>
                  </a:lnTo>
                  <a:lnTo>
                    <a:pt x="338" y="204"/>
                  </a:lnTo>
                  <a:lnTo>
                    <a:pt x="338" y="224"/>
                  </a:lnTo>
                  <a:lnTo>
                    <a:pt x="338" y="234"/>
                  </a:lnTo>
                  <a:lnTo>
                    <a:pt x="338" y="248"/>
                  </a:lnTo>
                  <a:lnTo>
                    <a:pt x="334" y="248"/>
                  </a:lnTo>
                  <a:lnTo>
                    <a:pt x="324" y="248"/>
                  </a:lnTo>
                  <a:lnTo>
                    <a:pt x="314" y="248"/>
                  </a:lnTo>
                  <a:lnTo>
                    <a:pt x="298" y="248"/>
                  </a:lnTo>
                  <a:lnTo>
                    <a:pt x="294" y="248"/>
                  </a:lnTo>
                  <a:lnTo>
                    <a:pt x="288" y="248"/>
                  </a:lnTo>
                  <a:lnTo>
                    <a:pt x="278" y="248"/>
                  </a:lnTo>
                  <a:lnTo>
                    <a:pt x="274" y="248"/>
                  </a:lnTo>
                  <a:lnTo>
                    <a:pt x="268" y="248"/>
                  </a:lnTo>
                  <a:lnTo>
                    <a:pt x="264" y="248"/>
                  </a:lnTo>
                  <a:lnTo>
                    <a:pt x="254" y="244"/>
                  </a:lnTo>
                  <a:lnTo>
                    <a:pt x="244" y="244"/>
                  </a:lnTo>
                  <a:lnTo>
                    <a:pt x="238" y="244"/>
                  </a:lnTo>
                  <a:lnTo>
                    <a:pt x="224" y="244"/>
                  </a:lnTo>
                  <a:lnTo>
                    <a:pt x="214" y="244"/>
                  </a:lnTo>
                  <a:lnTo>
                    <a:pt x="210" y="244"/>
                  </a:lnTo>
                  <a:lnTo>
                    <a:pt x="204" y="244"/>
                  </a:lnTo>
                  <a:lnTo>
                    <a:pt x="194" y="244"/>
                  </a:lnTo>
                  <a:lnTo>
                    <a:pt x="190" y="244"/>
                  </a:lnTo>
                  <a:lnTo>
                    <a:pt x="190" y="238"/>
                  </a:lnTo>
                  <a:lnTo>
                    <a:pt x="190" y="234"/>
                  </a:lnTo>
                  <a:lnTo>
                    <a:pt x="190" y="224"/>
                  </a:lnTo>
                  <a:lnTo>
                    <a:pt x="174" y="224"/>
                  </a:lnTo>
                  <a:lnTo>
                    <a:pt x="154" y="224"/>
                  </a:lnTo>
                  <a:lnTo>
                    <a:pt x="124" y="224"/>
                  </a:lnTo>
                  <a:lnTo>
                    <a:pt x="70" y="224"/>
                  </a:lnTo>
                  <a:lnTo>
                    <a:pt x="70" y="218"/>
                  </a:lnTo>
                  <a:lnTo>
                    <a:pt x="64" y="214"/>
                  </a:lnTo>
                  <a:lnTo>
                    <a:pt x="64" y="208"/>
                  </a:lnTo>
                  <a:lnTo>
                    <a:pt x="60" y="208"/>
                  </a:lnTo>
                  <a:lnTo>
                    <a:pt x="64" y="204"/>
                  </a:lnTo>
                  <a:lnTo>
                    <a:pt x="64" y="200"/>
                  </a:lnTo>
                  <a:lnTo>
                    <a:pt x="60" y="200"/>
                  </a:lnTo>
                  <a:lnTo>
                    <a:pt x="54" y="194"/>
                  </a:lnTo>
                  <a:lnTo>
                    <a:pt x="50" y="194"/>
                  </a:lnTo>
                  <a:lnTo>
                    <a:pt x="50" y="190"/>
                  </a:lnTo>
                  <a:lnTo>
                    <a:pt x="54" y="190"/>
                  </a:lnTo>
                  <a:lnTo>
                    <a:pt x="54" y="184"/>
                  </a:lnTo>
                  <a:lnTo>
                    <a:pt x="60" y="180"/>
                  </a:lnTo>
                  <a:lnTo>
                    <a:pt x="60" y="174"/>
                  </a:lnTo>
                  <a:lnTo>
                    <a:pt x="60" y="170"/>
                  </a:lnTo>
                  <a:lnTo>
                    <a:pt x="54" y="164"/>
                  </a:lnTo>
                  <a:lnTo>
                    <a:pt x="50" y="160"/>
                  </a:lnTo>
                  <a:lnTo>
                    <a:pt x="44" y="154"/>
                  </a:lnTo>
                  <a:lnTo>
                    <a:pt x="44" y="150"/>
                  </a:lnTo>
                  <a:lnTo>
                    <a:pt x="44" y="140"/>
                  </a:lnTo>
                  <a:lnTo>
                    <a:pt x="44" y="134"/>
                  </a:lnTo>
                  <a:lnTo>
                    <a:pt x="44" y="130"/>
                  </a:lnTo>
                  <a:lnTo>
                    <a:pt x="40" y="130"/>
                  </a:lnTo>
                  <a:lnTo>
                    <a:pt x="44" y="124"/>
                  </a:lnTo>
                  <a:lnTo>
                    <a:pt x="44" y="120"/>
                  </a:lnTo>
                  <a:lnTo>
                    <a:pt x="44" y="114"/>
                  </a:lnTo>
                  <a:lnTo>
                    <a:pt x="44" y="110"/>
                  </a:lnTo>
                  <a:lnTo>
                    <a:pt x="40" y="110"/>
                  </a:lnTo>
                  <a:lnTo>
                    <a:pt x="34" y="110"/>
                  </a:lnTo>
                  <a:lnTo>
                    <a:pt x="30" y="104"/>
                  </a:lnTo>
                  <a:lnTo>
                    <a:pt x="30" y="100"/>
                  </a:lnTo>
                  <a:lnTo>
                    <a:pt x="24" y="94"/>
                  </a:lnTo>
                  <a:lnTo>
                    <a:pt x="30" y="90"/>
                  </a:lnTo>
                  <a:lnTo>
                    <a:pt x="30" y="84"/>
                  </a:lnTo>
                  <a:lnTo>
                    <a:pt x="34" y="84"/>
                  </a:lnTo>
                  <a:lnTo>
                    <a:pt x="40" y="84"/>
                  </a:lnTo>
                  <a:lnTo>
                    <a:pt x="40" y="80"/>
                  </a:lnTo>
                  <a:lnTo>
                    <a:pt x="34" y="80"/>
                  </a:lnTo>
                  <a:lnTo>
                    <a:pt x="34" y="74"/>
                  </a:lnTo>
                  <a:lnTo>
                    <a:pt x="30" y="74"/>
                  </a:lnTo>
                  <a:lnTo>
                    <a:pt x="30" y="70"/>
                  </a:lnTo>
                  <a:lnTo>
                    <a:pt x="24" y="64"/>
                  </a:lnTo>
                  <a:lnTo>
                    <a:pt x="20" y="60"/>
                  </a:lnTo>
                  <a:lnTo>
                    <a:pt x="14" y="60"/>
                  </a:lnTo>
                  <a:lnTo>
                    <a:pt x="10" y="54"/>
                  </a:lnTo>
                  <a:lnTo>
                    <a:pt x="10" y="50"/>
                  </a:lnTo>
                  <a:lnTo>
                    <a:pt x="10" y="44"/>
                  </a:lnTo>
                  <a:lnTo>
                    <a:pt x="10" y="40"/>
                  </a:lnTo>
                  <a:lnTo>
                    <a:pt x="10" y="34"/>
                  </a:lnTo>
                  <a:lnTo>
                    <a:pt x="10" y="30"/>
                  </a:lnTo>
                  <a:lnTo>
                    <a:pt x="14" y="30"/>
                  </a:lnTo>
                  <a:lnTo>
                    <a:pt x="14" y="24"/>
                  </a:lnTo>
                  <a:lnTo>
                    <a:pt x="20" y="24"/>
                  </a:lnTo>
                  <a:lnTo>
                    <a:pt x="20" y="20"/>
                  </a:lnTo>
                  <a:lnTo>
                    <a:pt x="14" y="14"/>
                  </a:lnTo>
                  <a:lnTo>
                    <a:pt x="10" y="14"/>
                  </a:lnTo>
                  <a:lnTo>
                    <a:pt x="4" y="14"/>
                  </a:lnTo>
                  <a:lnTo>
                    <a:pt x="0" y="14"/>
                  </a:lnTo>
                  <a:lnTo>
                    <a:pt x="0" y="10"/>
                  </a:lnTo>
                  <a:lnTo>
                    <a:pt x="0" y="4"/>
                  </a:lnTo>
                  <a:lnTo>
                    <a:pt x="0" y="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6" name="Freeform 208">
              <a:extLst>
                <a:ext uri="{FF2B5EF4-FFF2-40B4-BE49-F238E27FC236}">
                  <a16:creationId xmlns:a16="http://schemas.microsoft.com/office/drawing/2014/main" id="{C3DCA07F-5F48-DF81-513D-A9C57F16BFA3}"/>
                </a:ext>
              </a:extLst>
            </p:cNvPr>
            <p:cNvSpPr>
              <a:spLocks/>
            </p:cNvSpPr>
            <p:nvPr/>
          </p:nvSpPr>
          <p:spPr bwMode="auto">
            <a:xfrm>
              <a:off x="2889250" y="3355975"/>
              <a:ext cx="460375" cy="482600"/>
            </a:xfrm>
            <a:custGeom>
              <a:avLst/>
              <a:gdLst>
                <a:gd name="T0" fmla="*/ 63500 w 290"/>
                <a:gd name="T1" fmla="*/ 47625 h 304"/>
                <a:gd name="T2" fmla="*/ 133350 w 290"/>
                <a:gd name="T3" fmla="*/ 47625 h 304"/>
                <a:gd name="T4" fmla="*/ 206375 w 290"/>
                <a:gd name="T5" fmla="*/ 15875 h 304"/>
                <a:gd name="T6" fmla="*/ 228600 w 290"/>
                <a:gd name="T7" fmla="*/ 0 h 304"/>
                <a:gd name="T8" fmla="*/ 254000 w 290"/>
                <a:gd name="T9" fmla="*/ 6350 h 304"/>
                <a:gd name="T10" fmla="*/ 238125 w 290"/>
                <a:gd name="T11" fmla="*/ 31750 h 304"/>
                <a:gd name="T12" fmla="*/ 260350 w 290"/>
                <a:gd name="T13" fmla="*/ 38100 h 304"/>
                <a:gd name="T14" fmla="*/ 269875 w 290"/>
                <a:gd name="T15" fmla="*/ 63500 h 304"/>
                <a:gd name="T16" fmla="*/ 285750 w 290"/>
                <a:gd name="T17" fmla="*/ 79375 h 304"/>
                <a:gd name="T18" fmla="*/ 301625 w 290"/>
                <a:gd name="T19" fmla="*/ 63500 h 304"/>
                <a:gd name="T20" fmla="*/ 323850 w 290"/>
                <a:gd name="T21" fmla="*/ 69850 h 304"/>
                <a:gd name="T22" fmla="*/ 333375 w 290"/>
                <a:gd name="T23" fmla="*/ 95250 h 304"/>
                <a:gd name="T24" fmla="*/ 339725 w 290"/>
                <a:gd name="T25" fmla="*/ 117475 h 304"/>
                <a:gd name="T26" fmla="*/ 355600 w 290"/>
                <a:gd name="T27" fmla="*/ 133350 h 304"/>
                <a:gd name="T28" fmla="*/ 381000 w 290"/>
                <a:gd name="T29" fmla="*/ 142875 h 304"/>
                <a:gd name="T30" fmla="*/ 387350 w 290"/>
                <a:gd name="T31" fmla="*/ 133350 h 304"/>
                <a:gd name="T32" fmla="*/ 396875 w 290"/>
                <a:gd name="T33" fmla="*/ 158750 h 304"/>
                <a:gd name="T34" fmla="*/ 428625 w 290"/>
                <a:gd name="T35" fmla="*/ 174625 h 304"/>
                <a:gd name="T36" fmla="*/ 444500 w 290"/>
                <a:gd name="T37" fmla="*/ 174625 h 304"/>
                <a:gd name="T38" fmla="*/ 460375 w 290"/>
                <a:gd name="T39" fmla="*/ 196850 h 304"/>
                <a:gd name="T40" fmla="*/ 434975 w 290"/>
                <a:gd name="T41" fmla="*/ 206375 h 304"/>
                <a:gd name="T42" fmla="*/ 419100 w 290"/>
                <a:gd name="T43" fmla="*/ 222250 h 304"/>
                <a:gd name="T44" fmla="*/ 403225 w 290"/>
                <a:gd name="T45" fmla="*/ 238125 h 304"/>
                <a:gd name="T46" fmla="*/ 371475 w 290"/>
                <a:gd name="T47" fmla="*/ 269875 h 304"/>
                <a:gd name="T48" fmla="*/ 365125 w 290"/>
                <a:gd name="T49" fmla="*/ 323850 h 304"/>
                <a:gd name="T50" fmla="*/ 349250 w 290"/>
                <a:gd name="T51" fmla="*/ 339725 h 304"/>
                <a:gd name="T52" fmla="*/ 333375 w 290"/>
                <a:gd name="T53" fmla="*/ 355600 h 304"/>
                <a:gd name="T54" fmla="*/ 317500 w 290"/>
                <a:gd name="T55" fmla="*/ 425450 h 304"/>
                <a:gd name="T56" fmla="*/ 276225 w 290"/>
                <a:gd name="T57" fmla="*/ 425450 h 304"/>
                <a:gd name="T58" fmla="*/ 222250 w 290"/>
                <a:gd name="T59" fmla="*/ 441325 h 304"/>
                <a:gd name="T60" fmla="*/ 180975 w 290"/>
                <a:gd name="T61" fmla="*/ 441325 h 304"/>
                <a:gd name="T62" fmla="*/ 165100 w 290"/>
                <a:gd name="T63" fmla="*/ 441325 h 304"/>
                <a:gd name="T64" fmla="*/ 142875 w 290"/>
                <a:gd name="T65" fmla="*/ 450850 h 304"/>
                <a:gd name="T66" fmla="*/ 142875 w 290"/>
                <a:gd name="T67" fmla="*/ 466725 h 304"/>
                <a:gd name="T68" fmla="*/ 117475 w 290"/>
                <a:gd name="T69" fmla="*/ 473075 h 304"/>
                <a:gd name="T70" fmla="*/ 101600 w 290"/>
                <a:gd name="T71" fmla="*/ 457200 h 304"/>
                <a:gd name="T72" fmla="*/ 79375 w 290"/>
                <a:gd name="T73" fmla="*/ 466725 h 304"/>
                <a:gd name="T74" fmla="*/ 53975 w 290"/>
                <a:gd name="T75" fmla="*/ 457200 h 304"/>
                <a:gd name="T76" fmla="*/ 31750 w 290"/>
                <a:gd name="T77" fmla="*/ 466725 h 304"/>
                <a:gd name="T78" fmla="*/ 15875 w 290"/>
                <a:gd name="T79" fmla="*/ 482600 h 304"/>
                <a:gd name="T80" fmla="*/ 0 w 290"/>
                <a:gd name="T81" fmla="*/ 482600 h 304"/>
                <a:gd name="T82" fmla="*/ 15875 w 290"/>
                <a:gd name="T83" fmla="*/ 466725 h 304"/>
                <a:gd name="T84" fmla="*/ 22225 w 290"/>
                <a:gd name="T85" fmla="*/ 450850 h 304"/>
                <a:gd name="T86" fmla="*/ 22225 w 290"/>
                <a:gd name="T87" fmla="*/ 425450 h 304"/>
                <a:gd name="T88" fmla="*/ 6350 w 290"/>
                <a:gd name="T89" fmla="*/ 393700 h 304"/>
                <a:gd name="T90" fmla="*/ 6350 w 290"/>
                <a:gd name="T91" fmla="*/ 292100 h 304"/>
                <a:gd name="T92" fmla="*/ 0 w 290"/>
                <a:gd name="T93" fmla="*/ 228600 h 304"/>
                <a:gd name="T94" fmla="*/ 15875 w 290"/>
                <a:gd name="T95" fmla="*/ 196850 h 304"/>
                <a:gd name="T96" fmla="*/ 6350 w 290"/>
                <a:gd name="T97" fmla="*/ 165100 h 304"/>
                <a:gd name="T98" fmla="*/ 6350 w 290"/>
                <a:gd name="T99" fmla="*/ 101600 h 304"/>
                <a:gd name="T100" fmla="*/ 0 w 290"/>
                <a:gd name="T101" fmla="*/ 47625 h 3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90"/>
                <a:gd name="T154" fmla="*/ 0 h 304"/>
                <a:gd name="T155" fmla="*/ 290 w 290"/>
                <a:gd name="T156" fmla="*/ 304 h 3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90" h="304">
                  <a:moveTo>
                    <a:pt x="0" y="30"/>
                  </a:moveTo>
                  <a:lnTo>
                    <a:pt x="4" y="30"/>
                  </a:lnTo>
                  <a:lnTo>
                    <a:pt x="20" y="30"/>
                  </a:lnTo>
                  <a:lnTo>
                    <a:pt x="40" y="30"/>
                  </a:lnTo>
                  <a:lnTo>
                    <a:pt x="54" y="30"/>
                  </a:lnTo>
                  <a:lnTo>
                    <a:pt x="70" y="30"/>
                  </a:lnTo>
                  <a:lnTo>
                    <a:pt x="74" y="30"/>
                  </a:lnTo>
                  <a:lnTo>
                    <a:pt x="84" y="30"/>
                  </a:lnTo>
                  <a:lnTo>
                    <a:pt x="90" y="30"/>
                  </a:lnTo>
                  <a:lnTo>
                    <a:pt x="100" y="24"/>
                  </a:lnTo>
                  <a:lnTo>
                    <a:pt x="120" y="14"/>
                  </a:lnTo>
                  <a:lnTo>
                    <a:pt x="130" y="10"/>
                  </a:lnTo>
                  <a:lnTo>
                    <a:pt x="134" y="4"/>
                  </a:lnTo>
                  <a:lnTo>
                    <a:pt x="134" y="0"/>
                  </a:lnTo>
                  <a:lnTo>
                    <a:pt x="140" y="0"/>
                  </a:lnTo>
                  <a:lnTo>
                    <a:pt x="144" y="0"/>
                  </a:lnTo>
                  <a:lnTo>
                    <a:pt x="150" y="0"/>
                  </a:lnTo>
                  <a:lnTo>
                    <a:pt x="150" y="4"/>
                  </a:lnTo>
                  <a:lnTo>
                    <a:pt x="154" y="4"/>
                  </a:lnTo>
                  <a:lnTo>
                    <a:pt x="160" y="4"/>
                  </a:lnTo>
                  <a:lnTo>
                    <a:pt x="160" y="10"/>
                  </a:lnTo>
                  <a:lnTo>
                    <a:pt x="154" y="14"/>
                  </a:lnTo>
                  <a:lnTo>
                    <a:pt x="150" y="14"/>
                  </a:lnTo>
                  <a:lnTo>
                    <a:pt x="150" y="20"/>
                  </a:lnTo>
                  <a:lnTo>
                    <a:pt x="150" y="24"/>
                  </a:lnTo>
                  <a:lnTo>
                    <a:pt x="154" y="24"/>
                  </a:lnTo>
                  <a:lnTo>
                    <a:pt x="160" y="24"/>
                  </a:lnTo>
                  <a:lnTo>
                    <a:pt x="164" y="24"/>
                  </a:lnTo>
                  <a:lnTo>
                    <a:pt x="164" y="30"/>
                  </a:lnTo>
                  <a:lnTo>
                    <a:pt x="170" y="30"/>
                  </a:lnTo>
                  <a:lnTo>
                    <a:pt x="170" y="34"/>
                  </a:lnTo>
                  <a:lnTo>
                    <a:pt x="170" y="40"/>
                  </a:lnTo>
                  <a:lnTo>
                    <a:pt x="170" y="44"/>
                  </a:lnTo>
                  <a:lnTo>
                    <a:pt x="174" y="44"/>
                  </a:lnTo>
                  <a:lnTo>
                    <a:pt x="174" y="50"/>
                  </a:lnTo>
                  <a:lnTo>
                    <a:pt x="180" y="50"/>
                  </a:lnTo>
                  <a:lnTo>
                    <a:pt x="184" y="50"/>
                  </a:lnTo>
                  <a:lnTo>
                    <a:pt x="184" y="44"/>
                  </a:lnTo>
                  <a:lnTo>
                    <a:pt x="184" y="40"/>
                  </a:lnTo>
                  <a:lnTo>
                    <a:pt x="190" y="40"/>
                  </a:lnTo>
                  <a:lnTo>
                    <a:pt x="194" y="40"/>
                  </a:lnTo>
                  <a:lnTo>
                    <a:pt x="200" y="40"/>
                  </a:lnTo>
                  <a:lnTo>
                    <a:pt x="200" y="44"/>
                  </a:lnTo>
                  <a:lnTo>
                    <a:pt x="204" y="44"/>
                  </a:lnTo>
                  <a:lnTo>
                    <a:pt x="204" y="50"/>
                  </a:lnTo>
                  <a:lnTo>
                    <a:pt x="204" y="54"/>
                  </a:lnTo>
                  <a:lnTo>
                    <a:pt x="210" y="54"/>
                  </a:lnTo>
                  <a:lnTo>
                    <a:pt x="210" y="60"/>
                  </a:lnTo>
                  <a:lnTo>
                    <a:pt x="210" y="64"/>
                  </a:lnTo>
                  <a:lnTo>
                    <a:pt x="214" y="64"/>
                  </a:lnTo>
                  <a:lnTo>
                    <a:pt x="214" y="70"/>
                  </a:lnTo>
                  <a:lnTo>
                    <a:pt x="214" y="74"/>
                  </a:lnTo>
                  <a:lnTo>
                    <a:pt x="214" y="80"/>
                  </a:lnTo>
                  <a:lnTo>
                    <a:pt x="220" y="80"/>
                  </a:lnTo>
                  <a:lnTo>
                    <a:pt x="220" y="84"/>
                  </a:lnTo>
                  <a:lnTo>
                    <a:pt x="224" y="84"/>
                  </a:lnTo>
                  <a:lnTo>
                    <a:pt x="224" y="90"/>
                  </a:lnTo>
                  <a:lnTo>
                    <a:pt x="230" y="90"/>
                  </a:lnTo>
                  <a:lnTo>
                    <a:pt x="234" y="90"/>
                  </a:lnTo>
                  <a:lnTo>
                    <a:pt x="240" y="90"/>
                  </a:lnTo>
                  <a:lnTo>
                    <a:pt x="240" y="94"/>
                  </a:lnTo>
                  <a:lnTo>
                    <a:pt x="240" y="90"/>
                  </a:lnTo>
                  <a:lnTo>
                    <a:pt x="240" y="84"/>
                  </a:lnTo>
                  <a:lnTo>
                    <a:pt x="244" y="84"/>
                  </a:lnTo>
                  <a:lnTo>
                    <a:pt x="244" y="90"/>
                  </a:lnTo>
                  <a:lnTo>
                    <a:pt x="250" y="90"/>
                  </a:lnTo>
                  <a:lnTo>
                    <a:pt x="250" y="94"/>
                  </a:lnTo>
                  <a:lnTo>
                    <a:pt x="250" y="100"/>
                  </a:lnTo>
                  <a:lnTo>
                    <a:pt x="254" y="104"/>
                  </a:lnTo>
                  <a:lnTo>
                    <a:pt x="260" y="104"/>
                  </a:lnTo>
                  <a:lnTo>
                    <a:pt x="264" y="104"/>
                  </a:lnTo>
                  <a:lnTo>
                    <a:pt x="270" y="110"/>
                  </a:lnTo>
                  <a:lnTo>
                    <a:pt x="270" y="104"/>
                  </a:lnTo>
                  <a:lnTo>
                    <a:pt x="274" y="104"/>
                  </a:lnTo>
                  <a:lnTo>
                    <a:pt x="280" y="104"/>
                  </a:lnTo>
                  <a:lnTo>
                    <a:pt x="280" y="110"/>
                  </a:lnTo>
                  <a:lnTo>
                    <a:pt x="284" y="110"/>
                  </a:lnTo>
                  <a:lnTo>
                    <a:pt x="290" y="114"/>
                  </a:lnTo>
                  <a:lnTo>
                    <a:pt x="290" y="120"/>
                  </a:lnTo>
                  <a:lnTo>
                    <a:pt x="290" y="124"/>
                  </a:lnTo>
                  <a:lnTo>
                    <a:pt x="284" y="124"/>
                  </a:lnTo>
                  <a:lnTo>
                    <a:pt x="280" y="124"/>
                  </a:lnTo>
                  <a:lnTo>
                    <a:pt x="274" y="124"/>
                  </a:lnTo>
                  <a:lnTo>
                    <a:pt x="274" y="130"/>
                  </a:lnTo>
                  <a:lnTo>
                    <a:pt x="270" y="130"/>
                  </a:lnTo>
                  <a:lnTo>
                    <a:pt x="270" y="134"/>
                  </a:lnTo>
                  <a:lnTo>
                    <a:pt x="264" y="134"/>
                  </a:lnTo>
                  <a:lnTo>
                    <a:pt x="264" y="140"/>
                  </a:lnTo>
                  <a:lnTo>
                    <a:pt x="260" y="140"/>
                  </a:lnTo>
                  <a:lnTo>
                    <a:pt x="254" y="140"/>
                  </a:lnTo>
                  <a:lnTo>
                    <a:pt x="254" y="144"/>
                  </a:lnTo>
                  <a:lnTo>
                    <a:pt x="254" y="150"/>
                  </a:lnTo>
                  <a:lnTo>
                    <a:pt x="254" y="164"/>
                  </a:lnTo>
                  <a:lnTo>
                    <a:pt x="250" y="174"/>
                  </a:lnTo>
                  <a:lnTo>
                    <a:pt x="240" y="174"/>
                  </a:lnTo>
                  <a:lnTo>
                    <a:pt x="234" y="170"/>
                  </a:lnTo>
                  <a:lnTo>
                    <a:pt x="230" y="180"/>
                  </a:lnTo>
                  <a:lnTo>
                    <a:pt x="230" y="190"/>
                  </a:lnTo>
                  <a:lnTo>
                    <a:pt x="230" y="200"/>
                  </a:lnTo>
                  <a:lnTo>
                    <a:pt x="230" y="204"/>
                  </a:lnTo>
                  <a:lnTo>
                    <a:pt x="224" y="204"/>
                  </a:lnTo>
                  <a:lnTo>
                    <a:pt x="224" y="208"/>
                  </a:lnTo>
                  <a:lnTo>
                    <a:pt x="224" y="214"/>
                  </a:lnTo>
                  <a:lnTo>
                    <a:pt x="220" y="214"/>
                  </a:lnTo>
                  <a:lnTo>
                    <a:pt x="220" y="218"/>
                  </a:lnTo>
                  <a:lnTo>
                    <a:pt x="214" y="218"/>
                  </a:lnTo>
                  <a:lnTo>
                    <a:pt x="214" y="224"/>
                  </a:lnTo>
                  <a:lnTo>
                    <a:pt x="210" y="224"/>
                  </a:lnTo>
                  <a:lnTo>
                    <a:pt x="204" y="224"/>
                  </a:lnTo>
                  <a:lnTo>
                    <a:pt x="204" y="228"/>
                  </a:lnTo>
                  <a:lnTo>
                    <a:pt x="204" y="248"/>
                  </a:lnTo>
                  <a:lnTo>
                    <a:pt x="200" y="268"/>
                  </a:lnTo>
                  <a:lnTo>
                    <a:pt x="190" y="268"/>
                  </a:lnTo>
                  <a:lnTo>
                    <a:pt x="184" y="268"/>
                  </a:lnTo>
                  <a:lnTo>
                    <a:pt x="180" y="268"/>
                  </a:lnTo>
                  <a:lnTo>
                    <a:pt x="174" y="268"/>
                  </a:lnTo>
                  <a:lnTo>
                    <a:pt x="164" y="268"/>
                  </a:lnTo>
                  <a:lnTo>
                    <a:pt x="144" y="268"/>
                  </a:lnTo>
                  <a:lnTo>
                    <a:pt x="144" y="278"/>
                  </a:lnTo>
                  <a:lnTo>
                    <a:pt x="140" y="278"/>
                  </a:lnTo>
                  <a:lnTo>
                    <a:pt x="134" y="278"/>
                  </a:lnTo>
                  <a:lnTo>
                    <a:pt x="134" y="284"/>
                  </a:lnTo>
                  <a:lnTo>
                    <a:pt x="114" y="284"/>
                  </a:lnTo>
                  <a:lnTo>
                    <a:pt x="114" y="278"/>
                  </a:lnTo>
                  <a:lnTo>
                    <a:pt x="110" y="278"/>
                  </a:lnTo>
                  <a:lnTo>
                    <a:pt x="110" y="284"/>
                  </a:lnTo>
                  <a:lnTo>
                    <a:pt x="100" y="284"/>
                  </a:lnTo>
                  <a:lnTo>
                    <a:pt x="104" y="278"/>
                  </a:lnTo>
                  <a:lnTo>
                    <a:pt x="100" y="278"/>
                  </a:lnTo>
                  <a:lnTo>
                    <a:pt x="94" y="278"/>
                  </a:lnTo>
                  <a:lnTo>
                    <a:pt x="94" y="284"/>
                  </a:lnTo>
                  <a:lnTo>
                    <a:pt x="90" y="284"/>
                  </a:lnTo>
                  <a:lnTo>
                    <a:pt x="90" y="288"/>
                  </a:lnTo>
                  <a:lnTo>
                    <a:pt x="94" y="288"/>
                  </a:lnTo>
                  <a:lnTo>
                    <a:pt x="94" y="294"/>
                  </a:lnTo>
                  <a:lnTo>
                    <a:pt x="90" y="294"/>
                  </a:lnTo>
                  <a:lnTo>
                    <a:pt x="90" y="298"/>
                  </a:lnTo>
                  <a:lnTo>
                    <a:pt x="84" y="298"/>
                  </a:lnTo>
                  <a:lnTo>
                    <a:pt x="80" y="298"/>
                  </a:lnTo>
                  <a:lnTo>
                    <a:pt x="74" y="298"/>
                  </a:lnTo>
                  <a:lnTo>
                    <a:pt x="70" y="298"/>
                  </a:lnTo>
                  <a:lnTo>
                    <a:pt x="70" y="294"/>
                  </a:lnTo>
                  <a:lnTo>
                    <a:pt x="64" y="294"/>
                  </a:lnTo>
                  <a:lnTo>
                    <a:pt x="64" y="288"/>
                  </a:lnTo>
                  <a:lnTo>
                    <a:pt x="60" y="288"/>
                  </a:lnTo>
                  <a:lnTo>
                    <a:pt x="54" y="288"/>
                  </a:lnTo>
                  <a:lnTo>
                    <a:pt x="54" y="294"/>
                  </a:lnTo>
                  <a:lnTo>
                    <a:pt x="50" y="294"/>
                  </a:lnTo>
                  <a:lnTo>
                    <a:pt x="44" y="294"/>
                  </a:lnTo>
                  <a:lnTo>
                    <a:pt x="44" y="288"/>
                  </a:lnTo>
                  <a:lnTo>
                    <a:pt x="40" y="288"/>
                  </a:lnTo>
                  <a:lnTo>
                    <a:pt x="34" y="288"/>
                  </a:lnTo>
                  <a:lnTo>
                    <a:pt x="30" y="288"/>
                  </a:lnTo>
                  <a:lnTo>
                    <a:pt x="30" y="294"/>
                  </a:lnTo>
                  <a:lnTo>
                    <a:pt x="24" y="294"/>
                  </a:lnTo>
                  <a:lnTo>
                    <a:pt x="20" y="294"/>
                  </a:lnTo>
                  <a:lnTo>
                    <a:pt x="20" y="298"/>
                  </a:lnTo>
                  <a:lnTo>
                    <a:pt x="14" y="298"/>
                  </a:lnTo>
                  <a:lnTo>
                    <a:pt x="14" y="304"/>
                  </a:lnTo>
                  <a:lnTo>
                    <a:pt x="10" y="304"/>
                  </a:lnTo>
                  <a:lnTo>
                    <a:pt x="10" y="298"/>
                  </a:lnTo>
                  <a:lnTo>
                    <a:pt x="4" y="298"/>
                  </a:lnTo>
                  <a:lnTo>
                    <a:pt x="4" y="304"/>
                  </a:lnTo>
                  <a:lnTo>
                    <a:pt x="0" y="304"/>
                  </a:lnTo>
                  <a:lnTo>
                    <a:pt x="0" y="298"/>
                  </a:lnTo>
                  <a:lnTo>
                    <a:pt x="4" y="298"/>
                  </a:lnTo>
                  <a:lnTo>
                    <a:pt x="4" y="294"/>
                  </a:lnTo>
                  <a:lnTo>
                    <a:pt x="10" y="294"/>
                  </a:lnTo>
                  <a:lnTo>
                    <a:pt x="10" y="288"/>
                  </a:lnTo>
                  <a:lnTo>
                    <a:pt x="14" y="288"/>
                  </a:lnTo>
                  <a:lnTo>
                    <a:pt x="10" y="284"/>
                  </a:lnTo>
                  <a:lnTo>
                    <a:pt x="14" y="284"/>
                  </a:lnTo>
                  <a:lnTo>
                    <a:pt x="10" y="284"/>
                  </a:lnTo>
                  <a:lnTo>
                    <a:pt x="14" y="278"/>
                  </a:lnTo>
                  <a:lnTo>
                    <a:pt x="14" y="274"/>
                  </a:lnTo>
                  <a:lnTo>
                    <a:pt x="14" y="268"/>
                  </a:lnTo>
                  <a:lnTo>
                    <a:pt x="20" y="268"/>
                  </a:lnTo>
                  <a:lnTo>
                    <a:pt x="20" y="264"/>
                  </a:lnTo>
                  <a:lnTo>
                    <a:pt x="0" y="264"/>
                  </a:lnTo>
                  <a:lnTo>
                    <a:pt x="4" y="248"/>
                  </a:lnTo>
                  <a:lnTo>
                    <a:pt x="4" y="234"/>
                  </a:lnTo>
                  <a:lnTo>
                    <a:pt x="4" y="224"/>
                  </a:lnTo>
                  <a:lnTo>
                    <a:pt x="4" y="204"/>
                  </a:lnTo>
                  <a:lnTo>
                    <a:pt x="4" y="184"/>
                  </a:lnTo>
                  <a:lnTo>
                    <a:pt x="4" y="164"/>
                  </a:lnTo>
                  <a:lnTo>
                    <a:pt x="0" y="164"/>
                  </a:lnTo>
                  <a:lnTo>
                    <a:pt x="0" y="150"/>
                  </a:lnTo>
                  <a:lnTo>
                    <a:pt x="0" y="144"/>
                  </a:lnTo>
                  <a:lnTo>
                    <a:pt x="4" y="144"/>
                  </a:lnTo>
                  <a:lnTo>
                    <a:pt x="4" y="130"/>
                  </a:lnTo>
                  <a:lnTo>
                    <a:pt x="10" y="130"/>
                  </a:lnTo>
                  <a:lnTo>
                    <a:pt x="10" y="124"/>
                  </a:lnTo>
                  <a:lnTo>
                    <a:pt x="10" y="114"/>
                  </a:lnTo>
                  <a:lnTo>
                    <a:pt x="4" y="114"/>
                  </a:lnTo>
                  <a:lnTo>
                    <a:pt x="4" y="110"/>
                  </a:lnTo>
                  <a:lnTo>
                    <a:pt x="4" y="104"/>
                  </a:lnTo>
                  <a:lnTo>
                    <a:pt x="4" y="84"/>
                  </a:lnTo>
                  <a:lnTo>
                    <a:pt x="4" y="80"/>
                  </a:lnTo>
                  <a:lnTo>
                    <a:pt x="4" y="70"/>
                  </a:lnTo>
                  <a:lnTo>
                    <a:pt x="4" y="64"/>
                  </a:lnTo>
                  <a:lnTo>
                    <a:pt x="10" y="54"/>
                  </a:lnTo>
                  <a:lnTo>
                    <a:pt x="10" y="44"/>
                  </a:lnTo>
                  <a:lnTo>
                    <a:pt x="4" y="34"/>
                  </a:lnTo>
                  <a:lnTo>
                    <a:pt x="0" y="3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7" name="Freeform 212">
              <a:extLst>
                <a:ext uri="{FF2B5EF4-FFF2-40B4-BE49-F238E27FC236}">
                  <a16:creationId xmlns:a16="http://schemas.microsoft.com/office/drawing/2014/main" id="{53A8DE2F-C44A-5129-A131-B026AABC0AE0}"/>
                </a:ext>
              </a:extLst>
            </p:cNvPr>
            <p:cNvSpPr>
              <a:spLocks/>
            </p:cNvSpPr>
            <p:nvPr/>
          </p:nvSpPr>
          <p:spPr bwMode="auto">
            <a:xfrm>
              <a:off x="3784600" y="3276600"/>
              <a:ext cx="444500" cy="381000"/>
            </a:xfrm>
            <a:custGeom>
              <a:avLst/>
              <a:gdLst>
                <a:gd name="T0" fmla="*/ 38100 w 280"/>
                <a:gd name="T1" fmla="*/ 101600 h 240"/>
                <a:gd name="T2" fmla="*/ 85725 w 280"/>
                <a:gd name="T3" fmla="*/ 69850 h 240"/>
                <a:gd name="T4" fmla="*/ 117475 w 280"/>
                <a:gd name="T5" fmla="*/ 53975 h 240"/>
                <a:gd name="T6" fmla="*/ 142875 w 280"/>
                <a:gd name="T7" fmla="*/ 31750 h 240"/>
                <a:gd name="T8" fmla="*/ 180975 w 280"/>
                <a:gd name="T9" fmla="*/ 6350 h 240"/>
                <a:gd name="T10" fmla="*/ 206375 w 280"/>
                <a:gd name="T11" fmla="*/ 0 h 240"/>
                <a:gd name="T12" fmla="*/ 212725 w 280"/>
                <a:gd name="T13" fmla="*/ 15875 h 240"/>
                <a:gd name="T14" fmla="*/ 212725 w 280"/>
                <a:gd name="T15" fmla="*/ 38100 h 240"/>
                <a:gd name="T16" fmla="*/ 238125 w 280"/>
                <a:gd name="T17" fmla="*/ 63500 h 240"/>
                <a:gd name="T18" fmla="*/ 254000 w 280"/>
                <a:gd name="T19" fmla="*/ 79375 h 240"/>
                <a:gd name="T20" fmla="*/ 323850 w 280"/>
                <a:gd name="T21" fmla="*/ 85725 h 240"/>
                <a:gd name="T22" fmla="*/ 349250 w 280"/>
                <a:gd name="T23" fmla="*/ 111125 h 240"/>
                <a:gd name="T24" fmla="*/ 387350 w 280"/>
                <a:gd name="T25" fmla="*/ 127000 h 240"/>
                <a:gd name="T26" fmla="*/ 419100 w 280"/>
                <a:gd name="T27" fmla="*/ 142875 h 240"/>
                <a:gd name="T28" fmla="*/ 444500 w 280"/>
                <a:gd name="T29" fmla="*/ 174625 h 240"/>
                <a:gd name="T30" fmla="*/ 434975 w 280"/>
                <a:gd name="T31" fmla="*/ 190500 h 240"/>
                <a:gd name="T32" fmla="*/ 428625 w 280"/>
                <a:gd name="T33" fmla="*/ 196850 h 240"/>
                <a:gd name="T34" fmla="*/ 381000 w 280"/>
                <a:gd name="T35" fmla="*/ 244475 h 240"/>
                <a:gd name="T36" fmla="*/ 349250 w 280"/>
                <a:gd name="T37" fmla="*/ 285750 h 240"/>
                <a:gd name="T38" fmla="*/ 323850 w 280"/>
                <a:gd name="T39" fmla="*/ 276225 h 240"/>
                <a:gd name="T40" fmla="*/ 323850 w 280"/>
                <a:gd name="T41" fmla="*/ 285750 h 240"/>
                <a:gd name="T42" fmla="*/ 323850 w 280"/>
                <a:gd name="T43" fmla="*/ 307975 h 240"/>
                <a:gd name="T44" fmla="*/ 317500 w 280"/>
                <a:gd name="T45" fmla="*/ 333375 h 240"/>
                <a:gd name="T46" fmla="*/ 317500 w 280"/>
                <a:gd name="T47" fmla="*/ 349250 h 240"/>
                <a:gd name="T48" fmla="*/ 317500 w 280"/>
                <a:gd name="T49" fmla="*/ 355600 h 240"/>
                <a:gd name="T50" fmla="*/ 323850 w 280"/>
                <a:gd name="T51" fmla="*/ 371475 h 240"/>
                <a:gd name="T52" fmla="*/ 307975 w 280"/>
                <a:gd name="T53" fmla="*/ 381000 h 240"/>
                <a:gd name="T54" fmla="*/ 285750 w 280"/>
                <a:gd name="T55" fmla="*/ 371475 h 240"/>
                <a:gd name="T56" fmla="*/ 269875 w 280"/>
                <a:gd name="T57" fmla="*/ 365125 h 240"/>
                <a:gd name="T58" fmla="*/ 244475 w 280"/>
                <a:gd name="T59" fmla="*/ 365125 h 240"/>
                <a:gd name="T60" fmla="*/ 228600 w 280"/>
                <a:gd name="T61" fmla="*/ 355600 h 240"/>
                <a:gd name="T62" fmla="*/ 212725 w 280"/>
                <a:gd name="T63" fmla="*/ 349250 h 240"/>
                <a:gd name="T64" fmla="*/ 196850 w 280"/>
                <a:gd name="T65" fmla="*/ 339725 h 240"/>
                <a:gd name="T66" fmla="*/ 180975 w 280"/>
                <a:gd name="T67" fmla="*/ 333375 h 240"/>
                <a:gd name="T68" fmla="*/ 165100 w 280"/>
                <a:gd name="T69" fmla="*/ 333375 h 240"/>
                <a:gd name="T70" fmla="*/ 149225 w 280"/>
                <a:gd name="T71" fmla="*/ 323850 h 240"/>
                <a:gd name="T72" fmla="*/ 142875 w 280"/>
                <a:gd name="T73" fmla="*/ 307975 h 240"/>
                <a:gd name="T74" fmla="*/ 127000 w 280"/>
                <a:gd name="T75" fmla="*/ 301625 h 240"/>
                <a:gd name="T76" fmla="*/ 101600 w 280"/>
                <a:gd name="T77" fmla="*/ 301625 h 240"/>
                <a:gd name="T78" fmla="*/ 95250 w 280"/>
                <a:gd name="T79" fmla="*/ 285750 h 240"/>
                <a:gd name="T80" fmla="*/ 79375 w 280"/>
                <a:gd name="T81" fmla="*/ 276225 h 240"/>
                <a:gd name="T82" fmla="*/ 69850 w 280"/>
                <a:gd name="T83" fmla="*/ 260350 h 240"/>
                <a:gd name="T84" fmla="*/ 63500 w 280"/>
                <a:gd name="T85" fmla="*/ 244475 h 240"/>
                <a:gd name="T86" fmla="*/ 47625 w 280"/>
                <a:gd name="T87" fmla="*/ 238125 h 240"/>
                <a:gd name="T88" fmla="*/ 38100 w 280"/>
                <a:gd name="T89" fmla="*/ 222250 h 240"/>
                <a:gd name="T90" fmla="*/ 38100 w 280"/>
                <a:gd name="T91" fmla="*/ 212725 h 240"/>
                <a:gd name="T92" fmla="*/ 31750 w 280"/>
                <a:gd name="T93" fmla="*/ 196850 h 240"/>
                <a:gd name="T94" fmla="*/ 15875 w 280"/>
                <a:gd name="T95" fmla="*/ 190500 h 240"/>
                <a:gd name="T96" fmla="*/ 6350 w 280"/>
                <a:gd name="T97" fmla="*/ 174625 h 240"/>
                <a:gd name="T98" fmla="*/ 0 w 280"/>
                <a:gd name="T99" fmla="*/ 158750 h 2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80"/>
                <a:gd name="T151" fmla="*/ 0 h 240"/>
                <a:gd name="T152" fmla="*/ 280 w 280"/>
                <a:gd name="T153" fmla="*/ 240 h 2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80" h="240">
                  <a:moveTo>
                    <a:pt x="0" y="84"/>
                  </a:moveTo>
                  <a:lnTo>
                    <a:pt x="14" y="74"/>
                  </a:lnTo>
                  <a:lnTo>
                    <a:pt x="24" y="64"/>
                  </a:lnTo>
                  <a:lnTo>
                    <a:pt x="40" y="60"/>
                  </a:lnTo>
                  <a:lnTo>
                    <a:pt x="50" y="50"/>
                  </a:lnTo>
                  <a:lnTo>
                    <a:pt x="54" y="44"/>
                  </a:lnTo>
                  <a:lnTo>
                    <a:pt x="60" y="40"/>
                  </a:lnTo>
                  <a:lnTo>
                    <a:pt x="64" y="40"/>
                  </a:lnTo>
                  <a:lnTo>
                    <a:pt x="74" y="34"/>
                  </a:lnTo>
                  <a:lnTo>
                    <a:pt x="80" y="30"/>
                  </a:lnTo>
                  <a:lnTo>
                    <a:pt x="84" y="30"/>
                  </a:lnTo>
                  <a:lnTo>
                    <a:pt x="90" y="20"/>
                  </a:lnTo>
                  <a:lnTo>
                    <a:pt x="100" y="14"/>
                  </a:lnTo>
                  <a:lnTo>
                    <a:pt x="114" y="10"/>
                  </a:lnTo>
                  <a:lnTo>
                    <a:pt x="114" y="4"/>
                  </a:lnTo>
                  <a:lnTo>
                    <a:pt x="114" y="0"/>
                  </a:lnTo>
                  <a:lnTo>
                    <a:pt x="124" y="0"/>
                  </a:lnTo>
                  <a:lnTo>
                    <a:pt x="130" y="0"/>
                  </a:lnTo>
                  <a:lnTo>
                    <a:pt x="130" y="4"/>
                  </a:lnTo>
                  <a:lnTo>
                    <a:pt x="134" y="4"/>
                  </a:lnTo>
                  <a:lnTo>
                    <a:pt x="134" y="10"/>
                  </a:lnTo>
                  <a:lnTo>
                    <a:pt x="134" y="14"/>
                  </a:lnTo>
                  <a:lnTo>
                    <a:pt x="134" y="20"/>
                  </a:lnTo>
                  <a:lnTo>
                    <a:pt x="134" y="24"/>
                  </a:lnTo>
                  <a:lnTo>
                    <a:pt x="140" y="30"/>
                  </a:lnTo>
                  <a:lnTo>
                    <a:pt x="144" y="34"/>
                  </a:lnTo>
                  <a:lnTo>
                    <a:pt x="150" y="40"/>
                  </a:lnTo>
                  <a:lnTo>
                    <a:pt x="154" y="40"/>
                  </a:lnTo>
                  <a:lnTo>
                    <a:pt x="160" y="44"/>
                  </a:lnTo>
                  <a:lnTo>
                    <a:pt x="160" y="50"/>
                  </a:lnTo>
                  <a:lnTo>
                    <a:pt x="164" y="54"/>
                  </a:lnTo>
                  <a:lnTo>
                    <a:pt x="184" y="54"/>
                  </a:lnTo>
                  <a:lnTo>
                    <a:pt x="204" y="54"/>
                  </a:lnTo>
                  <a:lnTo>
                    <a:pt x="214" y="64"/>
                  </a:lnTo>
                  <a:lnTo>
                    <a:pt x="214" y="70"/>
                  </a:lnTo>
                  <a:lnTo>
                    <a:pt x="220" y="70"/>
                  </a:lnTo>
                  <a:lnTo>
                    <a:pt x="230" y="60"/>
                  </a:lnTo>
                  <a:lnTo>
                    <a:pt x="234" y="64"/>
                  </a:lnTo>
                  <a:lnTo>
                    <a:pt x="244" y="80"/>
                  </a:lnTo>
                  <a:lnTo>
                    <a:pt x="254" y="90"/>
                  </a:lnTo>
                  <a:lnTo>
                    <a:pt x="260" y="84"/>
                  </a:lnTo>
                  <a:lnTo>
                    <a:pt x="264" y="90"/>
                  </a:lnTo>
                  <a:lnTo>
                    <a:pt x="274" y="100"/>
                  </a:lnTo>
                  <a:lnTo>
                    <a:pt x="280" y="104"/>
                  </a:lnTo>
                  <a:lnTo>
                    <a:pt x="280" y="110"/>
                  </a:lnTo>
                  <a:lnTo>
                    <a:pt x="274" y="110"/>
                  </a:lnTo>
                  <a:lnTo>
                    <a:pt x="274" y="114"/>
                  </a:lnTo>
                  <a:lnTo>
                    <a:pt x="274" y="120"/>
                  </a:lnTo>
                  <a:lnTo>
                    <a:pt x="280" y="124"/>
                  </a:lnTo>
                  <a:lnTo>
                    <a:pt x="274" y="124"/>
                  </a:lnTo>
                  <a:lnTo>
                    <a:pt x="270" y="124"/>
                  </a:lnTo>
                  <a:lnTo>
                    <a:pt x="260" y="134"/>
                  </a:lnTo>
                  <a:lnTo>
                    <a:pt x="254" y="144"/>
                  </a:lnTo>
                  <a:lnTo>
                    <a:pt x="240" y="154"/>
                  </a:lnTo>
                  <a:lnTo>
                    <a:pt x="230" y="164"/>
                  </a:lnTo>
                  <a:lnTo>
                    <a:pt x="230" y="170"/>
                  </a:lnTo>
                  <a:lnTo>
                    <a:pt x="220" y="180"/>
                  </a:lnTo>
                  <a:lnTo>
                    <a:pt x="214" y="174"/>
                  </a:lnTo>
                  <a:lnTo>
                    <a:pt x="210" y="180"/>
                  </a:lnTo>
                  <a:lnTo>
                    <a:pt x="204" y="174"/>
                  </a:lnTo>
                  <a:lnTo>
                    <a:pt x="200" y="174"/>
                  </a:lnTo>
                  <a:lnTo>
                    <a:pt x="204" y="174"/>
                  </a:lnTo>
                  <a:lnTo>
                    <a:pt x="204" y="180"/>
                  </a:lnTo>
                  <a:lnTo>
                    <a:pt x="204" y="184"/>
                  </a:lnTo>
                  <a:lnTo>
                    <a:pt x="204" y="190"/>
                  </a:lnTo>
                  <a:lnTo>
                    <a:pt x="204" y="194"/>
                  </a:lnTo>
                  <a:lnTo>
                    <a:pt x="204" y="200"/>
                  </a:lnTo>
                  <a:lnTo>
                    <a:pt x="204" y="204"/>
                  </a:lnTo>
                  <a:lnTo>
                    <a:pt x="200" y="210"/>
                  </a:lnTo>
                  <a:lnTo>
                    <a:pt x="194" y="210"/>
                  </a:lnTo>
                  <a:lnTo>
                    <a:pt x="194" y="214"/>
                  </a:lnTo>
                  <a:lnTo>
                    <a:pt x="200" y="220"/>
                  </a:lnTo>
                  <a:lnTo>
                    <a:pt x="194" y="220"/>
                  </a:lnTo>
                  <a:lnTo>
                    <a:pt x="200" y="220"/>
                  </a:lnTo>
                  <a:lnTo>
                    <a:pt x="200" y="224"/>
                  </a:lnTo>
                  <a:lnTo>
                    <a:pt x="200" y="230"/>
                  </a:lnTo>
                  <a:lnTo>
                    <a:pt x="200" y="234"/>
                  </a:lnTo>
                  <a:lnTo>
                    <a:pt x="204" y="234"/>
                  </a:lnTo>
                  <a:lnTo>
                    <a:pt x="204" y="240"/>
                  </a:lnTo>
                  <a:lnTo>
                    <a:pt x="200" y="240"/>
                  </a:lnTo>
                  <a:lnTo>
                    <a:pt x="194" y="240"/>
                  </a:lnTo>
                  <a:lnTo>
                    <a:pt x="190" y="240"/>
                  </a:lnTo>
                  <a:lnTo>
                    <a:pt x="184" y="234"/>
                  </a:lnTo>
                  <a:lnTo>
                    <a:pt x="180" y="234"/>
                  </a:lnTo>
                  <a:lnTo>
                    <a:pt x="174" y="234"/>
                  </a:lnTo>
                  <a:lnTo>
                    <a:pt x="174" y="230"/>
                  </a:lnTo>
                  <a:lnTo>
                    <a:pt x="170" y="230"/>
                  </a:lnTo>
                  <a:lnTo>
                    <a:pt x="164" y="230"/>
                  </a:lnTo>
                  <a:lnTo>
                    <a:pt x="160" y="230"/>
                  </a:lnTo>
                  <a:lnTo>
                    <a:pt x="154" y="230"/>
                  </a:lnTo>
                  <a:lnTo>
                    <a:pt x="150" y="230"/>
                  </a:lnTo>
                  <a:lnTo>
                    <a:pt x="150" y="224"/>
                  </a:lnTo>
                  <a:lnTo>
                    <a:pt x="144" y="224"/>
                  </a:lnTo>
                  <a:lnTo>
                    <a:pt x="144" y="220"/>
                  </a:lnTo>
                  <a:lnTo>
                    <a:pt x="140" y="220"/>
                  </a:lnTo>
                  <a:lnTo>
                    <a:pt x="134" y="220"/>
                  </a:lnTo>
                  <a:lnTo>
                    <a:pt x="134" y="214"/>
                  </a:lnTo>
                  <a:lnTo>
                    <a:pt x="130" y="214"/>
                  </a:lnTo>
                  <a:lnTo>
                    <a:pt x="124" y="214"/>
                  </a:lnTo>
                  <a:lnTo>
                    <a:pt x="120" y="214"/>
                  </a:lnTo>
                  <a:lnTo>
                    <a:pt x="114" y="214"/>
                  </a:lnTo>
                  <a:lnTo>
                    <a:pt x="114" y="210"/>
                  </a:lnTo>
                  <a:lnTo>
                    <a:pt x="110" y="214"/>
                  </a:lnTo>
                  <a:lnTo>
                    <a:pt x="104" y="214"/>
                  </a:lnTo>
                  <a:lnTo>
                    <a:pt x="104" y="210"/>
                  </a:lnTo>
                  <a:lnTo>
                    <a:pt x="100" y="210"/>
                  </a:lnTo>
                  <a:lnTo>
                    <a:pt x="100" y="204"/>
                  </a:lnTo>
                  <a:lnTo>
                    <a:pt x="94" y="204"/>
                  </a:lnTo>
                  <a:lnTo>
                    <a:pt x="94" y="200"/>
                  </a:lnTo>
                  <a:lnTo>
                    <a:pt x="90" y="200"/>
                  </a:lnTo>
                  <a:lnTo>
                    <a:pt x="90" y="194"/>
                  </a:lnTo>
                  <a:lnTo>
                    <a:pt x="84" y="194"/>
                  </a:lnTo>
                  <a:lnTo>
                    <a:pt x="80" y="194"/>
                  </a:lnTo>
                  <a:lnTo>
                    <a:pt x="80" y="190"/>
                  </a:lnTo>
                  <a:lnTo>
                    <a:pt x="74" y="190"/>
                  </a:lnTo>
                  <a:lnTo>
                    <a:pt x="70" y="190"/>
                  </a:lnTo>
                  <a:lnTo>
                    <a:pt x="64" y="190"/>
                  </a:lnTo>
                  <a:lnTo>
                    <a:pt x="64" y="184"/>
                  </a:lnTo>
                  <a:lnTo>
                    <a:pt x="60" y="184"/>
                  </a:lnTo>
                  <a:lnTo>
                    <a:pt x="60" y="180"/>
                  </a:lnTo>
                  <a:lnTo>
                    <a:pt x="54" y="180"/>
                  </a:lnTo>
                  <a:lnTo>
                    <a:pt x="50" y="180"/>
                  </a:lnTo>
                  <a:lnTo>
                    <a:pt x="50" y="174"/>
                  </a:lnTo>
                  <a:lnTo>
                    <a:pt x="44" y="174"/>
                  </a:lnTo>
                  <a:lnTo>
                    <a:pt x="44" y="170"/>
                  </a:lnTo>
                  <a:lnTo>
                    <a:pt x="44" y="164"/>
                  </a:lnTo>
                  <a:lnTo>
                    <a:pt x="40" y="164"/>
                  </a:lnTo>
                  <a:lnTo>
                    <a:pt x="40" y="160"/>
                  </a:lnTo>
                  <a:lnTo>
                    <a:pt x="40" y="154"/>
                  </a:lnTo>
                  <a:lnTo>
                    <a:pt x="34" y="154"/>
                  </a:lnTo>
                  <a:lnTo>
                    <a:pt x="34" y="150"/>
                  </a:lnTo>
                  <a:lnTo>
                    <a:pt x="30" y="150"/>
                  </a:lnTo>
                  <a:lnTo>
                    <a:pt x="30" y="144"/>
                  </a:lnTo>
                  <a:lnTo>
                    <a:pt x="30" y="140"/>
                  </a:lnTo>
                  <a:lnTo>
                    <a:pt x="24" y="140"/>
                  </a:lnTo>
                  <a:lnTo>
                    <a:pt x="30" y="140"/>
                  </a:lnTo>
                  <a:lnTo>
                    <a:pt x="30" y="134"/>
                  </a:lnTo>
                  <a:lnTo>
                    <a:pt x="24" y="134"/>
                  </a:lnTo>
                  <a:lnTo>
                    <a:pt x="24" y="130"/>
                  </a:lnTo>
                  <a:lnTo>
                    <a:pt x="20" y="130"/>
                  </a:lnTo>
                  <a:lnTo>
                    <a:pt x="20" y="124"/>
                  </a:lnTo>
                  <a:lnTo>
                    <a:pt x="14" y="124"/>
                  </a:lnTo>
                  <a:lnTo>
                    <a:pt x="14" y="120"/>
                  </a:lnTo>
                  <a:lnTo>
                    <a:pt x="10" y="120"/>
                  </a:lnTo>
                  <a:lnTo>
                    <a:pt x="10" y="114"/>
                  </a:lnTo>
                  <a:lnTo>
                    <a:pt x="10" y="110"/>
                  </a:lnTo>
                  <a:lnTo>
                    <a:pt x="4" y="110"/>
                  </a:lnTo>
                  <a:lnTo>
                    <a:pt x="0" y="110"/>
                  </a:lnTo>
                  <a:lnTo>
                    <a:pt x="0" y="104"/>
                  </a:lnTo>
                  <a:lnTo>
                    <a:pt x="0" y="100"/>
                  </a:lnTo>
                  <a:lnTo>
                    <a:pt x="0" y="90"/>
                  </a:lnTo>
                  <a:lnTo>
                    <a:pt x="0" y="8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8" name="Freeform 214">
              <a:extLst>
                <a:ext uri="{FF2B5EF4-FFF2-40B4-BE49-F238E27FC236}">
                  <a16:creationId xmlns:a16="http://schemas.microsoft.com/office/drawing/2014/main" id="{344C1083-489B-F038-5CEC-CA254AB17DDC}"/>
                </a:ext>
              </a:extLst>
            </p:cNvPr>
            <p:cNvSpPr>
              <a:spLocks/>
            </p:cNvSpPr>
            <p:nvPr/>
          </p:nvSpPr>
          <p:spPr bwMode="auto">
            <a:xfrm>
              <a:off x="5708650" y="3267075"/>
              <a:ext cx="422275" cy="460375"/>
            </a:xfrm>
            <a:custGeom>
              <a:avLst/>
              <a:gdLst>
                <a:gd name="T0" fmla="*/ 0 w 266"/>
                <a:gd name="T1" fmla="*/ 184150 h 290"/>
                <a:gd name="T2" fmla="*/ 9525 w 266"/>
                <a:gd name="T3" fmla="*/ 158750 h 290"/>
                <a:gd name="T4" fmla="*/ 25400 w 266"/>
                <a:gd name="T5" fmla="*/ 111125 h 290"/>
                <a:gd name="T6" fmla="*/ 25400 w 266"/>
                <a:gd name="T7" fmla="*/ 95250 h 290"/>
                <a:gd name="T8" fmla="*/ 47625 w 266"/>
                <a:gd name="T9" fmla="*/ 73025 h 290"/>
                <a:gd name="T10" fmla="*/ 57150 w 266"/>
                <a:gd name="T11" fmla="*/ 73025 h 290"/>
                <a:gd name="T12" fmla="*/ 57150 w 266"/>
                <a:gd name="T13" fmla="*/ 63500 h 290"/>
                <a:gd name="T14" fmla="*/ 73025 w 266"/>
                <a:gd name="T15" fmla="*/ 47625 h 290"/>
                <a:gd name="T16" fmla="*/ 111125 w 266"/>
                <a:gd name="T17" fmla="*/ 47625 h 290"/>
                <a:gd name="T18" fmla="*/ 142875 w 266"/>
                <a:gd name="T19" fmla="*/ 47625 h 290"/>
                <a:gd name="T20" fmla="*/ 168275 w 266"/>
                <a:gd name="T21" fmla="*/ 41275 h 290"/>
                <a:gd name="T22" fmla="*/ 215900 w 266"/>
                <a:gd name="T23" fmla="*/ 41275 h 290"/>
                <a:gd name="T24" fmla="*/ 317500 w 266"/>
                <a:gd name="T25" fmla="*/ 0 h 290"/>
                <a:gd name="T26" fmla="*/ 327025 w 266"/>
                <a:gd name="T27" fmla="*/ 0 h 290"/>
                <a:gd name="T28" fmla="*/ 333375 w 266"/>
                <a:gd name="T29" fmla="*/ 0 h 290"/>
                <a:gd name="T30" fmla="*/ 333375 w 266"/>
                <a:gd name="T31" fmla="*/ 9525 h 290"/>
                <a:gd name="T32" fmla="*/ 342900 w 266"/>
                <a:gd name="T33" fmla="*/ 9525 h 290"/>
                <a:gd name="T34" fmla="*/ 349250 w 266"/>
                <a:gd name="T35" fmla="*/ 9525 h 290"/>
                <a:gd name="T36" fmla="*/ 349250 w 266"/>
                <a:gd name="T37" fmla="*/ 15875 h 290"/>
                <a:gd name="T38" fmla="*/ 358775 w 266"/>
                <a:gd name="T39" fmla="*/ 9525 h 290"/>
                <a:gd name="T40" fmla="*/ 365125 w 266"/>
                <a:gd name="T41" fmla="*/ 9525 h 290"/>
                <a:gd name="T42" fmla="*/ 365125 w 266"/>
                <a:gd name="T43" fmla="*/ 15875 h 290"/>
                <a:gd name="T44" fmla="*/ 374650 w 266"/>
                <a:gd name="T45" fmla="*/ 15875 h 290"/>
                <a:gd name="T46" fmla="*/ 374650 w 266"/>
                <a:gd name="T47" fmla="*/ 25400 h 290"/>
                <a:gd name="T48" fmla="*/ 381000 w 266"/>
                <a:gd name="T49" fmla="*/ 25400 h 290"/>
                <a:gd name="T50" fmla="*/ 390525 w 266"/>
                <a:gd name="T51" fmla="*/ 25400 h 290"/>
                <a:gd name="T52" fmla="*/ 390525 w 266"/>
                <a:gd name="T53" fmla="*/ 31750 h 290"/>
                <a:gd name="T54" fmla="*/ 396875 w 266"/>
                <a:gd name="T55" fmla="*/ 31750 h 290"/>
                <a:gd name="T56" fmla="*/ 406400 w 266"/>
                <a:gd name="T57" fmla="*/ 31750 h 290"/>
                <a:gd name="T58" fmla="*/ 406400 w 266"/>
                <a:gd name="T59" fmla="*/ 41275 h 290"/>
                <a:gd name="T60" fmla="*/ 412750 w 266"/>
                <a:gd name="T61" fmla="*/ 41275 h 290"/>
                <a:gd name="T62" fmla="*/ 412750 w 266"/>
                <a:gd name="T63" fmla="*/ 47625 h 290"/>
                <a:gd name="T64" fmla="*/ 412750 w 266"/>
                <a:gd name="T65" fmla="*/ 57150 h 290"/>
                <a:gd name="T66" fmla="*/ 422275 w 266"/>
                <a:gd name="T67" fmla="*/ 57150 h 290"/>
                <a:gd name="T68" fmla="*/ 349250 w 266"/>
                <a:gd name="T69" fmla="*/ 269875 h 290"/>
                <a:gd name="T70" fmla="*/ 311150 w 266"/>
                <a:gd name="T71" fmla="*/ 358775 h 290"/>
                <a:gd name="T72" fmla="*/ 317500 w 266"/>
                <a:gd name="T73" fmla="*/ 365125 h 290"/>
                <a:gd name="T74" fmla="*/ 311150 w 266"/>
                <a:gd name="T75" fmla="*/ 374650 h 290"/>
                <a:gd name="T76" fmla="*/ 317500 w 266"/>
                <a:gd name="T77" fmla="*/ 374650 h 290"/>
                <a:gd name="T78" fmla="*/ 317500 w 266"/>
                <a:gd name="T79" fmla="*/ 381000 h 290"/>
                <a:gd name="T80" fmla="*/ 317500 w 266"/>
                <a:gd name="T81" fmla="*/ 390525 h 290"/>
                <a:gd name="T82" fmla="*/ 327025 w 266"/>
                <a:gd name="T83" fmla="*/ 390525 h 290"/>
                <a:gd name="T84" fmla="*/ 333375 w 266"/>
                <a:gd name="T85" fmla="*/ 390525 h 290"/>
                <a:gd name="T86" fmla="*/ 333375 w 266"/>
                <a:gd name="T87" fmla="*/ 396875 h 290"/>
                <a:gd name="T88" fmla="*/ 342900 w 266"/>
                <a:gd name="T89" fmla="*/ 396875 h 290"/>
                <a:gd name="T90" fmla="*/ 342900 w 266"/>
                <a:gd name="T91" fmla="*/ 406400 h 290"/>
                <a:gd name="T92" fmla="*/ 263525 w 266"/>
                <a:gd name="T93" fmla="*/ 428625 h 290"/>
                <a:gd name="T94" fmla="*/ 168275 w 266"/>
                <a:gd name="T95" fmla="*/ 460375 h 290"/>
                <a:gd name="T96" fmla="*/ 142875 w 266"/>
                <a:gd name="T97" fmla="*/ 444500 h 290"/>
                <a:gd name="T98" fmla="*/ 104775 w 266"/>
                <a:gd name="T99" fmla="*/ 406400 h 290"/>
                <a:gd name="T100" fmla="*/ 79375 w 266"/>
                <a:gd name="T101" fmla="*/ 390525 h 290"/>
                <a:gd name="T102" fmla="*/ 73025 w 266"/>
                <a:gd name="T103" fmla="*/ 365125 h 290"/>
                <a:gd name="T104" fmla="*/ 57150 w 266"/>
                <a:gd name="T105" fmla="*/ 342900 h 290"/>
                <a:gd name="T106" fmla="*/ 47625 w 266"/>
                <a:gd name="T107" fmla="*/ 317500 h 290"/>
                <a:gd name="T108" fmla="*/ 31750 w 266"/>
                <a:gd name="T109" fmla="*/ 269875 h 290"/>
                <a:gd name="T110" fmla="*/ 15875 w 266"/>
                <a:gd name="T111" fmla="*/ 231775 h 290"/>
                <a:gd name="T112" fmla="*/ 9525 w 266"/>
                <a:gd name="T113" fmla="*/ 206375 h 290"/>
                <a:gd name="T114" fmla="*/ 9525 w 266"/>
                <a:gd name="T115" fmla="*/ 190500 h 290"/>
                <a:gd name="T116" fmla="*/ 0 w 266"/>
                <a:gd name="T117" fmla="*/ 184150 h 2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6"/>
                <a:gd name="T178" fmla="*/ 0 h 290"/>
                <a:gd name="T179" fmla="*/ 266 w 266"/>
                <a:gd name="T180" fmla="*/ 290 h 29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6" h="290">
                  <a:moveTo>
                    <a:pt x="0" y="116"/>
                  </a:moveTo>
                  <a:lnTo>
                    <a:pt x="6" y="100"/>
                  </a:lnTo>
                  <a:lnTo>
                    <a:pt x="16" y="70"/>
                  </a:lnTo>
                  <a:lnTo>
                    <a:pt x="16" y="60"/>
                  </a:lnTo>
                  <a:lnTo>
                    <a:pt x="30" y="46"/>
                  </a:lnTo>
                  <a:lnTo>
                    <a:pt x="36" y="46"/>
                  </a:lnTo>
                  <a:lnTo>
                    <a:pt x="36" y="40"/>
                  </a:lnTo>
                  <a:lnTo>
                    <a:pt x="46" y="30"/>
                  </a:lnTo>
                  <a:lnTo>
                    <a:pt x="70" y="30"/>
                  </a:lnTo>
                  <a:lnTo>
                    <a:pt x="90" y="30"/>
                  </a:lnTo>
                  <a:lnTo>
                    <a:pt x="106" y="26"/>
                  </a:lnTo>
                  <a:lnTo>
                    <a:pt x="136" y="26"/>
                  </a:lnTo>
                  <a:lnTo>
                    <a:pt x="200" y="0"/>
                  </a:lnTo>
                  <a:lnTo>
                    <a:pt x="206" y="0"/>
                  </a:lnTo>
                  <a:lnTo>
                    <a:pt x="210" y="0"/>
                  </a:lnTo>
                  <a:lnTo>
                    <a:pt x="210" y="6"/>
                  </a:lnTo>
                  <a:lnTo>
                    <a:pt x="216" y="6"/>
                  </a:lnTo>
                  <a:lnTo>
                    <a:pt x="220" y="6"/>
                  </a:lnTo>
                  <a:lnTo>
                    <a:pt x="220" y="10"/>
                  </a:lnTo>
                  <a:lnTo>
                    <a:pt x="226" y="6"/>
                  </a:lnTo>
                  <a:lnTo>
                    <a:pt x="230" y="6"/>
                  </a:lnTo>
                  <a:lnTo>
                    <a:pt x="230" y="10"/>
                  </a:lnTo>
                  <a:lnTo>
                    <a:pt x="236" y="10"/>
                  </a:lnTo>
                  <a:lnTo>
                    <a:pt x="236" y="16"/>
                  </a:lnTo>
                  <a:lnTo>
                    <a:pt x="240" y="16"/>
                  </a:lnTo>
                  <a:lnTo>
                    <a:pt x="246" y="16"/>
                  </a:lnTo>
                  <a:lnTo>
                    <a:pt x="246" y="20"/>
                  </a:lnTo>
                  <a:lnTo>
                    <a:pt x="250" y="20"/>
                  </a:lnTo>
                  <a:lnTo>
                    <a:pt x="256" y="20"/>
                  </a:lnTo>
                  <a:lnTo>
                    <a:pt x="256" y="26"/>
                  </a:lnTo>
                  <a:lnTo>
                    <a:pt x="260" y="26"/>
                  </a:lnTo>
                  <a:lnTo>
                    <a:pt x="260" y="30"/>
                  </a:lnTo>
                  <a:lnTo>
                    <a:pt x="260" y="36"/>
                  </a:lnTo>
                  <a:lnTo>
                    <a:pt x="266" y="36"/>
                  </a:lnTo>
                  <a:lnTo>
                    <a:pt x="220" y="170"/>
                  </a:lnTo>
                  <a:lnTo>
                    <a:pt x="196" y="226"/>
                  </a:lnTo>
                  <a:lnTo>
                    <a:pt x="200" y="230"/>
                  </a:lnTo>
                  <a:lnTo>
                    <a:pt x="196" y="236"/>
                  </a:lnTo>
                  <a:lnTo>
                    <a:pt x="200" y="236"/>
                  </a:lnTo>
                  <a:lnTo>
                    <a:pt x="200" y="240"/>
                  </a:lnTo>
                  <a:lnTo>
                    <a:pt x="200" y="246"/>
                  </a:lnTo>
                  <a:lnTo>
                    <a:pt x="206" y="246"/>
                  </a:lnTo>
                  <a:lnTo>
                    <a:pt x="210" y="246"/>
                  </a:lnTo>
                  <a:lnTo>
                    <a:pt x="210" y="250"/>
                  </a:lnTo>
                  <a:lnTo>
                    <a:pt x="216" y="250"/>
                  </a:lnTo>
                  <a:lnTo>
                    <a:pt x="216" y="256"/>
                  </a:lnTo>
                  <a:lnTo>
                    <a:pt x="166" y="270"/>
                  </a:lnTo>
                  <a:lnTo>
                    <a:pt x="106" y="290"/>
                  </a:lnTo>
                  <a:lnTo>
                    <a:pt x="90" y="280"/>
                  </a:lnTo>
                  <a:lnTo>
                    <a:pt x="66" y="256"/>
                  </a:lnTo>
                  <a:lnTo>
                    <a:pt x="50" y="246"/>
                  </a:lnTo>
                  <a:lnTo>
                    <a:pt x="46" y="230"/>
                  </a:lnTo>
                  <a:lnTo>
                    <a:pt x="36" y="216"/>
                  </a:lnTo>
                  <a:lnTo>
                    <a:pt x="30" y="200"/>
                  </a:lnTo>
                  <a:lnTo>
                    <a:pt x="20" y="170"/>
                  </a:lnTo>
                  <a:lnTo>
                    <a:pt x="10" y="146"/>
                  </a:lnTo>
                  <a:lnTo>
                    <a:pt x="6" y="130"/>
                  </a:lnTo>
                  <a:lnTo>
                    <a:pt x="6" y="120"/>
                  </a:lnTo>
                  <a:lnTo>
                    <a:pt x="0" y="116"/>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9" name="Freeform 216">
              <a:extLst>
                <a:ext uri="{FF2B5EF4-FFF2-40B4-BE49-F238E27FC236}">
                  <a16:creationId xmlns:a16="http://schemas.microsoft.com/office/drawing/2014/main" id="{A2B30F1B-E42A-41DD-28B4-2EE47F2FABB2}"/>
                </a:ext>
              </a:extLst>
            </p:cNvPr>
            <p:cNvSpPr>
              <a:spLocks/>
            </p:cNvSpPr>
            <p:nvPr/>
          </p:nvSpPr>
          <p:spPr bwMode="auto">
            <a:xfrm>
              <a:off x="3079750" y="3203575"/>
              <a:ext cx="450850" cy="422275"/>
            </a:xfrm>
            <a:custGeom>
              <a:avLst/>
              <a:gdLst>
                <a:gd name="T0" fmla="*/ 6350 w 284"/>
                <a:gd name="T1" fmla="*/ 31750 h 266"/>
                <a:gd name="T2" fmla="*/ 15875 w 284"/>
                <a:gd name="T3" fmla="*/ 31750 h 266"/>
                <a:gd name="T4" fmla="*/ 31750 w 284"/>
                <a:gd name="T5" fmla="*/ 25400 h 266"/>
                <a:gd name="T6" fmla="*/ 47625 w 284"/>
                <a:gd name="T7" fmla="*/ 15875 h 266"/>
                <a:gd name="T8" fmla="*/ 79375 w 284"/>
                <a:gd name="T9" fmla="*/ 9525 h 266"/>
                <a:gd name="T10" fmla="*/ 101600 w 284"/>
                <a:gd name="T11" fmla="*/ 9525 h 266"/>
                <a:gd name="T12" fmla="*/ 149225 w 284"/>
                <a:gd name="T13" fmla="*/ 9525 h 266"/>
                <a:gd name="T14" fmla="*/ 196850 w 284"/>
                <a:gd name="T15" fmla="*/ 9525 h 266"/>
                <a:gd name="T16" fmla="*/ 238125 w 284"/>
                <a:gd name="T17" fmla="*/ 9525 h 266"/>
                <a:gd name="T18" fmla="*/ 269875 w 284"/>
                <a:gd name="T19" fmla="*/ 0 h 266"/>
                <a:gd name="T20" fmla="*/ 285750 w 284"/>
                <a:gd name="T21" fmla="*/ 15875 h 266"/>
                <a:gd name="T22" fmla="*/ 317500 w 284"/>
                <a:gd name="T23" fmla="*/ 15875 h 266"/>
                <a:gd name="T24" fmla="*/ 355600 w 284"/>
                <a:gd name="T25" fmla="*/ 15875 h 266"/>
                <a:gd name="T26" fmla="*/ 419100 w 284"/>
                <a:gd name="T27" fmla="*/ 15875 h 266"/>
                <a:gd name="T28" fmla="*/ 450850 w 284"/>
                <a:gd name="T29" fmla="*/ 25400 h 266"/>
                <a:gd name="T30" fmla="*/ 450850 w 284"/>
                <a:gd name="T31" fmla="*/ 95250 h 266"/>
                <a:gd name="T32" fmla="*/ 450850 w 284"/>
                <a:gd name="T33" fmla="*/ 190500 h 266"/>
                <a:gd name="T34" fmla="*/ 444500 w 284"/>
                <a:gd name="T35" fmla="*/ 231775 h 266"/>
                <a:gd name="T36" fmla="*/ 412750 w 284"/>
                <a:gd name="T37" fmla="*/ 295275 h 266"/>
                <a:gd name="T38" fmla="*/ 387350 w 284"/>
                <a:gd name="T39" fmla="*/ 349250 h 266"/>
                <a:gd name="T40" fmla="*/ 365125 w 284"/>
                <a:gd name="T41" fmla="*/ 396875 h 266"/>
                <a:gd name="T42" fmla="*/ 365125 w 284"/>
                <a:gd name="T43" fmla="*/ 422275 h 266"/>
                <a:gd name="T44" fmla="*/ 355600 w 284"/>
                <a:gd name="T45" fmla="*/ 406400 h 266"/>
                <a:gd name="T46" fmla="*/ 349250 w 284"/>
                <a:gd name="T47" fmla="*/ 390525 h 266"/>
                <a:gd name="T48" fmla="*/ 339725 w 284"/>
                <a:gd name="T49" fmla="*/ 374650 h 266"/>
                <a:gd name="T50" fmla="*/ 323850 w 284"/>
                <a:gd name="T51" fmla="*/ 358775 h 266"/>
                <a:gd name="T52" fmla="*/ 323850 w 284"/>
                <a:gd name="T53" fmla="*/ 349250 h 266"/>
                <a:gd name="T54" fmla="*/ 307975 w 284"/>
                <a:gd name="T55" fmla="*/ 358775 h 266"/>
                <a:gd name="T56" fmla="*/ 292100 w 284"/>
                <a:gd name="T57" fmla="*/ 349250 h 266"/>
                <a:gd name="T58" fmla="*/ 276225 w 284"/>
                <a:gd name="T59" fmla="*/ 342900 h 266"/>
                <a:gd name="T60" fmla="*/ 260350 w 284"/>
                <a:gd name="T61" fmla="*/ 327025 h 266"/>
                <a:gd name="T62" fmla="*/ 244475 w 284"/>
                <a:gd name="T63" fmla="*/ 317500 h 266"/>
                <a:gd name="T64" fmla="*/ 228600 w 284"/>
                <a:gd name="T65" fmla="*/ 317500 h 266"/>
                <a:gd name="T66" fmla="*/ 206375 w 284"/>
                <a:gd name="T67" fmla="*/ 311150 h 266"/>
                <a:gd name="T68" fmla="*/ 196850 w 284"/>
                <a:gd name="T69" fmla="*/ 295275 h 266"/>
                <a:gd name="T70" fmla="*/ 190500 w 284"/>
                <a:gd name="T71" fmla="*/ 295275 h 266"/>
                <a:gd name="T72" fmla="*/ 180975 w 284"/>
                <a:gd name="T73" fmla="*/ 295275 h 266"/>
                <a:gd name="T74" fmla="*/ 165100 w 284"/>
                <a:gd name="T75" fmla="*/ 285750 h 266"/>
                <a:gd name="T76" fmla="*/ 149225 w 284"/>
                <a:gd name="T77" fmla="*/ 279400 h 266"/>
                <a:gd name="T78" fmla="*/ 149225 w 284"/>
                <a:gd name="T79" fmla="*/ 254000 h 266"/>
                <a:gd name="T80" fmla="*/ 142875 w 284"/>
                <a:gd name="T81" fmla="*/ 238125 h 266"/>
                <a:gd name="T82" fmla="*/ 133350 w 284"/>
                <a:gd name="T83" fmla="*/ 222250 h 266"/>
                <a:gd name="T84" fmla="*/ 117475 w 284"/>
                <a:gd name="T85" fmla="*/ 215900 h 266"/>
                <a:gd name="T86" fmla="*/ 101600 w 284"/>
                <a:gd name="T87" fmla="*/ 222250 h 266"/>
                <a:gd name="T88" fmla="*/ 85725 w 284"/>
                <a:gd name="T89" fmla="*/ 231775 h 266"/>
                <a:gd name="T90" fmla="*/ 79375 w 284"/>
                <a:gd name="T91" fmla="*/ 215900 h 266"/>
                <a:gd name="T92" fmla="*/ 69850 w 284"/>
                <a:gd name="T93" fmla="*/ 200025 h 266"/>
                <a:gd name="T94" fmla="*/ 53975 w 284"/>
                <a:gd name="T95" fmla="*/ 190500 h 266"/>
                <a:gd name="T96" fmla="*/ 47625 w 284"/>
                <a:gd name="T97" fmla="*/ 174625 h 266"/>
                <a:gd name="T98" fmla="*/ 63500 w 284"/>
                <a:gd name="T99" fmla="*/ 158750 h 266"/>
                <a:gd name="T100" fmla="*/ 47625 w 284"/>
                <a:gd name="T101" fmla="*/ 152400 h 266"/>
                <a:gd name="T102" fmla="*/ 22225 w 284"/>
                <a:gd name="T103" fmla="*/ 152400 h 266"/>
                <a:gd name="T104" fmla="*/ 22225 w 284"/>
                <a:gd name="T105" fmla="*/ 127000 h 266"/>
                <a:gd name="T106" fmla="*/ 15875 w 284"/>
                <a:gd name="T107" fmla="*/ 111125 h 266"/>
                <a:gd name="T108" fmla="*/ 6350 w 284"/>
                <a:gd name="T109" fmla="*/ 95250 h 266"/>
                <a:gd name="T110" fmla="*/ 15875 w 284"/>
                <a:gd name="T111" fmla="*/ 73025 h 266"/>
                <a:gd name="T112" fmla="*/ 6350 w 284"/>
                <a:gd name="T113" fmla="*/ 47625 h 2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4"/>
                <a:gd name="T172" fmla="*/ 0 h 266"/>
                <a:gd name="T173" fmla="*/ 284 w 284"/>
                <a:gd name="T174" fmla="*/ 266 h 2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4" h="266">
                  <a:moveTo>
                    <a:pt x="0" y="26"/>
                  </a:moveTo>
                  <a:lnTo>
                    <a:pt x="0" y="20"/>
                  </a:lnTo>
                  <a:lnTo>
                    <a:pt x="4" y="20"/>
                  </a:lnTo>
                  <a:lnTo>
                    <a:pt x="4" y="26"/>
                  </a:lnTo>
                  <a:lnTo>
                    <a:pt x="10" y="26"/>
                  </a:lnTo>
                  <a:lnTo>
                    <a:pt x="10" y="20"/>
                  </a:lnTo>
                  <a:lnTo>
                    <a:pt x="14" y="20"/>
                  </a:lnTo>
                  <a:lnTo>
                    <a:pt x="20" y="20"/>
                  </a:lnTo>
                  <a:lnTo>
                    <a:pt x="20" y="16"/>
                  </a:lnTo>
                  <a:lnTo>
                    <a:pt x="24" y="16"/>
                  </a:lnTo>
                  <a:lnTo>
                    <a:pt x="24" y="10"/>
                  </a:lnTo>
                  <a:lnTo>
                    <a:pt x="30" y="10"/>
                  </a:lnTo>
                  <a:lnTo>
                    <a:pt x="30" y="6"/>
                  </a:lnTo>
                  <a:lnTo>
                    <a:pt x="40" y="6"/>
                  </a:lnTo>
                  <a:lnTo>
                    <a:pt x="50" y="6"/>
                  </a:lnTo>
                  <a:lnTo>
                    <a:pt x="54" y="6"/>
                  </a:lnTo>
                  <a:lnTo>
                    <a:pt x="60" y="6"/>
                  </a:lnTo>
                  <a:lnTo>
                    <a:pt x="64" y="6"/>
                  </a:lnTo>
                  <a:lnTo>
                    <a:pt x="74" y="6"/>
                  </a:lnTo>
                  <a:lnTo>
                    <a:pt x="84" y="6"/>
                  </a:lnTo>
                  <a:lnTo>
                    <a:pt x="94" y="6"/>
                  </a:lnTo>
                  <a:lnTo>
                    <a:pt x="100" y="6"/>
                  </a:lnTo>
                  <a:lnTo>
                    <a:pt x="114" y="6"/>
                  </a:lnTo>
                  <a:lnTo>
                    <a:pt x="124" y="6"/>
                  </a:lnTo>
                  <a:lnTo>
                    <a:pt x="134" y="6"/>
                  </a:lnTo>
                  <a:lnTo>
                    <a:pt x="144" y="6"/>
                  </a:lnTo>
                  <a:lnTo>
                    <a:pt x="150" y="6"/>
                  </a:lnTo>
                  <a:lnTo>
                    <a:pt x="164" y="6"/>
                  </a:lnTo>
                  <a:lnTo>
                    <a:pt x="164" y="0"/>
                  </a:lnTo>
                  <a:lnTo>
                    <a:pt x="170" y="0"/>
                  </a:lnTo>
                  <a:lnTo>
                    <a:pt x="170" y="6"/>
                  </a:lnTo>
                  <a:lnTo>
                    <a:pt x="174" y="6"/>
                  </a:lnTo>
                  <a:lnTo>
                    <a:pt x="180" y="10"/>
                  </a:lnTo>
                  <a:lnTo>
                    <a:pt x="184" y="10"/>
                  </a:lnTo>
                  <a:lnTo>
                    <a:pt x="190" y="10"/>
                  </a:lnTo>
                  <a:lnTo>
                    <a:pt x="200" y="10"/>
                  </a:lnTo>
                  <a:lnTo>
                    <a:pt x="204" y="10"/>
                  </a:lnTo>
                  <a:lnTo>
                    <a:pt x="210" y="10"/>
                  </a:lnTo>
                  <a:lnTo>
                    <a:pt x="224" y="10"/>
                  </a:lnTo>
                  <a:lnTo>
                    <a:pt x="230" y="10"/>
                  </a:lnTo>
                  <a:lnTo>
                    <a:pt x="250" y="10"/>
                  </a:lnTo>
                  <a:lnTo>
                    <a:pt x="264" y="10"/>
                  </a:lnTo>
                  <a:lnTo>
                    <a:pt x="274" y="10"/>
                  </a:lnTo>
                  <a:lnTo>
                    <a:pt x="284" y="10"/>
                  </a:lnTo>
                  <a:lnTo>
                    <a:pt x="284" y="16"/>
                  </a:lnTo>
                  <a:lnTo>
                    <a:pt x="284" y="26"/>
                  </a:lnTo>
                  <a:lnTo>
                    <a:pt x="284" y="40"/>
                  </a:lnTo>
                  <a:lnTo>
                    <a:pt x="284" y="60"/>
                  </a:lnTo>
                  <a:lnTo>
                    <a:pt x="284" y="80"/>
                  </a:lnTo>
                  <a:lnTo>
                    <a:pt x="284" y="100"/>
                  </a:lnTo>
                  <a:lnTo>
                    <a:pt x="284" y="120"/>
                  </a:lnTo>
                  <a:lnTo>
                    <a:pt x="284" y="126"/>
                  </a:lnTo>
                  <a:lnTo>
                    <a:pt x="280" y="126"/>
                  </a:lnTo>
                  <a:lnTo>
                    <a:pt x="280" y="146"/>
                  </a:lnTo>
                  <a:lnTo>
                    <a:pt x="280" y="166"/>
                  </a:lnTo>
                  <a:lnTo>
                    <a:pt x="264" y="166"/>
                  </a:lnTo>
                  <a:lnTo>
                    <a:pt x="260" y="186"/>
                  </a:lnTo>
                  <a:lnTo>
                    <a:pt x="250" y="200"/>
                  </a:lnTo>
                  <a:lnTo>
                    <a:pt x="250" y="210"/>
                  </a:lnTo>
                  <a:lnTo>
                    <a:pt x="244" y="220"/>
                  </a:lnTo>
                  <a:lnTo>
                    <a:pt x="240" y="236"/>
                  </a:lnTo>
                  <a:lnTo>
                    <a:pt x="234" y="250"/>
                  </a:lnTo>
                  <a:lnTo>
                    <a:pt x="230" y="250"/>
                  </a:lnTo>
                  <a:lnTo>
                    <a:pt x="230" y="256"/>
                  </a:lnTo>
                  <a:lnTo>
                    <a:pt x="230" y="260"/>
                  </a:lnTo>
                  <a:lnTo>
                    <a:pt x="230" y="266"/>
                  </a:lnTo>
                  <a:lnTo>
                    <a:pt x="230" y="260"/>
                  </a:lnTo>
                  <a:lnTo>
                    <a:pt x="224" y="260"/>
                  </a:lnTo>
                  <a:lnTo>
                    <a:pt x="224" y="256"/>
                  </a:lnTo>
                  <a:lnTo>
                    <a:pt x="224" y="250"/>
                  </a:lnTo>
                  <a:lnTo>
                    <a:pt x="220" y="250"/>
                  </a:lnTo>
                  <a:lnTo>
                    <a:pt x="220" y="246"/>
                  </a:lnTo>
                  <a:lnTo>
                    <a:pt x="220" y="240"/>
                  </a:lnTo>
                  <a:lnTo>
                    <a:pt x="214" y="240"/>
                  </a:lnTo>
                  <a:lnTo>
                    <a:pt x="214" y="236"/>
                  </a:lnTo>
                  <a:lnTo>
                    <a:pt x="210" y="236"/>
                  </a:lnTo>
                  <a:lnTo>
                    <a:pt x="204" y="230"/>
                  </a:lnTo>
                  <a:lnTo>
                    <a:pt x="204" y="226"/>
                  </a:lnTo>
                  <a:lnTo>
                    <a:pt x="210" y="226"/>
                  </a:lnTo>
                  <a:lnTo>
                    <a:pt x="210" y="220"/>
                  </a:lnTo>
                  <a:lnTo>
                    <a:pt x="204" y="220"/>
                  </a:lnTo>
                  <a:lnTo>
                    <a:pt x="200" y="220"/>
                  </a:lnTo>
                  <a:lnTo>
                    <a:pt x="200" y="226"/>
                  </a:lnTo>
                  <a:lnTo>
                    <a:pt x="194" y="226"/>
                  </a:lnTo>
                  <a:lnTo>
                    <a:pt x="194" y="230"/>
                  </a:lnTo>
                  <a:lnTo>
                    <a:pt x="190" y="226"/>
                  </a:lnTo>
                  <a:lnTo>
                    <a:pt x="184" y="220"/>
                  </a:lnTo>
                  <a:lnTo>
                    <a:pt x="184" y="216"/>
                  </a:lnTo>
                  <a:lnTo>
                    <a:pt x="180" y="216"/>
                  </a:lnTo>
                  <a:lnTo>
                    <a:pt x="174" y="216"/>
                  </a:lnTo>
                  <a:lnTo>
                    <a:pt x="170" y="216"/>
                  </a:lnTo>
                  <a:lnTo>
                    <a:pt x="170" y="210"/>
                  </a:lnTo>
                  <a:lnTo>
                    <a:pt x="164" y="206"/>
                  </a:lnTo>
                  <a:lnTo>
                    <a:pt x="160" y="206"/>
                  </a:lnTo>
                  <a:lnTo>
                    <a:pt x="160" y="200"/>
                  </a:lnTo>
                  <a:lnTo>
                    <a:pt x="154" y="200"/>
                  </a:lnTo>
                  <a:lnTo>
                    <a:pt x="150" y="200"/>
                  </a:lnTo>
                  <a:lnTo>
                    <a:pt x="150" y="206"/>
                  </a:lnTo>
                  <a:lnTo>
                    <a:pt x="144" y="200"/>
                  </a:lnTo>
                  <a:lnTo>
                    <a:pt x="140" y="200"/>
                  </a:lnTo>
                  <a:lnTo>
                    <a:pt x="134" y="200"/>
                  </a:lnTo>
                  <a:lnTo>
                    <a:pt x="130" y="196"/>
                  </a:lnTo>
                  <a:lnTo>
                    <a:pt x="130" y="190"/>
                  </a:lnTo>
                  <a:lnTo>
                    <a:pt x="130" y="186"/>
                  </a:lnTo>
                  <a:lnTo>
                    <a:pt x="124" y="186"/>
                  </a:lnTo>
                  <a:lnTo>
                    <a:pt x="124" y="180"/>
                  </a:lnTo>
                  <a:lnTo>
                    <a:pt x="120" y="180"/>
                  </a:lnTo>
                  <a:lnTo>
                    <a:pt x="120" y="186"/>
                  </a:lnTo>
                  <a:lnTo>
                    <a:pt x="120" y="190"/>
                  </a:lnTo>
                  <a:lnTo>
                    <a:pt x="120" y="186"/>
                  </a:lnTo>
                  <a:lnTo>
                    <a:pt x="114" y="186"/>
                  </a:lnTo>
                  <a:lnTo>
                    <a:pt x="110" y="186"/>
                  </a:lnTo>
                  <a:lnTo>
                    <a:pt x="104" y="186"/>
                  </a:lnTo>
                  <a:lnTo>
                    <a:pt x="104" y="180"/>
                  </a:lnTo>
                  <a:lnTo>
                    <a:pt x="100" y="180"/>
                  </a:lnTo>
                  <a:lnTo>
                    <a:pt x="100" y="176"/>
                  </a:lnTo>
                  <a:lnTo>
                    <a:pt x="94" y="176"/>
                  </a:lnTo>
                  <a:lnTo>
                    <a:pt x="94" y="170"/>
                  </a:lnTo>
                  <a:lnTo>
                    <a:pt x="94" y="166"/>
                  </a:lnTo>
                  <a:lnTo>
                    <a:pt x="94" y="160"/>
                  </a:lnTo>
                  <a:lnTo>
                    <a:pt x="90" y="160"/>
                  </a:lnTo>
                  <a:lnTo>
                    <a:pt x="90" y="156"/>
                  </a:lnTo>
                  <a:lnTo>
                    <a:pt x="90" y="150"/>
                  </a:lnTo>
                  <a:lnTo>
                    <a:pt x="84" y="150"/>
                  </a:lnTo>
                  <a:lnTo>
                    <a:pt x="84" y="146"/>
                  </a:lnTo>
                  <a:lnTo>
                    <a:pt x="84" y="140"/>
                  </a:lnTo>
                  <a:lnTo>
                    <a:pt x="80" y="140"/>
                  </a:lnTo>
                  <a:lnTo>
                    <a:pt x="80" y="136"/>
                  </a:lnTo>
                  <a:lnTo>
                    <a:pt x="74" y="136"/>
                  </a:lnTo>
                  <a:lnTo>
                    <a:pt x="70" y="136"/>
                  </a:lnTo>
                  <a:lnTo>
                    <a:pt x="64" y="136"/>
                  </a:lnTo>
                  <a:lnTo>
                    <a:pt x="64" y="140"/>
                  </a:lnTo>
                  <a:lnTo>
                    <a:pt x="64" y="146"/>
                  </a:lnTo>
                  <a:lnTo>
                    <a:pt x="60" y="146"/>
                  </a:lnTo>
                  <a:lnTo>
                    <a:pt x="54" y="146"/>
                  </a:lnTo>
                  <a:lnTo>
                    <a:pt x="54" y="140"/>
                  </a:lnTo>
                  <a:lnTo>
                    <a:pt x="50" y="140"/>
                  </a:lnTo>
                  <a:lnTo>
                    <a:pt x="50" y="136"/>
                  </a:lnTo>
                  <a:lnTo>
                    <a:pt x="50" y="130"/>
                  </a:lnTo>
                  <a:lnTo>
                    <a:pt x="50" y="126"/>
                  </a:lnTo>
                  <a:lnTo>
                    <a:pt x="44" y="126"/>
                  </a:lnTo>
                  <a:lnTo>
                    <a:pt x="44" y="120"/>
                  </a:lnTo>
                  <a:lnTo>
                    <a:pt x="40" y="120"/>
                  </a:lnTo>
                  <a:lnTo>
                    <a:pt x="34" y="120"/>
                  </a:lnTo>
                  <a:lnTo>
                    <a:pt x="30" y="120"/>
                  </a:lnTo>
                  <a:lnTo>
                    <a:pt x="30" y="116"/>
                  </a:lnTo>
                  <a:lnTo>
                    <a:pt x="30" y="110"/>
                  </a:lnTo>
                  <a:lnTo>
                    <a:pt x="34" y="110"/>
                  </a:lnTo>
                  <a:lnTo>
                    <a:pt x="40" y="106"/>
                  </a:lnTo>
                  <a:lnTo>
                    <a:pt x="40" y="100"/>
                  </a:lnTo>
                  <a:lnTo>
                    <a:pt x="34" y="100"/>
                  </a:lnTo>
                  <a:lnTo>
                    <a:pt x="30" y="100"/>
                  </a:lnTo>
                  <a:lnTo>
                    <a:pt x="30" y="96"/>
                  </a:lnTo>
                  <a:lnTo>
                    <a:pt x="24" y="96"/>
                  </a:lnTo>
                  <a:lnTo>
                    <a:pt x="20" y="96"/>
                  </a:lnTo>
                  <a:lnTo>
                    <a:pt x="14" y="96"/>
                  </a:lnTo>
                  <a:lnTo>
                    <a:pt x="14" y="90"/>
                  </a:lnTo>
                  <a:lnTo>
                    <a:pt x="14" y="86"/>
                  </a:lnTo>
                  <a:lnTo>
                    <a:pt x="14" y="80"/>
                  </a:lnTo>
                  <a:lnTo>
                    <a:pt x="14" y="76"/>
                  </a:lnTo>
                  <a:lnTo>
                    <a:pt x="14" y="70"/>
                  </a:lnTo>
                  <a:lnTo>
                    <a:pt x="10" y="70"/>
                  </a:lnTo>
                  <a:lnTo>
                    <a:pt x="4" y="70"/>
                  </a:lnTo>
                  <a:lnTo>
                    <a:pt x="4" y="66"/>
                  </a:lnTo>
                  <a:lnTo>
                    <a:pt x="4" y="60"/>
                  </a:lnTo>
                  <a:lnTo>
                    <a:pt x="4" y="56"/>
                  </a:lnTo>
                  <a:lnTo>
                    <a:pt x="4" y="50"/>
                  </a:lnTo>
                  <a:lnTo>
                    <a:pt x="10" y="46"/>
                  </a:lnTo>
                  <a:lnTo>
                    <a:pt x="10" y="40"/>
                  </a:lnTo>
                  <a:lnTo>
                    <a:pt x="10" y="36"/>
                  </a:lnTo>
                  <a:lnTo>
                    <a:pt x="4" y="30"/>
                  </a:lnTo>
                  <a:lnTo>
                    <a:pt x="0" y="30"/>
                  </a:lnTo>
                  <a:lnTo>
                    <a:pt x="0" y="26"/>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0" name="Freeform 218">
              <a:extLst>
                <a:ext uri="{FF2B5EF4-FFF2-40B4-BE49-F238E27FC236}">
                  <a16:creationId xmlns:a16="http://schemas.microsoft.com/office/drawing/2014/main" id="{4757BB5F-1E24-35DE-095C-0DEBFA9B2842}"/>
                </a:ext>
              </a:extLst>
            </p:cNvPr>
            <p:cNvSpPr>
              <a:spLocks/>
            </p:cNvSpPr>
            <p:nvPr/>
          </p:nvSpPr>
          <p:spPr bwMode="auto">
            <a:xfrm>
              <a:off x="4324350" y="3203575"/>
              <a:ext cx="504825" cy="561975"/>
            </a:xfrm>
            <a:custGeom>
              <a:avLst/>
              <a:gdLst>
                <a:gd name="T0" fmla="*/ 22225 w 318"/>
                <a:gd name="T1" fmla="*/ 127000 h 354"/>
                <a:gd name="T2" fmla="*/ 85725 w 318"/>
                <a:gd name="T3" fmla="*/ 88900 h 354"/>
                <a:gd name="T4" fmla="*/ 142875 w 318"/>
                <a:gd name="T5" fmla="*/ 88900 h 354"/>
                <a:gd name="T6" fmla="*/ 149225 w 318"/>
                <a:gd name="T7" fmla="*/ 63500 h 354"/>
                <a:gd name="T8" fmla="*/ 212725 w 318"/>
                <a:gd name="T9" fmla="*/ 31750 h 354"/>
                <a:gd name="T10" fmla="*/ 234950 w 318"/>
                <a:gd name="T11" fmla="*/ 31750 h 354"/>
                <a:gd name="T12" fmla="*/ 244475 w 318"/>
                <a:gd name="T13" fmla="*/ 47625 h 354"/>
                <a:gd name="T14" fmla="*/ 266700 w 318"/>
                <a:gd name="T15" fmla="*/ 47625 h 354"/>
                <a:gd name="T16" fmla="*/ 276225 w 318"/>
                <a:gd name="T17" fmla="*/ 9525 h 354"/>
                <a:gd name="T18" fmla="*/ 282575 w 318"/>
                <a:gd name="T19" fmla="*/ 9525 h 354"/>
                <a:gd name="T20" fmla="*/ 282575 w 318"/>
                <a:gd name="T21" fmla="*/ 0 h 354"/>
                <a:gd name="T22" fmla="*/ 298450 w 318"/>
                <a:gd name="T23" fmla="*/ 9525 h 354"/>
                <a:gd name="T24" fmla="*/ 307975 w 318"/>
                <a:gd name="T25" fmla="*/ 25400 h 354"/>
                <a:gd name="T26" fmla="*/ 314325 w 318"/>
                <a:gd name="T27" fmla="*/ 41275 h 354"/>
                <a:gd name="T28" fmla="*/ 330200 w 318"/>
                <a:gd name="T29" fmla="*/ 47625 h 354"/>
                <a:gd name="T30" fmla="*/ 339725 w 318"/>
                <a:gd name="T31" fmla="*/ 63500 h 354"/>
                <a:gd name="T32" fmla="*/ 355600 w 318"/>
                <a:gd name="T33" fmla="*/ 73025 h 354"/>
                <a:gd name="T34" fmla="*/ 361950 w 318"/>
                <a:gd name="T35" fmla="*/ 88900 h 354"/>
                <a:gd name="T36" fmla="*/ 377825 w 318"/>
                <a:gd name="T37" fmla="*/ 95250 h 354"/>
                <a:gd name="T38" fmla="*/ 377825 w 318"/>
                <a:gd name="T39" fmla="*/ 120650 h 354"/>
                <a:gd name="T40" fmla="*/ 393700 w 318"/>
                <a:gd name="T41" fmla="*/ 136525 h 354"/>
                <a:gd name="T42" fmla="*/ 393700 w 318"/>
                <a:gd name="T43" fmla="*/ 152400 h 354"/>
                <a:gd name="T44" fmla="*/ 403225 w 318"/>
                <a:gd name="T45" fmla="*/ 168275 h 354"/>
                <a:gd name="T46" fmla="*/ 409575 w 318"/>
                <a:gd name="T47" fmla="*/ 184150 h 354"/>
                <a:gd name="T48" fmla="*/ 409575 w 318"/>
                <a:gd name="T49" fmla="*/ 190500 h 354"/>
                <a:gd name="T50" fmla="*/ 425450 w 318"/>
                <a:gd name="T51" fmla="*/ 200025 h 354"/>
                <a:gd name="T52" fmla="*/ 450850 w 318"/>
                <a:gd name="T53" fmla="*/ 200025 h 354"/>
                <a:gd name="T54" fmla="*/ 457200 w 318"/>
                <a:gd name="T55" fmla="*/ 215900 h 354"/>
                <a:gd name="T56" fmla="*/ 466725 w 318"/>
                <a:gd name="T57" fmla="*/ 215900 h 354"/>
                <a:gd name="T58" fmla="*/ 473075 w 318"/>
                <a:gd name="T59" fmla="*/ 231775 h 354"/>
                <a:gd name="T60" fmla="*/ 482600 w 318"/>
                <a:gd name="T61" fmla="*/ 247650 h 354"/>
                <a:gd name="T62" fmla="*/ 488950 w 318"/>
                <a:gd name="T63" fmla="*/ 263525 h 354"/>
                <a:gd name="T64" fmla="*/ 498475 w 318"/>
                <a:gd name="T65" fmla="*/ 279400 h 354"/>
                <a:gd name="T66" fmla="*/ 488950 w 318"/>
                <a:gd name="T67" fmla="*/ 295275 h 354"/>
                <a:gd name="T68" fmla="*/ 488950 w 318"/>
                <a:gd name="T69" fmla="*/ 317500 h 354"/>
                <a:gd name="T70" fmla="*/ 504825 w 318"/>
                <a:gd name="T71" fmla="*/ 327025 h 354"/>
                <a:gd name="T72" fmla="*/ 504825 w 318"/>
                <a:gd name="T73" fmla="*/ 349250 h 354"/>
                <a:gd name="T74" fmla="*/ 504825 w 318"/>
                <a:gd name="T75" fmla="*/ 374650 h 354"/>
                <a:gd name="T76" fmla="*/ 498475 w 318"/>
                <a:gd name="T77" fmla="*/ 390525 h 354"/>
                <a:gd name="T78" fmla="*/ 473075 w 318"/>
                <a:gd name="T79" fmla="*/ 406400 h 354"/>
                <a:gd name="T80" fmla="*/ 387350 w 318"/>
                <a:gd name="T81" fmla="*/ 444500 h 354"/>
                <a:gd name="T82" fmla="*/ 355600 w 318"/>
                <a:gd name="T83" fmla="*/ 469900 h 354"/>
                <a:gd name="T84" fmla="*/ 292100 w 318"/>
                <a:gd name="T85" fmla="*/ 498475 h 354"/>
                <a:gd name="T86" fmla="*/ 196850 w 318"/>
                <a:gd name="T87" fmla="*/ 561975 h 354"/>
                <a:gd name="T88" fmla="*/ 171450 w 318"/>
                <a:gd name="T89" fmla="*/ 514350 h 354"/>
                <a:gd name="T90" fmla="*/ 142875 w 318"/>
                <a:gd name="T91" fmla="*/ 444500 h 354"/>
                <a:gd name="T92" fmla="*/ 101600 w 318"/>
                <a:gd name="T93" fmla="*/ 365125 h 354"/>
                <a:gd name="T94" fmla="*/ 63500 w 318"/>
                <a:gd name="T95" fmla="*/ 285750 h 354"/>
                <a:gd name="T96" fmla="*/ 47625 w 318"/>
                <a:gd name="T97" fmla="*/ 254000 h 354"/>
                <a:gd name="T98" fmla="*/ 15875 w 318"/>
                <a:gd name="T99" fmla="*/ 184150 h 354"/>
                <a:gd name="T100" fmla="*/ 0 w 318"/>
                <a:gd name="T101" fmla="*/ 142875 h 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18"/>
                <a:gd name="T154" fmla="*/ 0 h 354"/>
                <a:gd name="T155" fmla="*/ 318 w 318"/>
                <a:gd name="T156" fmla="*/ 354 h 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18" h="354">
                  <a:moveTo>
                    <a:pt x="0" y="90"/>
                  </a:moveTo>
                  <a:lnTo>
                    <a:pt x="4" y="86"/>
                  </a:lnTo>
                  <a:lnTo>
                    <a:pt x="14" y="80"/>
                  </a:lnTo>
                  <a:lnTo>
                    <a:pt x="34" y="66"/>
                  </a:lnTo>
                  <a:lnTo>
                    <a:pt x="40" y="66"/>
                  </a:lnTo>
                  <a:lnTo>
                    <a:pt x="54" y="56"/>
                  </a:lnTo>
                  <a:lnTo>
                    <a:pt x="74" y="50"/>
                  </a:lnTo>
                  <a:lnTo>
                    <a:pt x="80" y="46"/>
                  </a:lnTo>
                  <a:lnTo>
                    <a:pt x="90" y="56"/>
                  </a:lnTo>
                  <a:lnTo>
                    <a:pt x="94" y="46"/>
                  </a:lnTo>
                  <a:lnTo>
                    <a:pt x="100" y="46"/>
                  </a:lnTo>
                  <a:lnTo>
                    <a:pt x="94" y="40"/>
                  </a:lnTo>
                  <a:lnTo>
                    <a:pt x="108" y="36"/>
                  </a:lnTo>
                  <a:lnTo>
                    <a:pt x="108" y="30"/>
                  </a:lnTo>
                  <a:lnTo>
                    <a:pt x="134" y="20"/>
                  </a:lnTo>
                  <a:lnTo>
                    <a:pt x="138" y="20"/>
                  </a:lnTo>
                  <a:lnTo>
                    <a:pt x="144" y="20"/>
                  </a:lnTo>
                  <a:lnTo>
                    <a:pt x="148" y="20"/>
                  </a:lnTo>
                  <a:lnTo>
                    <a:pt x="148" y="26"/>
                  </a:lnTo>
                  <a:lnTo>
                    <a:pt x="154" y="26"/>
                  </a:lnTo>
                  <a:lnTo>
                    <a:pt x="154" y="30"/>
                  </a:lnTo>
                  <a:lnTo>
                    <a:pt x="158" y="30"/>
                  </a:lnTo>
                  <a:lnTo>
                    <a:pt x="164" y="30"/>
                  </a:lnTo>
                  <a:lnTo>
                    <a:pt x="168" y="30"/>
                  </a:lnTo>
                  <a:lnTo>
                    <a:pt x="154" y="16"/>
                  </a:lnTo>
                  <a:lnTo>
                    <a:pt x="168" y="6"/>
                  </a:lnTo>
                  <a:lnTo>
                    <a:pt x="174" y="6"/>
                  </a:lnTo>
                  <a:lnTo>
                    <a:pt x="174" y="10"/>
                  </a:lnTo>
                  <a:lnTo>
                    <a:pt x="174" y="6"/>
                  </a:lnTo>
                  <a:lnTo>
                    <a:pt x="178" y="6"/>
                  </a:lnTo>
                  <a:lnTo>
                    <a:pt x="178" y="0"/>
                  </a:lnTo>
                  <a:lnTo>
                    <a:pt x="174" y="0"/>
                  </a:lnTo>
                  <a:lnTo>
                    <a:pt x="178" y="0"/>
                  </a:lnTo>
                  <a:lnTo>
                    <a:pt x="184" y="0"/>
                  </a:lnTo>
                  <a:lnTo>
                    <a:pt x="188" y="0"/>
                  </a:lnTo>
                  <a:lnTo>
                    <a:pt x="188" y="6"/>
                  </a:lnTo>
                  <a:lnTo>
                    <a:pt x="194" y="6"/>
                  </a:lnTo>
                  <a:lnTo>
                    <a:pt x="194" y="10"/>
                  </a:lnTo>
                  <a:lnTo>
                    <a:pt x="194" y="16"/>
                  </a:lnTo>
                  <a:lnTo>
                    <a:pt x="194" y="20"/>
                  </a:lnTo>
                  <a:lnTo>
                    <a:pt x="198" y="20"/>
                  </a:lnTo>
                  <a:lnTo>
                    <a:pt x="198" y="26"/>
                  </a:lnTo>
                  <a:lnTo>
                    <a:pt x="204" y="26"/>
                  </a:lnTo>
                  <a:lnTo>
                    <a:pt x="204" y="30"/>
                  </a:lnTo>
                  <a:lnTo>
                    <a:pt x="208" y="30"/>
                  </a:lnTo>
                  <a:lnTo>
                    <a:pt x="208" y="36"/>
                  </a:lnTo>
                  <a:lnTo>
                    <a:pt x="214" y="36"/>
                  </a:lnTo>
                  <a:lnTo>
                    <a:pt x="214" y="40"/>
                  </a:lnTo>
                  <a:lnTo>
                    <a:pt x="218" y="40"/>
                  </a:lnTo>
                  <a:lnTo>
                    <a:pt x="218" y="46"/>
                  </a:lnTo>
                  <a:lnTo>
                    <a:pt x="224" y="46"/>
                  </a:lnTo>
                  <a:lnTo>
                    <a:pt x="228" y="46"/>
                  </a:lnTo>
                  <a:lnTo>
                    <a:pt x="228" y="50"/>
                  </a:lnTo>
                  <a:lnTo>
                    <a:pt x="228" y="56"/>
                  </a:lnTo>
                  <a:lnTo>
                    <a:pt x="234" y="56"/>
                  </a:lnTo>
                  <a:lnTo>
                    <a:pt x="234" y="60"/>
                  </a:lnTo>
                  <a:lnTo>
                    <a:pt x="238" y="60"/>
                  </a:lnTo>
                  <a:lnTo>
                    <a:pt x="238" y="66"/>
                  </a:lnTo>
                  <a:lnTo>
                    <a:pt x="238" y="70"/>
                  </a:lnTo>
                  <a:lnTo>
                    <a:pt x="238" y="76"/>
                  </a:lnTo>
                  <a:lnTo>
                    <a:pt x="244" y="76"/>
                  </a:lnTo>
                  <a:lnTo>
                    <a:pt x="244" y="80"/>
                  </a:lnTo>
                  <a:lnTo>
                    <a:pt x="248" y="86"/>
                  </a:lnTo>
                  <a:lnTo>
                    <a:pt x="248" y="90"/>
                  </a:lnTo>
                  <a:lnTo>
                    <a:pt x="244" y="96"/>
                  </a:lnTo>
                  <a:lnTo>
                    <a:pt x="248" y="96"/>
                  </a:lnTo>
                  <a:lnTo>
                    <a:pt x="248" y="100"/>
                  </a:lnTo>
                  <a:lnTo>
                    <a:pt x="248" y="106"/>
                  </a:lnTo>
                  <a:lnTo>
                    <a:pt x="254" y="106"/>
                  </a:lnTo>
                  <a:lnTo>
                    <a:pt x="254" y="110"/>
                  </a:lnTo>
                  <a:lnTo>
                    <a:pt x="258" y="110"/>
                  </a:lnTo>
                  <a:lnTo>
                    <a:pt x="258" y="116"/>
                  </a:lnTo>
                  <a:lnTo>
                    <a:pt x="254" y="116"/>
                  </a:lnTo>
                  <a:lnTo>
                    <a:pt x="258" y="116"/>
                  </a:lnTo>
                  <a:lnTo>
                    <a:pt x="258" y="120"/>
                  </a:lnTo>
                  <a:lnTo>
                    <a:pt x="258" y="126"/>
                  </a:lnTo>
                  <a:lnTo>
                    <a:pt x="264" y="126"/>
                  </a:lnTo>
                  <a:lnTo>
                    <a:pt x="268" y="126"/>
                  </a:lnTo>
                  <a:lnTo>
                    <a:pt x="274" y="126"/>
                  </a:lnTo>
                  <a:lnTo>
                    <a:pt x="278" y="126"/>
                  </a:lnTo>
                  <a:lnTo>
                    <a:pt x="284" y="126"/>
                  </a:lnTo>
                  <a:lnTo>
                    <a:pt x="284" y="130"/>
                  </a:lnTo>
                  <a:lnTo>
                    <a:pt x="288" y="130"/>
                  </a:lnTo>
                  <a:lnTo>
                    <a:pt x="288" y="136"/>
                  </a:lnTo>
                  <a:lnTo>
                    <a:pt x="294" y="136"/>
                  </a:lnTo>
                  <a:lnTo>
                    <a:pt x="298" y="136"/>
                  </a:lnTo>
                  <a:lnTo>
                    <a:pt x="294" y="136"/>
                  </a:lnTo>
                  <a:lnTo>
                    <a:pt x="294" y="140"/>
                  </a:lnTo>
                  <a:lnTo>
                    <a:pt x="298" y="140"/>
                  </a:lnTo>
                  <a:lnTo>
                    <a:pt x="298" y="146"/>
                  </a:lnTo>
                  <a:lnTo>
                    <a:pt x="298" y="150"/>
                  </a:lnTo>
                  <a:lnTo>
                    <a:pt x="304" y="150"/>
                  </a:lnTo>
                  <a:lnTo>
                    <a:pt x="304" y="156"/>
                  </a:lnTo>
                  <a:lnTo>
                    <a:pt x="304" y="160"/>
                  </a:lnTo>
                  <a:lnTo>
                    <a:pt x="308" y="160"/>
                  </a:lnTo>
                  <a:lnTo>
                    <a:pt x="308" y="166"/>
                  </a:lnTo>
                  <a:lnTo>
                    <a:pt x="308" y="170"/>
                  </a:lnTo>
                  <a:lnTo>
                    <a:pt x="314" y="170"/>
                  </a:lnTo>
                  <a:lnTo>
                    <a:pt x="314" y="176"/>
                  </a:lnTo>
                  <a:lnTo>
                    <a:pt x="308" y="176"/>
                  </a:lnTo>
                  <a:lnTo>
                    <a:pt x="308" y="180"/>
                  </a:lnTo>
                  <a:lnTo>
                    <a:pt x="308" y="186"/>
                  </a:lnTo>
                  <a:lnTo>
                    <a:pt x="308" y="190"/>
                  </a:lnTo>
                  <a:lnTo>
                    <a:pt x="308" y="196"/>
                  </a:lnTo>
                  <a:lnTo>
                    <a:pt x="308" y="200"/>
                  </a:lnTo>
                  <a:lnTo>
                    <a:pt x="308" y="206"/>
                  </a:lnTo>
                  <a:lnTo>
                    <a:pt x="314" y="206"/>
                  </a:lnTo>
                  <a:lnTo>
                    <a:pt x="318" y="206"/>
                  </a:lnTo>
                  <a:lnTo>
                    <a:pt x="318" y="210"/>
                  </a:lnTo>
                  <a:lnTo>
                    <a:pt x="318" y="216"/>
                  </a:lnTo>
                  <a:lnTo>
                    <a:pt x="318" y="220"/>
                  </a:lnTo>
                  <a:lnTo>
                    <a:pt x="318" y="226"/>
                  </a:lnTo>
                  <a:lnTo>
                    <a:pt x="318" y="230"/>
                  </a:lnTo>
                  <a:lnTo>
                    <a:pt x="318" y="236"/>
                  </a:lnTo>
                  <a:lnTo>
                    <a:pt x="314" y="236"/>
                  </a:lnTo>
                  <a:lnTo>
                    <a:pt x="314" y="240"/>
                  </a:lnTo>
                  <a:lnTo>
                    <a:pt x="314" y="246"/>
                  </a:lnTo>
                  <a:lnTo>
                    <a:pt x="308" y="246"/>
                  </a:lnTo>
                  <a:lnTo>
                    <a:pt x="308" y="250"/>
                  </a:lnTo>
                  <a:lnTo>
                    <a:pt x="298" y="256"/>
                  </a:lnTo>
                  <a:lnTo>
                    <a:pt x="278" y="266"/>
                  </a:lnTo>
                  <a:lnTo>
                    <a:pt x="268" y="270"/>
                  </a:lnTo>
                  <a:lnTo>
                    <a:pt x="244" y="280"/>
                  </a:lnTo>
                  <a:lnTo>
                    <a:pt x="244" y="286"/>
                  </a:lnTo>
                  <a:lnTo>
                    <a:pt x="238" y="286"/>
                  </a:lnTo>
                  <a:lnTo>
                    <a:pt x="224" y="296"/>
                  </a:lnTo>
                  <a:lnTo>
                    <a:pt x="214" y="300"/>
                  </a:lnTo>
                  <a:lnTo>
                    <a:pt x="198" y="310"/>
                  </a:lnTo>
                  <a:lnTo>
                    <a:pt x="184" y="314"/>
                  </a:lnTo>
                  <a:lnTo>
                    <a:pt x="154" y="334"/>
                  </a:lnTo>
                  <a:lnTo>
                    <a:pt x="144" y="340"/>
                  </a:lnTo>
                  <a:lnTo>
                    <a:pt x="124" y="354"/>
                  </a:lnTo>
                  <a:lnTo>
                    <a:pt x="114" y="340"/>
                  </a:lnTo>
                  <a:lnTo>
                    <a:pt x="114" y="334"/>
                  </a:lnTo>
                  <a:lnTo>
                    <a:pt x="108" y="324"/>
                  </a:lnTo>
                  <a:lnTo>
                    <a:pt x="108" y="320"/>
                  </a:lnTo>
                  <a:lnTo>
                    <a:pt x="100" y="304"/>
                  </a:lnTo>
                  <a:lnTo>
                    <a:pt x="90" y="280"/>
                  </a:lnTo>
                  <a:lnTo>
                    <a:pt x="74" y="256"/>
                  </a:lnTo>
                  <a:lnTo>
                    <a:pt x="70" y="246"/>
                  </a:lnTo>
                  <a:lnTo>
                    <a:pt x="64" y="230"/>
                  </a:lnTo>
                  <a:lnTo>
                    <a:pt x="54" y="216"/>
                  </a:lnTo>
                  <a:lnTo>
                    <a:pt x="54" y="206"/>
                  </a:lnTo>
                  <a:lnTo>
                    <a:pt x="40" y="180"/>
                  </a:lnTo>
                  <a:lnTo>
                    <a:pt x="40" y="176"/>
                  </a:lnTo>
                  <a:lnTo>
                    <a:pt x="34" y="170"/>
                  </a:lnTo>
                  <a:lnTo>
                    <a:pt x="30" y="160"/>
                  </a:lnTo>
                  <a:lnTo>
                    <a:pt x="20" y="136"/>
                  </a:lnTo>
                  <a:lnTo>
                    <a:pt x="20" y="130"/>
                  </a:lnTo>
                  <a:lnTo>
                    <a:pt x="10" y="116"/>
                  </a:lnTo>
                  <a:lnTo>
                    <a:pt x="4" y="100"/>
                  </a:lnTo>
                  <a:lnTo>
                    <a:pt x="0" y="96"/>
                  </a:lnTo>
                  <a:lnTo>
                    <a:pt x="0" y="9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1" name="Freeform 220">
              <a:extLst>
                <a:ext uri="{FF2B5EF4-FFF2-40B4-BE49-F238E27FC236}">
                  <a16:creationId xmlns:a16="http://schemas.microsoft.com/office/drawing/2014/main" id="{B11AE1D7-F5D5-6E58-C89A-E1F733B9C2E1}"/>
                </a:ext>
              </a:extLst>
            </p:cNvPr>
            <p:cNvSpPr>
              <a:spLocks/>
            </p:cNvSpPr>
            <p:nvPr/>
          </p:nvSpPr>
          <p:spPr bwMode="auto">
            <a:xfrm>
              <a:off x="6019800" y="3140075"/>
              <a:ext cx="536575" cy="730250"/>
            </a:xfrm>
            <a:custGeom>
              <a:avLst/>
              <a:gdLst>
                <a:gd name="T0" fmla="*/ 127000 w 338"/>
                <a:gd name="T1" fmla="*/ 168275 h 460"/>
                <a:gd name="T2" fmla="*/ 361950 w 338"/>
                <a:gd name="T3" fmla="*/ 9525 h 460"/>
                <a:gd name="T4" fmla="*/ 387350 w 338"/>
                <a:gd name="T5" fmla="*/ 15875 h 460"/>
                <a:gd name="T6" fmla="*/ 393700 w 338"/>
                <a:gd name="T7" fmla="*/ 41275 h 460"/>
                <a:gd name="T8" fmla="*/ 403225 w 338"/>
                <a:gd name="T9" fmla="*/ 57150 h 460"/>
                <a:gd name="T10" fmla="*/ 409575 w 338"/>
                <a:gd name="T11" fmla="*/ 79375 h 460"/>
                <a:gd name="T12" fmla="*/ 393700 w 338"/>
                <a:gd name="T13" fmla="*/ 104775 h 460"/>
                <a:gd name="T14" fmla="*/ 403225 w 338"/>
                <a:gd name="T15" fmla="*/ 127000 h 460"/>
                <a:gd name="T16" fmla="*/ 419100 w 338"/>
                <a:gd name="T17" fmla="*/ 152400 h 460"/>
                <a:gd name="T18" fmla="*/ 425450 w 338"/>
                <a:gd name="T19" fmla="*/ 184150 h 460"/>
                <a:gd name="T20" fmla="*/ 441325 w 338"/>
                <a:gd name="T21" fmla="*/ 200025 h 460"/>
                <a:gd name="T22" fmla="*/ 425450 w 338"/>
                <a:gd name="T23" fmla="*/ 215900 h 460"/>
                <a:gd name="T24" fmla="*/ 450850 w 338"/>
                <a:gd name="T25" fmla="*/ 215900 h 460"/>
                <a:gd name="T26" fmla="*/ 457200 w 338"/>
                <a:gd name="T27" fmla="*/ 238125 h 460"/>
                <a:gd name="T28" fmla="*/ 457200 w 338"/>
                <a:gd name="T29" fmla="*/ 263525 h 460"/>
                <a:gd name="T30" fmla="*/ 473075 w 338"/>
                <a:gd name="T31" fmla="*/ 263525 h 460"/>
                <a:gd name="T32" fmla="*/ 488950 w 338"/>
                <a:gd name="T33" fmla="*/ 279400 h 460"/>
                <a:gd name="T34" fmla="*/ 482600 w 338"/>
                <a:gd name="T35" fmla="*/ 285750 h 460"/>
                <a:gd name="T36" fmla="*/ 498475 w 338"/>
                <a:gd name="T37" fmla="*/ 301625 h 460"/>
                <a:gd name="T38" fmla="*/ 488950 w 338"/>
                <a:gd name="T39" fmla="*/ 333375 h 460"/>
                <a:gd name="T40" fmla="*/ 498475 w 338"/>
                <a:gd name="T41" fmla="*/ 358775 h 460"/>
                <a:gd name="T42" fmla="*/ 504825 w 338"/>
                <a:gd name="T43" fmla="*/ 374650 h 460"/>
                <a:gd name="T44" fmla="*/ 504825 w 338"/>
                <a:gd name="T45" fmla="*/ 390525 h 460"/>
                <a:gd name="T46" fmla="*/ 504825 w 338"/>
                <a:gd name="T47" fmla="*/ 412750 h 460"/>
                <a:gd name="T48" fmla="*/ 498475 w 338"/>
                <a:gd name="T49" fmla="*/ 428625 h 460"/>
                <a:gd name="T50" fmla="*/ 498475 w 338"/>
                <a:gd name="T51" fmla="*/ 444500 h 460"/>
                <a:gd name="T52" fmla="*/ 498475 w 338"/>
                <a:gd name="T53" fmla="*/ 460375 h 460"/>
                <a:gd name="T54" fmla="*/ 514350 w 338"/>
                <a:gd name="T55" fmla="*/ 476250 h 460"/>
                <a:gd name="T56" fmla="*/ 520700 w 338"/>
                <a:gd name="T57" fmla="*/ 501650 h 460"/>
                <a:gd name="T58" fmla="*/ 514350 w 338"/>
                <a:gd name="T59" fmla="*/ 508000 h 460"/>
                <a:gd name="T60" fmla="*/ 514350 w 338"/>
                <a:gd name="T61" fmla="*/ 533400 h 460"/>
                <a:gd name="T62" fmla="*/ 504825 w 338"/>
                <a:gd name="T63" fmla="*/ 555625 h 460"/>
                <a:gd name="T64" fmla="*/ 530225 w 338"/>
                <a:gd name="T65" fmla="*/ 577850 h 460"/>
                <a:gd name="T66" fmla="*/ 371475 w 338"/>
                <a:gd name="T67" fmla="*/ 704850 h 460"/>
                <a:gd name="T68" fmla="*/ 346075 w 338"/>
                <a:gd name="T69" fmla="*/ 730250 h 460"/>
                <a:gd name="T70" fmla="*/ 330200 w 338"/>
                <a:gd name="T71" fmla="*/ 714375 h 460"/>
                <a:gd name="T72" fmla="*/ 307975 w 338"/>
                <a:gd name="T73" fmla="*/ 704850 h 460"/>
                <a:gd name="T74" fmla="*/ 292100 w 338"/>
                <a:gd name="T75" fmla="*/ 698500 h 460"/>
                <a:gd name="T76" fmla="*/ 266700 w 338"/>
                <a:gd name="T77" fmla="*/ 688975 h 460"/>
                <a:gd name="T78" fmla="*/ 244475 w 338"/>
                <a:gd name="T79" fmla="*/ 682625 h 460"/>
                <a:gd name="T80" fmla="*/ 228600 w 338"/>
                <a:gd name="T81" fmla="*/ 673100 h 460"/>
                <a:gd name="T82" fmla="*/ 212725 w 338"/>
                <a:gd name="T83" fmla="*/ 657225 h 460"/>
                <a:gd name="T84" fmla="*/ 190500 w 338"/>
                <a:gd name="T85" fmla="*/ 650875 h 460"/>
                <a:gd name="T86" fmla="*/ 174625 w 338"/>
                <a:gd name="T87" fmla="*/ 635000 h 460"/>
                <a:gd name="T88" fmla="*/ 158750 w 338"/>
                <a:gd name="T89" fmla="*/ 625475 h 460"/>
                <a:gd name="T90" fmla="*/ 149225 w 338"/>
                <a:gd name="T91" fmla="*/ 619125 h 460"/>
                <a:gd name="T92" fmla="*/ 142875 w 338"/>
                <a:gd name="T93" fmla="*/ 609600 h 460"/>
                <a:gd name="T94" fmla="*/ 127000 w 338"/>
                <a:gd name="T95" fmla="*/ 587375 h 460"/>
                <a:gd name="T96" fmla="*/ 111125 w 338"/>
                <a:gd name="T97" fmla="*/ 577850 h 460"/>
                <a:gd name="T98" fmla="*/ 95250 w 338"/>
                <a:gd name="T99" fmla="*/ 561975 h 460"/>
                <a:gd name="T100" fmla="*/ 79375 w 338"/>
                <a:gd name="T101" fmla="*/ 546100 h 460"/>
                <a:gd name="T102" fmla="*/ 63500 w 338"/>
                <a:gd name="T103" fmla="*/ 533400 h 460"/>
                <a:gd name="T104" fmla="*/ 38100 w 338"/>
                <a:gd name="T105" fmla="*/ 523875 h 460"/>
                <a:gd name="T106" fmla="*/ 22225 w 338"/>
                <a:gd name="T107" fmla="*/ 517525 h 460"/>
                <a:gd name="T108" fmla="*/ 6350 w 338"/>
                <a:gd name="T109" fmla="*/ 501650 h 4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38"/>
                <a:gd name="T166" fmla="*/ 0 h 460"/>
                <a:gd name="T167" fmla="*/ 338 w 338"/>
                <a:gd name="T168" fmla="*/ 460 h 4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38" h="460">
                  <a:moveTo>
                    <a:pt x="0" y="306"/>
                  </a:moveTo>
                  <a:lnTo>
                    <a:pt x="24" y="250"/>
                  </a:lnTo>
                  <a:lnTo>
                    <a:pt x="70" y="116"/>
                  </a:lnTo>
                  <a:lnTo>
                    <a:pt x="80" y="106"/>
                  </a:lnTo>
                  <a:lnTo>
                    <a:pt x="174" y="36"/>
                  </a:lnTo>
                  <a:lnTo>
                    <a:pt x="224" y="0"/>
                  </a:lnTo>
                  <a:lnTo>
                    <a:pt x="228" y="0"/>
                  </a:lnTo>
                  <a:lnTo>
                    <a:pt x="228" y="6"/>
                  </a:lnTo>
                  <a:lnTo>
                    <a:pt x="234" y="6"/>
                  </a:lnTo>
                  <a:lnTo>
                    <a:pt x="234" y="10"/>
                  </a:lnTo>
                  <a:lnTo>
                    <a:pt x="238" y="10"/>
                  </a:lnTo>
                  <a:lnTo>
                    <a:pt x="244" y="10"/>
                  </a:lnTo>
                  <a:lnTo>
                    <a:pt x="244" y="16"/>
                  </a:lnTo>
                  <a:lnTo>
                    <a:pt x="244" y="20"/>
                  </a:lnTo>
                  <a:lnTo>
                    <a:pt x="248" y="20"/>
                  </a:lnTo>
                  <a:lnTo>
                    <a:pt x="248" y="26"/>
                  </a:lnTo>
                  <a:lnTo>
                    <a:pt x="254" y="26"/>
                  </a:lnTo>
                  <a:lnTo>
                    <a:pt x="258" y="26"/>
                  </a:lnTo>
                  <a:lnTo>
                    <a:pt x="258" y="30"/>
                  </a:lnTo>
                  <a:lnTo>
                    <a:pt x="254" y="36"/>
                  </a:lnTo>
                  <a:lnTo>
                    <a:pt x="258" y="36"/>
                  </a:lnTo>
                  <a:lnTo>
                    <a:pt x="258" y="40"/>
                  </a:lnTo>
                  <a:lnTo>
                    <a:pt x="258" y="46"/>
                  </a:lnTo>
                  <a:lnTo>
                    <a:pt x="258" y="50"/>
                  </a:lnTo>
                  <a:lnTo>
                    <a:pt x="258" y="56"/>
                  </a:lnTo>
                  <a:lnTo>
                    <a:pt x="254" y="60"/>
                  </a:lnTo>
                  <a:lnTo>
                    <a:pt x="254" y="66"/>
                  </a:lnTo>
                  <a:lnTo>
                    <a:pt x="248" y="66"/>
                  </a:lnTo>
                  <a:lnTo>
                    <a:pt x="248" y="70"/>
                  </a:lnTo>
                  <a:lnTo>
                    <a:pt x="248" y="76"/>
                  </a:lnTo>
                  <a:lnTo>
                    <a:pt x="248" y="80"/>
                  </a:lnTo>
                  <a:lnTo>
                    <a:pt x="254" y="80"/>
                  </a:lnTo>
                  <a:lnTo>
                    <a:pt x="254" y="86"/>
                  </a:lnTo>
                  <a:lnTo>
                    <a:pt x="254" y="90"/>
                  </a:lnTo>
                  <a:lnTo>
                    <a:pt x="258" y="96"/>
                  </a:lnTo>
                  <a:lnTo>
                    <a:pt x="264" y="96"/>
                  </a:lnTo>
                  <a:lnTo>
                    <a:pt x="264" y="100"/>
                  </a:lnTo>
                  <a:lnTo>
                    <a:pt x="264" y="106"/>
                  </a:lnTo>
                  <a:lnTo>
                    <a:pt x="268" y="110"/>
                  </a:lnTo>
                  <a:lnTo>
                    <a:pt x="268" y="116"/>
                  </a:lnTo>
                  <a:lnTo>
                    <a:pt x="268" y="120"/>
                  </a:lnTo>
                  <a:lnTo>
                    <a:pt x="274" y="120"/>
                  </a:lnTo>
                  <a:lnTo>
                    <a:pt x="278" y="120"/>
                  </a:lnTo>
                  <a:lnTo>
                    <a:pt x="278" y="126"/>
                  </a:lnTo>
                  <a:lnTo>
                    <a:pt x="274" y="126"/>
                  </a:lnTo>
                  <a:lnTo>
                    <a:pt x="274" y="130"/>
                  </a:lnTo>
                  <a:lnTo>
                    <a:pt x="268" y="130"/>
                  </a:lnTo>
                  <a:lnTo>
                    <a:pt x="268" y="136"/>
                  </a:lnTo>
                  <a:lnTo>
                    <a:pt x="274" y="136"/>
                  </a:lnTo>
                  <a:lnTo>
                    <a:pt x="274" y="140"/>
                  </a:lnTo>
                  <a:lnTo>
                    <a:pt x="278" y="136"/>
                  </a:lnTo>
                  <a:lnTo>
                    <a:pt x="284" y="136"/>
                  </a:lnTo>
                  <a:lnTo>
                    <a:pt x="284" y="140"/>
                  </a:lnTo>
                  <a:lnTo>
                    <a:pt x="288" y="140"/>
                  </a:lnTo>
                  <a:lnTo>
                    <a:pt x="288" y="146"/>
                  </a:lnTo>
                  <a:lnTo>
                    <a:pt x="288" y="150"/>
                  </a:lnTo>
                  <a:lnTo>
                    <a:pt x="288" y="156"/>
                  </a:lnTo>
                  <a:lnTo>
                    <a:pt x="284" y="160"/>
                  </a:lnTo>
                  <a:lnTo>
                    <a:pt x="284" y="166"/>
                  </a:lnTo>
                  <a:lnTo>
                    <a:pt x="288" y="166"/>
                  </a:lnTo>
                  <a:lnTo>
                    <a:pt x="288" y="160"/>
                  </a:lnTo>
                  <a:lnTo>
                    <a:pt x="294" y="160"/>
                  </a:lnTo>
                  <a:lnTo>
                    <a:pt x="294" y="166"/>
                  </a:lnTo>
                  <a:lnTo>
                    <a:pt x="298" y="166"/>
                  </a:lnTo>
                  <a:lnTo>
                    <a:pt x="304" y="166"/>
                  </a:lnTo>
                  <a:lnTo>
                    <a:pt x="308" y="166"/>
                  </a:lnTo>
                  <a:lnTo>
                    <a:pt x="308" y="170"/>
                  </a:lnTo>
                  <a:lnTo>
                    <a:pt x="308" y="176"/>
                  </a:lnTo>
                  <a:lnTo>
                    <a:pt x="314" y="176"/>
                  </a:lnTo>
                  <a:lnTo>
                    <a:pt x="308" y="176"/>
                  </a:lnTo>
                  <a:lnTo>
                    <a:pt x="308" y="180"/>
                  </a:lnTo>
                  <a:lnTo>
                    <a:pt x="304" y="180"/>
                  </a:lnTo>
                  <a:lnTo>
                    <a:pt x="308" y="180"/>
                  </a:lnTo>
                  <a:lnTo>
                    <a:pt x="308" y="186"/>
                  </a:lnTo>
                  <a:lnTo>
                    <a:pt x="308" y="190"/>
                  </a:lnTo>
                  <a:lnTo>
                    <a:pt x="314" y="190"/>
                  </a:lnTo>
                  <a:lnTo>
                    <a:pt x="308" y="196"/>
                  </a:lnTo>
                  <a:lnTo>
                    <a:pt x="308" y="200"/>
                  </a:lnTo>
                  <a:lnTo>
                    <a:pt x="308" y="206"/>
                  </a:lnTo>
                  <a:lnTo>
                    <a:pt x="308" y="210"/>
                  </a:lnTo>
                  <a:lnTo>
                    <a:pt x="308" y="216"/>
                  </a:lnTo>
                  <a:lnTo>
                    <a:pt x="308" y="220"/>
                  </a:lnTo>
                  <a:lnTo>
                    <a:pt x="314" y="220"/>
                  </a:lnTo>
                  <a:lnTo>
                    <a:pt x="314" y="226"/>
                  </a:lnTo>
                  <a:lnTo>
                    <a:pt x="308" y="226"/>
                  </a:lnTo>
                  <a:lnTo>
                    <a:pt x="308" y="230"/>
                  </a:lnTo>
                  <a:lnTo>
                    <a:pt x="314" y="230"/>
                  </a:lnTo>
                  <a:lnTo>
                    <a:pt x="318" y="236"/>
                  </a:lnTo>
                  <a:lnTo>
                    <a:pt x="318" y="240"/>
                  </a:lnTo>
                  <a:lnTo>
                    <a:pt x="314" y="240"/>
                  </a:lnTo>
                  <a:lnTo>
                    <a:pt x="314" y="246"/>
                  </a:lnTo>
                  <a:lnTo>
                    <a:pt x="318" y="246"/>
                  </a:lnTo>
                  <a:lnTo>
                    <a:pt x="324" y="246"/>
                  </a:lnTo>
                  <a:lnTo>
                    <a:pt x="324" y="250"/>
                  </a:lnTo>
                  <a:lnTo>
                    <a:pt x="318" y="256"/>
                  </a:lnTo>
                  <a:lnTo>
                    <a:pt x="318" y="260"/>
                  </a:lnTo>
                  <a:lnTo>
                    <a:pt x="314" y="260"/>
                  </a:lnTo>
                  <a:lnTo>
                    <a:pt x="318" y="266"/>
                  </a:lnTo>
                  <a:lnTo>
                    <a:pt x="318" y="270"/>
                  </a:lnTo>
                  <a:lnTo>
                    <a:pt x="314" y="270"/>
                  </a:lnTo>
                  <a:lnTo>
                    <a:pt x="318" y="270"/>
                  </a:lnTo>
                  <a:lnTo>
                    <a:pt x="318" y="276"/>
                  </a:lnTo>
                  <a:lnTo>
                    <a:pt x="314" y="276"/>
                  </a:lnTo>
                  <a:lnTo>
                    <a:pt x="314" y="280"/>
                  </a:lnTo>
                  <a:lnTo>
                    <a:pt x="308" y="280"/>
                  </a:lnTo>
                  <a:lnTo>
                    <a:pt x="308" y="286"/>
                  </a:lnTo>
                  <a:lnTo>
                    <a:pt x="314" y="286"/>
                  </a:lnTo>
                  <a:lnTo>
                    <a:pt x="314" y="290"/>
                  </a:lnTo>
                  <a:lnTo>
                    <a:pt x="318" y="290"/>
                  </a:lnTo>
                  <a:lnTo>
                    <a:pt x="324" y="290"/>
                  </a:lnTo>
                  <a:lnTo>
                    <a:pt x="324" y="296"/>
                  </a:lnTo>
                  <a:lnTo>
                    <a:pt x="324" y="300"/>
                  </a:lnTo>
                  <a:lnTo>
                    <a:pt x="328" y="300"/>
                  </a:lnTo>
                  <a:lnTo>
                    <a:pt x="328" y="306"/>
                  </a:lnTo>
                  <a:lnTo>
                    <a:pt x="328" y="310"/>
                  </a:lnTo>
                  <a:lnTo>
                    <a:pt x="328" y="316"/>
                  </a:lnTo>
                  <a:lnTo>
                    <a:pt x="328" y="320"/>
                  </a:lnTo>
                  <a:lnTo>
                    <a:pt x="328" y="316"/>
                  </a:lnTo>
                  <a:lnTo>
                    <a:pt x="324" y="316"/>
                  </a:lnTo>
                  <a:lnTo>
                    <a:pt x="324" y="320"/>
                  </a:lnTo>
                  <a:lnTo>
                    <a:pt x="328" y="320"/>
                  </a:lnTo>
                  <a:lnTo>
                    <a:pt x="334" y="326"/>
                  </a:lnTo>
                  <a:lnTo>
                    <a:pt x="328" y="330"/>
                  </a:lnTo>
                  <a:lnTo>
                    <a:pt x="324" y="336"/>
                  </a:lnTo>
                  <a:lnTo>
                    <a:pt x="318" y="336"/>
                  </a:lnTo>
                  <a:lnTo>
                    <a:pt x="318" y="340"/>
                  </a:lnTo>
                  <a:lnTo>
                    <a:pt x="318" y="344"/>
                  </a:lnTo>
                  <a:lnTo>
                    <a:pt x="318" y="350"/>
                  </a:lnTo>
                  <a:lnTo>
                    <a:pt x="324" y="350"/>
                  </a:lnTo>
                  <a:lnTo>
                    <a:pt x="324" y="354"/>
                  </a:lnTo>
                  <a:lnTo>
                    <a:pt x="328" y="360"/>
                  </a:lnTo>
                  <a:lnTo>
                    <a:pt x="334" y="364"/>
                  </a:lnTo>
                  <a:lnTo>
                    <a:pt x="334" y="370"/>
                  </a:lnTo>
                  <a:lnTo>
                    <a:pt x="338" y="370"/>
                  </a:lnTo>
                  <a:lnTo>
                    <a:pt x="258" y="430"/>
                  </a:lnTo>
                  <a:lnTo>
                    <a:pt x="234" y="444"/>
                  </a:lnTo>
                  <a:lnTo>
                    <a:pt x="228" y="454"/>
                  </a:lnTo>
                  <a:lnTo>
                    <a:pt x="224" y="460"/>
                  </a:lnTo>
                  <a:lnTo>
                    <a:pt x="218" y="454"/>
                  </a:lnTo>
                  <a:lnTo>
                    <a:pt x="218" y="460"/>
                  </a:lnTo>
                  <a:lnTo>
                    <a:pt x="218" y="454"/>
                  </a:lnTo>
                  <a:lnTo>
                    <a:pt x="214" y="454"/>
                  </a:lnTo>
                  <a:lnTo>
                    <a:pt x="214" y="450"/>
                  </a:lnTo>
                  <a:lnTo>
                    <a:pt x="208" y="450"/>
                  </a:lnTo>
                  <a:lnTo>
                    <a:pt x="208" y="444"/>
                  </a:lnTo>
                  <a:lnTo>
                    <a:pt x="204" y="444"/>
                  </a:lnTo>
                  <a:lnTo>
                    <a:pt x="198" y="444"/>
                  </a:lnTo>
                  <a:lnTo>
                    <a:pt x="194" y="444"/>
                  </a:lnTo>
                  <a:lnTo>
                    <a:pt x="194" y="450"/>
                  </a:lnTo>
                  <a:lnTo>
                    <a:pt x="188" y="444"/>
                  </a:lnTo>
                  <a:lnTo>
                    <a:pt x="184" y="444"/>
                  </a:lnTo>
                  <a:lnTo>
                    <a:pt x="184" y="440"/>
                  </a:lnTo>
                  <a:lnTo>
                    <a:pt x="178" y="440"/>
                  </a:lnTo>
                  <a:lnTo>
                    <a:pt x="178" y="434"/>
                  </a:lnTo>
                  <a:lnTo>
                    <a:pt x="174" y="434"/>
                  </a:lnTo>
                  <a:lnTo>
                    <a:pt x="168" y="434"/>
                  </a:lnTo>
                  <a:lnTo>
                    <a:pt x="168" y="430"/>
                  </a:lnTo>
                  <a:lnTo>
                    <a:pt x="164" y="430"/>
                  </a:lnTo>
                  <a:lnTo>
                    <a:pt x="160" y="430"/>
                  </a:lnTo>
                  <a:lnTo>
                    <a:pt x="154" y="430"/>
                  </a:lnTo>
                  <a:lnTo>
                    <a:pt x="154" y="424"/>
                  </a:lnTo>
                  <a:lnTo>
                    <a:pt x="150" y="420"/>
                  </a:lnTo>
                  <a:lnTo>
                    <a:pt x="150" y="424"/>
                  </a:lnTo>
                  <a:lnTo>
                    <a:pt x="144" y="424"/>
                  </a:lnTo>
                  <a:lnTo>
                    <a:pt x="144" y="420"/>
                  </a:lnTo>
                  <a:lnTo>
                    <a:pt x="140" y="420"/>
                  </a:lnTo>
                  <a:lnTo>
                    <a:pt x="140" y="414"/>
                  </a:lnTo>
                  <a:lnTo>
                    <a:pt x="134" y="414"/>
                  </a:lnTo>
                  <a:lnTo>
                    <a:pt x="130" y="414"/>
                  </a:lnTo>
                  <a:lnTo>
                    <a:pt x="124" y="414"/>
                  </a:lnTo>
                  <a:lnTo>
                    <a:pt x="124" y="410"/>
                  </a:lnTo>
                  <a:lnTo>
                    <a:pt x="120" y="410"/>
                  </a:lnTo>
                  <a:lnTo>
                    <a:pt x="120" y="404"/>
                  </a:lnTo>
                  <a:lnTo>
                    <a:pt x="114" y="404"/>
                  </a:lnTo>
                  <a:lnTo>
                    <a:pt x="114" y="400"/>
                  </a:lnTo>
                  <a:lnTo>
                    <a:pt x="110" y="400"/>
                  </a:lnTo>
                  <a:lnTo>
                    <a:pt x="110" y="404"/>
                  </a:lnTo>
                  <a:lnTo>
                    <a:pt x="110" y="400"/>
                  </a:lnTo>
                  <a:lnTo>
                    <a:pt x="104" y="394"/>
                  </a:lnTo>
                  <a:lnTo>
                    <a:pt x="100" y="394"/>
                  </a:lnTo>
                  <a:lnTo>
                    <a:pt x="104" y="394"/>
                  </a:lnTo>
                  <a:lnTo>
                    <a:pt x="100" y="394"/>
                  </a:lnTo>
                  <a:lnTo>
                    <a:pt x="100" y="390"/>
                  </a:lnTo>
                  <a:lnTo>
                    <a:pt x="94" y="390"/>
                  </a:lnTo>
                  <a:lnTo>
                    <a:pt x="94" y="384"/>
                  </a:lnTo>
                  <a:lnTo>
                    <a:pt x="100" y="384"/>
                  </a:lnTo>
                  <a:lnTo>
                    <a:pt x="94" y="384"/>
                  </a:lnTo>
                  <a:lnTo>
                    <a:pt x="90" y="384"/>
                  </a:lnTo>
                  <a:lnTo>
                    <a:pt x="90" y="380"/>
                  </a:lnTo>
                  <a:lnTo>
                    <a:pt x="84" y="374"/>
                  </a:lnTo>
                  <a:lnTo>
                    <a:pt x="84" y="370"/>
                  </a:lnTo>
                  <a:lnTo>
                    <a:pt x="80" y="370"/>
                  </a:lnTo>
                  <a:lnTo>
                    <a:pt x="80" y="374"/>
                  </a:lnTo>
                  <a:lnTo>
                    <a:pt x="74" y="370"/>
                  </a:lnTo>
                  <a:lnTo>
                    <a:pt x="74" y="364"/>
                  </a:lnTo>
                  <a:lnTo>
                    <a:pt x="70" y="364"/>
                  </a:lnTo>
                  <a:lnTo>
                    <a:pt x="64" y="360"/>
                  </a:lnTo>
                  <a:lnTo>
                    <a:pt x="60" y="360"/>
                  </a:lnTo>
                  <a:lnTo>
                    <a:pt x="64" y="354"/>
                  </a:lnTo>
                  <a:lnTo>
                    <a:pt x="60" y="354"/>
                  </a:lnTo>
                  <a:lnTo>
                    <a:pt x="60" y="350"/>
                  </a:lnTo>
                  <a:lnTo>
                    <a:pt x="54" y="350"/>
                  </a:lnTo>
                  <a:lnTo>
                    <a:pt x="50" y="350"/>
                  </a:lnTo>
                  <a:lnTo>
                    <a:pt x="50" y="344"/>
                  </a:lnTo>
                  <a:lnTo>
                    <a:pt x="50" y="340"/>
                  </a:lnTo>
                  <a:lnTo>
                    <a:pt x="50" y="336"/>
                  </a:lnTo>
                  <a:lnTo>
                    <a:pt x="44" y="336"/>
                  </a:lnTo>
                  <a:lnTo>
                    <a:pt x="40" y="336"/>
                  </a:lnTo>
                  <a:lnTo>
                    <a:pt x="34" y="336"/>
                  </a:lnTo>
                  <a:lnTo>
                    <a:pt x="34" y="330"/>
                  </a:lnTo>
                  <a:lnTo>
                    <a:pt x="30" y="330"/>
                  </a:lnTo>
                  <a:lnTo>
                    <a:pt x="24" y="330"/>
                  </a:lnTo>
                  <a:lnTo>
                    <a:pt x="20" y="336"/>
                  </a:lnTo>
                  <a:lnTo>
                    <a:pt x="20" y="330"/>
                  </a:lnTo>
                  <a:lnTo>
                    <a:pt x="14" y="330"/>
                  </a:lnTo>
                  <a:lnTo>
                    <a:pt x="14" y="326"/>
                  </a:lnTo>
                  <a:lnTo>
                    <a:pt x="10" y="326"/>
                  </a:lnTo>
                  <a:lnTo>
                    <a:pt x="4" y="326"/>
                  </a:lnTo>
                  <a:lnTo>
                    <a:pt x="4" y="320"/>
                  </a:lnTo>
                  <a:lnTo>
                    <a:pt x="4" y="316"/>
                  </a:lnTo>
                  <a:lnTo>
                    <a:pt x="0" y="316"/>
                  </a:lnTo>
                  <a:lnTo>
                    <a:pt x="4" y="310"/>
                  </a:lnTo>
                  <a:lnTo>
                    <a:pt x="0" y="306"/>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2" name="Freeform 222">
              <a:extLst>
                <a:ext uri="{FF2B5EF4-FFF2-40B4-BE49-F238E27FC236}">
                  <a16:creationId xmlns:a16="http://schemas.microsoft.com/office/drawing/2014/main" id="{73A21634-C608-E262-64EB-E1B75E2747C2}"/>
                </a:ext>
              </a:extLst>
            </p:cNvPr>
            <p:cNvSpPr>
              <a:spLocks/>
            </p:cNvSpPr>
            <p:nvPr/>
          </p:nvSpPr>
          <p:spPr bwMode="auto">
            <a:xfrm>
              <a:off x="3870325" y="2965450"/>
              <a:ext cx="508000" cy="454025"/>
            </a:xfrm>
            <a:custGeom>
              <a:avLst/>
              <a:gdLst>
                <a:gd name="T0" fmla="*/ 9525 w 320"/>
                <a:gd name="T1" fmla="*/ 73025 h 286"/>
                <a:gd name="T2" fmla="*/ 41275 w 320"/>
                <a:gd name="T3" fmla="*/ 63500 h 286"/>
                <a:gd name="T4" fmla="*/ 190500 w 320"/>
                <a:gd name="T5" fmla="*/ 31750 h 286"/>
                <a:gd name="T6" fmla="*/ 238125 w 320"/>
                <a:gd name="T7" fmla="*/ 25400 h 286"/>
                <a:gd name="T8" fmla="*/ 301625 w 320"/>
                <a:gd name="T9" fmla="*/ 15875 h 286"/>
                <a:gd name="T10" fmla="*/ 342900 w 320"/>
                <a:gd name="T11" fmla="*/ 9525 h 286"/>
                <a:gd name="T12" fmla="*/ 358775 w 320"/>
                <a:gd name="T13" fmla="*/ 9525 h 286"/>
                <a:gd name="T14" fmla="*/ 406400 w 320"/>
                <a:gd name="T15" fmla="*/ 0 h 286"/>
                <a:gd name="T16" fmla="*/ 428625 w 320"/>
                <a:gd name="T17" fmla="*/ 25400 h 286"/>
                <a:gd name="T18" fmla="*/ 438150 w 320"/>
                <a:gd name="T19" fmla="*/ 79375 h 286"/>
                <a:gd name="T20" fmla="*/ 444500 w 320"/>
                <a:gd name="T21" fmla="*/ 111125 h 286"/>
                <a:gd name="T22" fmla="*/ 460375 w 320"/>
                <a:gd name="T23" fmla="*/ 158750 h 286"/>
                <a:gd name="T24" fmla="*/ 476250 w 320"/>
                <a:gd name="T25" fmla="*/ 247650 h 286"/>
                <a:gd name="T26" fmla="*/ 492125 w 320"/>
                <a:gd name="T27" fmla="*/ 301625 h 286"/>
                <a:gd name="T28" fmla="*/ 501650 w 320"/>
                <a:gd name="T29" fmla="*/ 333375 h 286"/>
                <a:gd name="T30" fmla="*/ 476250 w 320"/>
                <a:gd name="T31" fmla="*/ 365125 h 286"/>
                <a:gd name="T32" fmla="*/ 454025 w 320"/>
                <a:gd name="T33" fmla="*/ 381000 h 286"/>
                <a:gd name="T34" fmla="*/ 412750 w 320"/>
                <a:gd name="T35" fmla="*/ 406400 h 286"/>
                <a:gd name="T36" fmla="*/ 381000 w 320"/>
                <a:gd name="T37" fmla="*/ 422275 h 286"/>
                <a:gd name="T38" fmla="*/ 349250 w 320"/>
                <a:gd name="T39" fmla="*/ 444500 h 286"/>
                <a:gd name="T40" fmla="*/ 327025 w 320"/>
                <a:gd name="T41" fmla="*/ 444500 h 286"/>
                <a:gd name="T42" fmla="*/ 301625 w 320"/>
                <a:gd name="T43" fmla="*/ 438150 h 286"/>
                <a:gd name="T44" fmla="*/ 279400 w 320"/>
                <a:gd name="T45" fmla="*/ 406400 h 286"/>
                <a:gd name="T46" fmla="*/ 254000 w 320"/>
                <a:gd name="T47" fmla="*/ 422275 h 286"/>
                <a:gd name="T48" fmla="*/ 238125 w 320"/>
                <a:gd name="T49" fmla="*/ 396875 h 286"/>
                <a:gd name="T50" fmla="*/ 174625 w 320"/>
                <a:gd name="T51" fmla="*/ 396875 h 286"/>
                <a:gd name="T52" fmla="*/ 168275 w 320"/>
                <a:gd name="T53" fmla="*/ 381000 h 286"/>
                <a:gd name="T54" fmla="*/ 152400 w 320"/>
                <a:gd name="T55" fmla="*/ 374650 h 286"/>
                <a:gd name="T56" fmla="*/ 136525 w 320"/>
                <a:gd name="T57" fmla="*/ 358775 h 286"/>
                <a:gd name="T58" fmla="*/ 127000 w 320"/>
                <a:gd name="T59" fmla="*/ 342900 h 286"/>
                <a:gd name="T60" fmla="*/ 127000 w 320"/>
                <a:gd name="T61" fmla="*/ 327025 h 286"/>
                <a:gd name="T62" fmla="*/ 120650 w 320"/>
                <a:gd name="T63" fmla="*/ 317500 h 286"/>
                <a:gd name="T64" fmla="*/ 111125 w 320"/>
                <a:gd name="T65" fmla="*/ 311150 h 286"/>
                <a:gd name="T66" fmla="*/ 120650 w 320"/>
                <a:gd name="T67" fmla="*/ 295275 h 286"/>
                <a:gd name="T68" fmla="*/ 111125 w 320"/>
                <a:gd name="T69" fmla="*/ 285750 h 286"/>
                <a:gd name="T70" fmla="*/ 104775 w 320"/>
                <a:gd name="T71" fmla="*/ 279400 h 286"/>
                <a:gd name="T72" fmla="*/ 104775 w 320"/>
                <a:gd name="T73" fmla="*/ 263525 h 286"/>
                <a:gd name="T74" fmla="*/ 104775 w 320"/>
                <a:gd name="T75" fmla="*/ 247650 h 286"/>
                <a:gd name="T76" fmla="*/ 95250 w 320"/>
                <a:gd name="T77" fmla="*/ 238125 h 286"/>
                <a:gd name="T78" fmla="*/ 95250 w 320"/>
                <a:gd name="T79" fmla="*/ 222250 h 286"/>
                <a:gd name="T80" fmla="*/ 104775 w 320"/>
                <a:gd name="T81" fmla="*/ 215900 h 286"/>
                <a:gd name="T82" fmla="*/ 104775 w 320"/>
                <a:gd name="T83" fmla="*/ 200025 h 286"/>
                <a:gd name="T84" fmla="*/ 95250 w 320"/>
                <a:gd name="T85" fmla="*/ 190500 h 286"/>
                <a:gd name="T86" fmla="*/ 88900 w 320"/>
                <a:gd name="T87" fmla="*/ 184150 h 286"/>
                <a:gd name="T88" fmla="*/ 79375 w 320"/>
                <a:gd name="T89" fmla="*/ 174625 h 286"/>
                <a:gd name="T90" fmla="*/ 79375 w 320"/>
                <a:gd name="T91" fmla="*/ 158750 h 286"/>
                <a:gd name="T92" fmla="*/ 73025 w 320"/>
                <a:gd name="T93" fmla="*/ 152400 h 286"/>
                <a:gd name="T94" fmla="*/ 57150 w 320"/>
                <a:gd name="T95" fmla="*/ 152400 h 286"/>
                <a:gd name="T96" fmla="*/ 47625 w 320"/>
                <a:gd name="T97" fmla="*/ 142875 h 286"/>
                <a:gd name="T98" fmla="*/ 41275 w 320"/>
                <a:gd name="T99" fmla="*/ 136525 h 286"/>
                <a:gd name="T100" fmla="*/ 41275 w 320"/>
                <a:gd name="T101" fmla="*/ 120650 h 286"/>
                <a:gd name="T102" fmla="*/ 31750 w 320"/>
                <a:gd name="T103" fmla="*/ 111125 h 286"/>
                <a:gd name="T104" fmla="*/ 25400 w 320"/>
                <a:gd name="T105" fmla="*/ 104775 h 286"/>
                <a:gd name="T106" fmla="*/ 25400 w 320"/>
                <a:gd name="T107" fmla="*/ 88900 h 286"/>
                <a:gd name="T108" fmla="*/ 15875 w 320"/>
                <a:gd name="T109" fmla="*/ 79375 h 286"/>
                <a:gd name="T110" fmla="*/ 0 w 320"/>
                <a:gd name="T111" fmla="*/ 79375 h 2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20"/>
                <a:gd name="T169" fmla="*/ 0 h 286"/>
                <a:gd name="T170" fmla="*/ 320 w 320"/>
                <a:gd name="T171" fmla="*/ 286 h 2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20" h="286">
                  <a:moveTo>
                    <a:pt x="0" y="46"/>
                  </a:moveTo>
                  <a:lnTo>
                    <a:pt x="6" y="46"/>
                  </a:lnTo>
                  <a:lnTo>
                    <a:pt x="10" y="40"/>
                  </a:lnTo>
                  <a:lnTo>
                    <a:pt x="26" y="40"/>
                  </a:lnTo>
                  <a:lnTo>
                    <a:pt x="100" y="26"/>
                  </a:lnTo>
                  <a:lnTo>
                    <a:pt x="120" y="20"/>
                  </a:lnTo>
                  <a:lnTo>
                    <a:pt x="146" y="20"/>
                  </a:lnTo>
                  <a:lnTo>
                    <a:pt x="150" y="16"/>
                  </a:lnTo>
                  <a:lnTo>
                    <a:pt x="166" y="16"/>
                  </a:lnTo>
                  <a:lnTo>
                    <a:pt x="190" y="10"/>
                  </a:lnTo>
                  <a:lnTo>
                    <a:pt x="206" y="10"/>
                  </a:lnTo>
                  <a:lnTo>
                    <a:pt x="216" y="6"/>
                  </a:lnTo>
                  <a:lnTo>
                    <a:pt x="220" y="6"/>
                  </a:lnTo>
                  <a:lnTo>
                    <a:pt x="226" y="6"/>
                  </a:lnTo>
                  <a:lnTo>
                    <a:pt x="246" y="0"/>
                  </a:lnTo>
                  <a:lnTo>
                    <a:pt x="256" y="0"/>
                  </a:lnTo>
                  <a:lnTo>
                    <a:pt x="266" y="0"/>
                  </a:lnTo>
                  <a:lnTo>
                    <a:pt x="270" y="16"/>
                  </a:lnTo>
                  <a:lnTo>
                    <a:pt x="276" y="36"/>
                  </a:lnTo>
                  <a:lnTo>
                    <a:pt x="276" y="50"/>
                  </a:lnTo>
                  <a:lnTo>
                    <a:pt x="276" y="56"/>
                  </a:lnTo>
                  <a:lnTo>
                    <a:pt x="280" y="70"/>
                  </a:lnTo>
                  <a:lnTo>
                    <a:pt x="280" y="76"/>
                  </a:lnTo>
                  <a:lnTo>
                    <a:pt x="290" y="100"/>
                  </a:lnTo>
                  <a:lnTo>
                    <a:pt x="296" y="130"/>
                  </a:lnTo>
                  <a:lnTo>
                    <a:pt x="300" y="156"/>
                  </a:lnTo>
                  <a:lnTo>
                    <a:pt x="306" y="170"/>
                  </a:lnTo>
                  <a:lnTo>
                    <a:pt x="310" y="190"/>
                  </a:lnTo>
                  <a:lnTo>
                    <a:pt x="316" y="196"/>
                  </a:lnTo>
                  <a:lnTo>
                    <a:pt x="316" y="210"/>
                  </a:lnTo>
                  <a:lnTo>
                    <a:pt x="320" y="216"/>
                  </a:lnTo>
                  <a:lnTo>
                    <a:pt x="300" y="230"/>
                  </a:lnTo>
                  <a:lnTo>
                    <a:pt x="290" y="236"/>
                  </a:lnTo>
                  <a:lnTo>
                    <a:pt x="286" y="240"/>
                  </a:lnTo>
                  <a:lnTo>
                    <a:pt x="276" y="246"/>
                  </a:lnTo>
                  <a:lnTo>
                    <a:pt x="260" y="256"/>
                  </a:lnTo>
                  <a:lnTo>
                    <a:pt x="256" y="260"/>
                  </a:lnTo>
                  <a:lnTo>
                    <a:pt x="240" y="266"/>
                  </a:lnTo>
                  <a:lnTo>
                    <a:pt x="230" y="276"/>
                  </a:lnTo>
                  <a:lnTo>
                    <a:pt x="220" y="280"/>
                  </a:lnTo>
                  <a:lnTo>
                    <a:pt x="210" y="286"/>
                  </a:lnTo>
                  <a:lnTo>
                    <a:pt x="206" y="280"/>
                  </a:lnTo>
                  <a:lnTo>
                    <a:pt x="200" y="286"/>
                  </a:lnTo>
                  <a:lnTo>
                    <a:pt x="190" y="276"/>
                  </a:lnTo>
                  <a:lnTo>
                    <a:pt x="180" y="260"/>
                  </a:lnTo>
                  <a:lnTo>
                    <a:pt x="176" y="256"/>
                  </a:lnTo>
                  <a:lnTo>
                    <a:pt x="166" y="266"/>
                  </a:lnTo>
                  <a:lnTo>
                    <a:pt x="160" y="266"/>
                  </a:lnTo>
                  <a:lnTo>
                    <a:pt x="160" y="260"/>
                  </a:lnTo>
                  <a:lnTo>
                    <a:pt x="150" y="250"/>
                  </a:lnTo>
                  <a:lnTo>
                    <a:pt x="130" y="250"/>
                  </a:lnTo>
                  <a:lnTo>
                    <a:pt x="110" y="250"/>
                  </a:lnTo>
                  <a:lnTo>
                    <a:pt x="106" y="246"/>
                  </a:lnTo>
                  <a:lnTo>
                    <a:pt x="106" y="240"/>
                  </a:lnTo>
                  <a:lnTo>
                    <a:pt x="100" y="236"/>
                  </a:lnTo>
                  <a:lnTo>
                    <a:pt x="96" y="236"/>
                  </a:lnTo>
                  <a:lnTo>
                    <a:pt x="90" y="230"/>
                  </a:lnTo>
                  <a:lnTo>
                    <a:pt x="86" y="226"/>
                  </a:lnTo>
                  <a:lnTo>
                    <a:pt x="80" y="220"/>
                  </a:lnTo>
                  <a:lnTo>
                    <a:pt x="80" y="216"/>
                  </a:lnTo>
                  <a:lnTo>
                    <a:pt x="80" y="210"/>
                  </a:lnTo>
                  <a:lnTo>
                    <a:pt x="80" y="206"/>
                  </a:lnTo>
                  <a:lnTo>
                    <a:pt x="80" y="200"/>
                  </a:lnTo>
                  <a:lnTo>
                    <a:pt x="76" y="200"/>
                  </a:lnTo>
                  <a:lnTo>
                    <a:pt x="76" y="196"/>
                  </a:lnTo>
                  <a:lnTo>
                    <a:pt x="70" y="196"/>
                  </a:lnTo>
                  <a:lnTo>
                    <a:pt x="76" y="190"/>
                  </a:lnTo>
                  <a:lnTo>
                    <a:pt x="76" y="186"/>
                  </a:lnTo>
                  <a:lnTo>
                    <a:pt x="76" y="180"/>
                  </a:lnTo>
                  <a:lnTo>
                    <a:pt x="70" y="180"/>
                  </a:lnTo>
                  <a:lnTo>
                    <a:pt x="70" y="176"/>
                  </a:lnTo>
                  <a:lnTo>
                    <a:pt x="66" y="176"/>
                  </a:lnTo>
                  <a:lnTo>
                    <a:pt x="66" y="170"/>
                  </a:lnTo>
                  <a:lnTo>
                    <a:pt x="66" y="166"/>
                  </a:lnTo>
                  <a:lnTo>
                    <a:pt x="66" y="160"/>
                  </a:lnTo>
                  <a:lnTo>
                    <a:pt x="66" y="156"/>
                  </a:lnTo>
                  <a:lnTo>
                    <a:pt x="66" y="150"/>
                  </a:lnTo>
                  <a:lnTo>
                    <a:pt x="60" y="150"/>
                  </a:lnTo>
                  <a:lnTo>
                    <a:pt x="60" y="146"/>
                  </a:lnTo>
                  <a:lnTo>
                    <a:pt x="60" y="140"/>
                  </a:lnTo>
                  <a:lnTo>
                    <a:pt x="66" y="140"/>
                  </a:lnTo>
                  <a:lnTo>
                    <a:pt x="66" y="136"/>
                  </a:lnTo>
                  <a:lnTo>
                    <a:pt x="66" y="130"/>
                  </a:lnTo>
                  <a:lnTo>
                    <a:pt x="66" y="126"/>
                  </a:lnTo>
                  <a:lnTo>
                    <a:pt x="60" y="126"/>
                  </a:lnTo>
                  <a:lnTo>
                    <a:pt x="60" y="120"/>
                  </a:lnTo>
                  <a:lnTo>
                    <a:pt x="56" y="120"/>
                  </a:lnTo>
                  <a:lnTo>
                    <a:pt x="56" y="116"/>
                  </a:lnTo>
                  <a:lnTo>
                    <a:pt x="56" y="110"/>
                  </a:lnTo>
                  <a:lnTo>
                    <a:pt x="50" y="110"/>
                  </a:lnTo>
                  <a:lnTo>
                    <a:pt x="50" y="106"/>
                  </a:lnTo>
                  <a:lnTo>
                    <a:pt x="50" y="100"/>
                  </a:lnTo>
                  <a:lnTo>
                    <a:pt x="46" y="100"/>
                  </a:lnTo>
                  <a:lnTo>
                    <a:pt x="46" y="96"/>
                  </a:lnTo>
                  <a:lnTo>
                    <a:pt x="40" y="96"/>
                  </a:lnTo>
                  <a:lnTo>
                    <a:pt x="36" y="96"/>
                  </a:lnTo>
                  <a:lnTo>
                    <a:pt x="36" y="90"/>
                  </a:lnTo>
                  <a:lnTo>
                    <a:pt x="30" y="90"/>
                  </a:lnTo>
                  <a:lnTo>
                    <a:pt x="30" y="86"/>
                  </a:lnTo>
                  <a:lnTo>
                    <a:pt x="26" y="86"/>
                  </a:lnTo>
                  <a:lnTo>
                    <a:pt x="26" y="80"/>
                  </a:lnTo>
                  <a:lnTo>
                    <a:pt x="26" y="76"/>
                  </a:lnTo>
                  <a:lnTo>
                    <a:pt x="20" y="76"/>
                  </a:lnTo>
                  <a:lnTo>
                    <a:pt x="20" y="70"/>
                  </a:lnTo>
                  <a:lnTo>
                    <a:pt x="16" y="70"/>
                  </a:lnTo>
                  <a:lnTo>
                    <a:pt x="16" y="66"/>
                  </a:lnTo>
                  <a:lnTo>
                    <a:pt x="16" y="60"/>
                  </a:lnTo>
                  <a:lnTo>
                    <a:pt x="16" y="56"/>
                  </a:lnTo>
                  <a:lnTo>
                    <a:pt x="10" y="56"/>
                  </a:lnTo>
                  <a:lnTo>
                    <a:pt x="10" y="50"/>
                  </a:lnTo>
                  <a:lnTo>
                    <a:pt x="6" y="50"/>
                  </a:lnTo>
                  <a:lnTo>
                    <a:pt x="0" y="50"/>
                  </a:lnTo>
                  <a:lnTo>
                    <a:pt x="0" y="46"/>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3" name="Freeform 226">
              <a:extLst>
                <a:ext uri="{FF2B5EF4-FFF2-40B4-BE49-F238E27FC236}">
                  <a16:creationId xmlns:a16="http://schemas.microsoft.com/office/drawing/2014/main" id="{BFCF4D8A-BD47-1EDD-BD4F-08DA91CA6E93}"/>
                </a:ext>
              </a:extLst>
            </p:cNvPr>
            <p:cNvSpPr>
              <a:spLocks/>
            </p:cNvSpPr>
            <p:nvPr/>
          </p:nvSpPr>
          <p:spPr bwMode="auto">
            <a:xfrm>
              <a:off x="3530600" y="2943225"/>
              <a:ext cx="460375" cy="466725"/>
            </a:xfrm>
            <a:custGeom>
              <a:avLst/>
              <a:gdLst>
                <a:gd name="T0" fmla="*/ 47625 w 290"/>
                <a:gd name="T1" fmla="*/ 355600 h 294"/>
                <a:gd name="T2" fmla="*/ 79375 w 290"/>
                <a:gd name="T3" fmla="*/ 333375 h 294"/>
                <a:gd name="T4" fmla="*/ 88900 w 290"/>
                <a:gd name="T5" fmla="*/ 292100 h 294"/>
                <a:gd name="T6" fmla="*/ 95250 w 290"/>
                <a:gd name="T7" fmla="*/ 69850 h 294"/>
                <a:gd name="T8" fmla="*/ 95250 w 290"/>
                <a:gd name="T9" fmla="*/ 15875 h 294"/>
                <a:gd name="T10" fmla="*/ 111125 w 290"/>
                <a:gd name="T11" fmla="*/ 0 h 294"/>
                <a:gd name="T12" fmla="*/ 158750 w 290"/>
                <a:gd name="T13" fmla="*/ 0 h 294"/>
                <a:gd name="T14" fmla="*/ 212725 w 290"/>
                <a:gd name="T15" fmla="*/ 0 h 294"/>
                <a:gd name="T16" fmla="*/ 260350 w 290"/>
                <a:gd name="T17" fmla="*/ 0 h 294"/>
                <a:gd name="T18" fmla="*/ 285750 w 290"/>
                <a:gd name="T19" fmla="*/ 0 h 294"/>
                <a:gd name="T20" fmla="*/ 301625 w 290"/>
                <a:gd name="T21" fmla="*/ 6350 h 294"/>
                <a:gd name="T22" fmla="*/ 317500 w 290"/>
                <a:gd name="T23" fmla="*/ 15875 h 294"/>
                <a:gd name="T24" fmla="*/ 333375 w 290"/>
                <a:gd name="T25" fmla="*/ 22225 h 294"/>
                <a:gd name="T26" fmla="*/ 333375 w 290"/>
                <a:gd name="T27" fmla="*/ 53975 h 294"/>
                <a:gd name="T28" fmla="*/ 339725 w 290"/>
                <a:gd name="T29" fmla="*/ 69850 h 294"/>
                <a:gd name="T30" fmla="*/ 339725 w 290"/>
                <a:gd name="T31" fmla="*/ 95250 h 294"/>
                <a:gd name="T32" fmla="*/ 355600 w 290"/>
                <a:gd name="T33" fmla="*/ 101600 h 294"/>
                <a:gd name="T34" fmla="*/ 365125 w 290"/>
                <a:gd name="T35" fmla="*/ 117475 h 294"/>
                <a:gd name="T36" fmla="*/ 371475 w 290"/>
                <a:gd name="T37" fmla="*/ 133350 h 294"/>
                <a:gd name="T38" fmla="*/ 381000 w 290"/>
                <a:gd name="T39" fmla="*/ 149225 h 294"/>
                <a:gd name="T40" fmla="*/ 387350 w 290"/>
                <a:gd name="T41" fmla="*/ 165100 h 294"/>
                <a:gd name="T42" fmla="*/ 403225 w 290"/>
                <a:gd name="T43" fmla="*/ 174625 h 294"/>
                <a:gd name="T44" fmla="*/ 419100 w 290"/>
                <a:gd name="T45" fmla="*/ 180975 h 294"/>
                <a:gd name="T46" fmla="*/ 428625 w 290"/>
                <a:gd name="T47" fmla="*/ 196850 h 294"/>
                <a:gd name="T48" fmla="*/ 434975 w 290"/>
                <a:gd name="T49" fmla="*/ 212725 h 294"/>
                <a:gd name="T50" fmla="*/ 444500 w 290"/>
                <a:gd name="T51" fmla="*/ 228600 h 294"/>
                <a:gd name="T52" fmla="*/ 434975 w 290"/>
                <a:gd name="T53" fmla="*/ 244475 h 294"/>
                <a:gd name="T54" fmla="*/ 444500 w 290"/>
                <a:gd name="T55" fmla="*/ 260350 h 294"/>
                <a:gd name="T56" fmla="*/ 444500 w 290"/>
                <a:gd name="T57" fmla="*/ 285750 h 294"/>
                <a:gd name="T58" fmla="*/ 450850 w 290"/>
                <a:gd name="T59" fmla="*/ 301625 h 294"/>
                <a:gd name="T60" fmla="*/ 460375 w 290"/>
                <a:gd name="T61" fmla="*/ 317500 h 294"/>
                <a:gd name="T62" fmla="*/ 434975 w 290"/>
                <a:gd name="T63" fmla="*/ 333375 h 294"/>
                <a:gd name="T64" fmla="*/ 412750 w 290"/>
                <a:gd name="T65" fmla="*/ 355600 h 294"/>
                <a:gd name="T66" fmla="*/ 381000 w 290"/>
                <a:gd name="T67" fmla="*/ 381000 h 294"/>
                <a:gd name="T68" fmla="*/ 349250 w 290"/>
                <a:gd name="T69" fmla="*/ 396875 h 294"/>
                <a:gd name="T70" fmla="*/ 317500 w 290"/>
                <a:gd name="T71" fmla="*/ 428625 h 294"/>
                <a:gd name="T72" fmla="*/ 254000 w 290"/>
                <a:gd name="T73" fmla="*/ 466725 h 294"/>
                <a:gd name="T74" fmla="*/ 212725 w 290"/>
                <a:gd name="T75" fmla="*/ 466725 h 294"/>
                <a:gd name="T76" fmla="*/ 180975 w 290"/>
                <a:gd name="T77" fmla="*/ 466725 h 294"/>
                <a:gd name="T78" fmla="*/ 158750 w 290"/>
                <a:gd name="T79" fmla="*/ 450850 h 294"/>
                <a:gd name="T80" fmla="*/ 127000 w 290"/>
                <a:gd name="T81" fmla="*/ 466725 h 294"/>
                <a:gd name="T82" fmla="*/ 47625 w 290"/>
                <a:gd name="T83" fmla="*/ 460375 h 294"/>
                <a:gd name="T84" fmla="*/ 0 w 290"/>
                <a:gd name="T85" fmla="*/ 450850 h 294"/>
                <a:gd name="T86" fmla="*/ 0 w 290"/>
                <a:gd name="T87" fmla="*/ 355600 h 2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90"/>
                <a:gd name="T133" fmla="*/ 0 h 294"/>
                <a:gd name="T134" fmla="*/ 290 w 290"/>
                <a:gd name="T135" fmla="*/ 294 h 2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90" h="294">
                  <a:moveTo>
                    <a:pt x="0" y="224"/>
                  </a:moveTo>
                  <a:lnTo>
                    <a:pt x="6" y="224"/>
                  </a:lnTo>
                  <a:lnTo>
                    <a:pt x="30" y="224"/>
                  </a:lnTo>
                  <a:lnTo>
                    <a:pt x="50" y="224"/>
                  </a:lnTo>
                  <a:lnTo>
                    <a:pt x="50" y="214"/>
                  </a:lnTo>
                  <a:lnTo>
                    <a:pt x="50" y="210"/>
                  </a:lnTo>
                  <a:lnTo>
                    <a:pt x="56" y="210"/>
                  </a:lnTo>
                  <a:lnTo>
                    <a:pt x="56" y="204"/>
                  </a:lnTo>
                  <a:lnTo>
                    <a:pt x="56" y="184"/>
                  </a:lnTo>
                  <a:lnTo>
                    <a:pt x="56" y="164"/>
                  </a:lnTo>
                  <a:lnTo>
                    <a:pt x="60" y="84"/>
                  </a:lnTo>
                  <a:lnTo>
                    <a:pt x="60" y="44"/>
                  </a:lnTo>
                  <a:lnTo>
                    <a:pt x="60" y="40"/>
                  </a:lnTo>
                  <a:lnTo>
                    <a:pt x="60" y="14"/>
                  </a:lnTo>
                  <a:lnTo>
                    <a:pt x="60" y="10"/>
                  </a:lnTo>
                  <a:lnTo>
                    <a:pt x="60" y="0"/>
                  </a:lnTo>
                  <a:lnTo>
                    <a:pt x="64" y="0"/>
                  </a:lnTo>
                  <a:lnTo>
                    <a:pt x="70" y="0"/>
                  </a:lnTo>
                  <a:lnTo>
                    <a:pt x="84" y="0"/>
                  </a:lnTo>
                  <a:lnTo>
                    <a:pt x="90" y="0"/>
                  </a:lnTo>
                  <a:lnTo>
                    <a:pt x="100" y="0"/>
                  </a:lnTo>
                  <a:lnTo>
                    <a:pt x="124" y="0"/>
                  </a:lnTo>
                  <a:lnTo>
                    <a:pt x="130" y="0"/>
                  </a:lnTo>
                  <a:lnTo>
                    <a:pt x="134" y="0"/>
                  </a:lnTo>
                  <a:lnTo>
                    <a:pt x="150" y="0"/>
                  </a:lnTo>
                  <a:lnTo>
                    <a:pt x="154" y="0"/>
                  </a:lnTo>
                  <a:lnTo>
                    <a:pt x="164" y="0"/>
                  </a:lnTo>
                  <a:lnTo>
                    <a:pt x="170" y="0"/>
                  </a:lnTo>
                  <a:lnTo>
                    <a:pt x="174" y="0"/>
                  </a:lnTo>
                  <a:lnTo>
                    <a:pt x="180" y="0"/>
                  </a:lnTo>
                  <a:lnTo>
                    <a:pt x="184" y="0"/>
                  </a:lnTo>
                  <a:lnTo>
                    <a:pt x="190" y="0"/>
                  </a:lnTo>
                  <a:lnTo>
                    <a:pt x="190" y="4"/>
                  </a:lnTo>
                  <a:lnTo>
                    <a:pt x="194" y="4"/>
                  </a:lnTo>
                  <a:lnTo>
                    <a:pt x="200" y="4"/>
                  </a:lnTo>
                  <a:lnTo>
                    <a:pt x="200" y="10"/>
                  </a:lnTo>
                  <a:lnTo>
                    <a:pt x="204" y="10"/>
                  </a:lnTo>
                  <a:lnTo>
                    <a:pt x="204" y="14"/>
                  </a:lnTo>
                  <a:lnTo>
                    <a:pt x="210" y="14"/>
                  </a:lnTo>
                  <a:lnTo>
                    <a:pt x="210" y="20"/>
                  </a:lnTo>
                  <a:lnTo>
                    <a:pt x="210" y="24"/>
                  </a:lnTo>
                  <a:lnTo>
                    <a:pt x="210" y="34"/>
                  </a:lnTo>
                  <a:lnTo>
                    <a:pt x="210" y="40"/>
                  </a:lnTo>
                  <a:lnTo>
                    <a:pt x="214" y="40"/>
                  </a:lnTo>
                  <a:lnTo>
                    <a:pt x="214" y="44"/>
                  </a:lnTo>
                  <a:lnTo>
                    <a:pt x="214" y="50"/>
                  </a:lnTo>
                  <a:lnTo>
                    <a:pt x="214" y="54"/>
                  </a:lnTo>
                  <a:lnTo>
                    <a:pt x="214" y="60"/>
                  </a:lnTo>
                  <a:lnTo>
                    <a:pt x="214" y="64"/>
                  </a:lnTo>
                  <a:lnTo>
                    <a:pt x="220" y="64"/>
                  </a:lnTo>
                  <a:lnTo>
                    <a:pt x="224" y="64"/>
                  </a:lnTo>
                  <a:lnTo>
                    <a:pt x="224" y="70"/>
                  </a:lnTo>
                  <a:lnTo>
                    <a:pt x="230" y="70"/>
                  </a:lnTo>
                  <a:lnTo>
                    <a:pt x="230" y="74"/>
                  </a:lnTo>
                  <a:lnTo>
                    <a:pt x="230" y="80"/>
                  </a:lnTo>
                  <a:lnTo>
                    <a:pt x="230" y="84"/>
                  </a:lnTo>
                  <a:lnTo>
                    <a:pt x="234" y="84"/>
                  </a:lnTo>
                  <a:lnTo>
                    <a:pt x="234" y="90"/>
                  </a:lnTo>
                  <a:lnTo>
                    <a:pt x="240" y="90"/>
                  </a:lnTo>
                  <a:lnTo>
                    <a:pt x="240" y="94"/>
                  </a:lnTo>
                  <a:lnTo>
                    <a:pt x="240" y="100"/>
                  </a:lnTo>
                  <a:lnTo>
                    <a:pt x="244" y="100"/>
                  </a:lnTo>
                  <a:lnTo>
                    <a:pt x="244" y="104"/>
                  </a:lnTo>
                  <a:lnTo>
                    <a:pt x="250" y="104"/>
                  </a:lnTo>
                  <a:lnTo>
                    <a:pt x="250" y="110"/>
                  </a:lnTo>
                  <a:lnTo>
                    <a:pt x="254" y="110"/>
                  </a:lnTo>
                  <a:lnTo>
                    <a:pt x="260" y="110"/>
                  </a:lnTo>
                  <a:lnTo>
                    <a:pt x="260" y="114"/>
                  </a:lnTo>
                  <a:lnTo>
                    <a:pt x="264" y="114"/>
                  </a:lnTo>
                  <a:lnTo>
                    <a:pt x="264" y="120"/>
                  </a:lnTo>
                  <a:lnTo>
                    <a:pt x="264" y="124"/>
                  </a:lnTo>
                  <a:lnTo>
                    <a:pt x="270" y="124"/>
                  </a:lnTo>
                  <a:lnTo>
                    <a:pt x="270" y="130"/>
                  </a:lnTo>
                  <a:lnTo>
                    <a:pt x="270" y="134"/>
                  </a:lnTo>
                  <a:lnTo>
                    <a:pt x="274" y="134"/>
                  </a:lnTo>
                  <a:lnTo>
                    <a:pt x="274" y="140"/>
                  </a:lnTo>
                  <a:lnTo>
                    <a:pt x="280" y="140"/>
                  </a:lnTo>
                  <a:lnTo>
                    <a:pt x="280" y="144"/>
                  </a:lnTo>
                  <a:lnTo>
                    <a:pt x="280" y="150"/>
                  </a:lnTo>
                  <a:lnTo>
                    <a:pt x="280" y="154"/>
                  </a:lnTo>
                  <a:lnTo>
                    <a:pt x="274" y="154"/>
                  </a:lnTo>
                  <a:lnTo>
                    <a:pt x="274" y="160"/>
                  </a:lnTo>
                  <a:lnTo>
                    <a:pt x="274" y="164"/>
                  </a:lnTo>
                  <a:lnTo>
                    <a:pt x="280" y="164"/>
                  </a:lnTo>
                  <a:lnTo>
                    <a:pt x="280" y="170"/>
                  </a:lnTo>
                  <a:lnTo>
                    <a:pt x="280" y="174"/>
                  </a:lnTo>
                  <a:lnTo>
                    <a:pt x="280" y="180"/>
                  </a:lnTo>
                  <a:lnTo>
                    <a:pt x="280" y="184"/>
                  </a:lnTo>
                  <a:lnTo>
                    <a:pt x="280" y="190"/>
                  </a:lnTo>
                  <a:lnTo>
                    <a:pt x="284" y="190"/>
                  </a:lnTo>
                  <a:lnTo>
                    <a:pt x="284" y="194"/>
                  </a:lnTo>
                  <a:lnTo>
                    <a:pt x="290" y="194"/>
                  </a:lnTo>
                  <a:lnTo>
                    <a:pt x="290" y="200"/>
                  </a:lnTo>
                  <a:lnTo>
                    <a:pt x="290" y="204"/>
                  </a:lnTo>
                  <a:lnTo>
                    <a:pt x="284" y="210"/>
                  </a:lnTo>
                  <a:lnTo>
                    <a:pt x="274" y="210"/>
                  </a:lnTo>
                  <a:lnTo>
                    <a:pt x="274" y="214"/>
                  </a:lnTo>
                  <a:lnTo>
                    <a:pt x="274" y="220"/>
                  </a:lnTo>
                  <a:lnTo>
                    <a:pt x="260" y="224"/>
                  </a:lnTo>
                  <a:lnTo>
                    <a:pt x="250" y="230"/>
                  </a:lnTo>
                  <a:lnTo>
                    <a:pt x="244" y="240"/>
                  </a:lnTo>
                  <a:lnTo>
                    <a:pt x="240" y="240"/>
                  </a:lnTo>
                  <a:lnTo>
                    <a:pt x="234" y="244"/>
                  </a:lnTo>
                  <a:lnTo>
                    <a:pt x="224" y="250"/>
                  </a:lnTo>
                  <a:lnTo>
                    <a:pt x="220" y="250"/>
                  </a:lnTo>
                  <a:lnTo>
                    <a:pt x="214" y="254"/>
                  </a:lnTo>
                  <a:lnTo>
                    <a:pt x="210" y="260"/>
                  </a:lnTo>
                  <a:lnTo>
                    <a:pt x="200" y="270"/>
                  </a:lnTo>
                  <a:lnTo>
                    <a:pt x="184" y="274"/>
                  </a:lnTo>
                  <a:lnTo>
                    <a:pt x="174" y="284"/>
                  </a:lnTo>
                  <a:lnTo>
                    <a:pt x="160" y="294"/>
                  </a:lnTo>
                  <a:lnTo>
                    <a:pt x="154" y="294"/>
                  </a:lnTo>
                  <a:lnTo>
                    <a:pt x="150" y="294"/>
                  </a:lnTo>
                  <a:lnTo>
                    <a:pt x="134" y="294"/>
                  </a:lnTo>
                  <a:lnTo>
                    <a:pt x="124" y="294"/>
                  </a:lnTo>
                  <a:lnTo>
                    <a:pt x="120" y="294"/>
                  </a:lnTo>
                  <a:lnTo>
                    <a:pt x="114" y="294"/>
                  </a:lnTo>
                  <a:lnTo>
                    <a:pt x="104" y="294"/>
                  </a:lnTo>
                  <a:lnTo>
                    <a:pt x="110" y="284"/>
                  </a:lnTo>
                  <a:lnTo>
                    <a:pt x="100" y="284"/>
                  </a:lnTo>
                  <a:lnTo>
                    <a:pt x="100" y="294"/>
                  </a:lnTo>
                  <a:lnTo>
                    <a:pt x="84" y="294"/>
                  </a:lnTo>
                  <a:lnTo>
                    <a:pt x="80" y="294"/>
                  </a:lnTo>
                  <a:lnTo>
                    <a:pt x="60" y="294"/>
                  </a:lnTo>
                  <a:lnTo>
                    <a:pt x="50" y="294"/>
                  </a:lnTo>
                  <a:lnTo>
                    <a:pt x="30" y="290"/>
                  </a:lnTo>
                  <a:lnTo>
                    <a:pt x="16" y="294"/>
                  </a:lnTo>
                  <a:lnTo>
                    <a:pt x="0" y="290"/>
                  </a:lnTo>
                  <a:lnTo>
                    <a:pt x="0" y="284"/>
                  </a:lnTo>
                  <a:lnTo>
                    <a:pt x="0" y="264"/>
                  </a:lnTo>
                  <a:lnTo>
                    <a:pt x="0" y="244"/>
                  </a:lnTo>
                  <a:lnTo>
                    <a:pt x="0" y="22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4" name="Freeform 230">
              <a:extLst>
                <a:ext uri="{FF2B5EF4-FFF2-40B4-BE49-F238E27FC236}">
                  <a16:creationId xmlns:a16="http://schemas.microsoft.com/office/drawing/2014/main" id="{8326B87B-460D-6B8C-6378-163C013F6CC3}"/>
                </a:ext>
              </a:extLst>
            </p:cNvPr>
            <p:cNvSpPr>
              <a:spLocks/>
            </p:cNvSpPr>
            <p:nvPr/>
          </p:nvSpPr>
          <p:spPr bwMode="auto">
            <a:xfrm>
              <a:off x="3070225" y="2927350"/>
              <a:ext cx="327025" cy="317500"/>
            </a:xfrm>
            <a:custGeom>
              <a:avLst/>
              <a:gdLst>
                <a:gd name="T0" fmla="*/ 25400 w 206"/>
                <a:gd name="T1" fmla="*/ 142875 h 200"/>
                <a:gd name="T2" fmla="*/ 31750 w 206"/>
                <a:gd name="T3" fmla="*/ 133350 h 200"/>
                <a:gd name="T4" fmla="*/ 25400 w 206"/>
                <a:gd name="T5" fmla="*/ 127000 h 200"/>
                <a:gd name="T6" fmla="*/ 31750 w 206"/>
                <a:gd name="T7" fmla="*/ 117475 h 200"/>
                <a:gd name="T8" fmla="*/ 41275 w 206"/>
                <a:gd name="T9" fmla="*/ 101600 h 200"/>
                <a:gd name="T10" fmla="*/ 31750 w 206"/>
                <a:gd name="T11" fmla="*/ 79375 h 200"/>
                <a:gd name="T12" fmla="*/ 41275 w 206"/>
                <a:gd name="T13" fmla="*/ 63500 h 200"/>
                <a:gd name="T14" fmla="*/ 41275 w 206"/>
                <a:gd name="T15" fmla="*/ 47625 h 200"/>
                <a:gd name="T16" fmla="*/ 47625 w 206"/>
                <a:gd name="T17" fmla="*/ 38100 h 200"/>
                <a:gd name="T18" fmla="*/ 57150 w 206"/>
                <a:gd name="T19" fmla="*/ 31750 h 200"/>
                <a:gd name="T20" fmla="*/ 73025 w 206"/>
                <a:gd name="T21" fmla="*/ 22225 h 200"/>
                <a:gd name="T22" fmla="*/ 79375 w 206"/>
                <a:gd name="T23" fmla="*/ 15875 h 200"/>
                <a:gd name="T24" fmla="*/ 88900 w 206"/>
                <a:gd name="T25" fmla="*/ 6350 h 200"/>
                <a:gd name="T26" fmla="*/ 104775 w 206"/>
                <a:gd name="T27" fmla="*/ 6350 h 200"/>
                <a:gd name="T28" fmla="*/ 111125 w 206"/>
                <a:gd name="T29" fmla="*/ 0 h 200"/>
                <a:gd name="T30" fmla="*/ 158750 w 206"/>
                <a:gd name="T31" fmla="*/ 0 h 200"/>
                <a:gd name="T32" fmla="*/ 168275 w 206"/>
                <a:gd name="T33" fmla="*/ 6350 h 200"/>
                <a:gd name="T34" fmla="*/ 190500 w 206"/>
                <a:gd name="T35" fmla="*/ 22225 h 200"/>
                <a:gd name="T36" fmla="*/ 269875 w 206"/>
                <a:gd name="T37" fmla="*/ 22225 h 200"/>
                <a:gd name="T38" fmla="*/ 327025 w 206"/>
                <a:gd name="T39" fmla="*/ 31750 h 200"/>
                <a:gd name="T40" fmla="*/ 327025 w 206"/>
                <a:gd name="T41" fmla="*/ 158750 h 200"/>
                <a:gd name="T42" fmla="*/ 327025 w 206"/>
                <a:gd name="T43" fmla="*/ 196850 h 200"/>
                <a:gd name="T44" fmla="*/ 327025 w 206"/>
                <a:gd name="T45" fmla="*/ 222250 h 200"/>
                <a:gd name="T46" fmla="*/ 311150 w 206"/>
                <a:gd name="T47" fmla="*/ 238125 h 200"/>
                <a:gd name="T48" fmla="*/ 301625 w 206"/>
                <a:gd name="T49" fmla="*/ 276225 h 200"/>
                <a:gd name="T50" fmla="*/ 295275 w 206"/>
                <a:gd name="T51" fmla="*/ 292100 h 200"/>
                <a:gd name="T52" fmla="*/ 279400 w 206"/>
                <a:gd name="T53" fmla="*/ 285750 h 200"/>
                <a:gd name="T54" fmla="*/ 269875 w 206"/>
                <a:gd name="T55" fmla="*/ 276225 h 200"/>
                <a:gd name="T56" fmla="*/ 247650 w 206"/>
                <a:gd name="T57" fmla="*/ 285750 h 200"/>
                <a:gd name="T58" fmla="*/ 222250 w 206"/>
                <a:gd name="T59" fmla="*/ 285750 h 200"/>
                <a:gd name="T60" fmla="*/ 190500 w 206"/>
                <a:gd name="T61" fmla="*/ 285750 h 200"/>
                <a:gd name="T62" fmla="*/ 158750 w 206"/>
                <a:gd name="T63" fmla="*/ 285750 h 200"/>
                <a:gd name="T64" fmla="*/ 127000 w 206"/>
                <a:gd name="T65" fmla="*/ 285750 h 200"/>
                <a:gd name="T66" fmla="*/ 104775 w 206"/>
                <a:gd name="T67" fmla="*/ 285750 h 200"/>
                <a:gd name="T68" fmla="*/ 88900 w 206"/>
                <a:gd name="T69" fmla="*/ 285750 h 200"/>
                <a:gd name="T70" fmla="*/ 57150 w 206"/>
                <a:gd name="T71" fmla="*/ 285750 h 200"/>
                <a:gd name="T72" fmla="*/ 47625 w 206"/>
                <a:gd name="T73" fmla="*/ 292100 h 200"/>
                <a:gd name="T74" fmla="*/ 41275 w 206"/>
                <a:gd name="T75" fmla="*/ 301625 h 200"/>
                <a:gd name="T76" fmla="*/ 31750 w 206"/>
                <a:gd name="T77" fmla="*/ 307975 h 200"/>
                <a:gd name="T78" fmla="*/ 25400 w 206"/>
                <a:gd name="T79" fmla="*/ 317500 h 200"/>
                <a:gd name="T80" fmla="*/ 15875 w 206"/>
                <a:gd name="T81" fmla="*/ 307975 h 200"/>
                <a:gd name="T82" fmla="*/ 25400 w 206"/>
                <a:gd name="T83" fmla="*/ 301625 h 200"/>
                <a:gd name="T84" fmla="*/ 15875 w 206"/>
                <a:gd name="T85" fmla="*/ 292100 h 200"/>
                <a:gd name="T86" fmla="*/ 9525 w 206"/>
                <a:gd name="T87" fmla="*/ 285750 h 200"/>
                <a:gd name="T88" fmla="*/ 15875 w 206"/>
                <a:gd name="T89" fmla="*/ 276225 h 200"/>
                <a:gd name="T90" fmla="*/ 9525 w 206"/>
                <a:gd name="T91" fmla="*/ 269875 h 200"/>
                <a:gd name="T92" fmla="*/ 0 w 206"/>
                <a:gd name="T93" fmla="*/ 260350 h 200"/>
                <a:gd name="T94" fmla="*/ 9525 w 206"/>
                <a:gd name="T95" fmla="*/ 254000 h 200"/>
                <a:gd name="T96" fmla="*/ 9525 w 206"/>
                <a:gd name="T97" fmla="*/ 238125 h 200"/>
                <a:gd name="T98" fmla="*/ 9525 w 206"/>
                <a:gd name="T99" fmla="*/ 222250 h 200"/>
                <a:gd name="T100" fmla="*/ 15875 w 206"/>
                <a:gd name="T101" fmla="*/ 212725 h 200"/>
                <a:gd name="T102" fmla="*/ 25400 w 206"/>
                <a:gd name="T103" fmla="*/ 206375 h 200"/>
                <a:gd name="T104" fmla="*/ 25400 w 206"/>
                <a:gd name="T105" fmla="*/ 190500 h 200"/>
                <a:gd name="T106" fmla="*/ 15875 w 206"/>
                <a:gd name="T107" fmla="*/ 174625 h 200"/>
                <a:gd name="T108" fmla="*/ 31750 w 206"/>
                <a:gd name="T109" fmla="*/ 174625 h 200"/>
                <a:gd name="T110" fmla="*/ 31750 w 206"/>
                <a:gd name="T111" fmla="*/ 158750 h 200"/>
                <a:gd name="T112" fmla="*/ 25400 w 206"/>
                <a:gd name="T113" fmla="*/ 149225 h 200"/>
                <a:gd name="T114" fmla="*/ 15875 w 206"/>
                <a:gd name="T115" fmla="*/ 142875 h 2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6"/>
                <a:gd name="T175" fmla="*/ 0 h 200"/>
                <a:gd name="T176" fmla="*/ 206 w 206"/>
                <a:gd name="T177" fmla="*/ 200 h 2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6" h="200">
                  <a:moveTo>
                    <a:pt x="10" y="90"/>
                  </a:moveTo>
                  <a:lnTo>
                    <a:pt x="16" y="90"/>
                  </a:lnTo>
                  <a:lnTo>
                    <a:pt x="16" y="84"/>
                  </a:lnTo>
                  <a:lnTo>
                    <a:pt x="20" y="84"/>
                  </a:lnTo>
                  <a:lnTo>
                    <a:pt x="20" y="80"/>
                  </a:lnTo>
                  <a:lnTo>
                    <a:pt x="16" y="80"/>
                  </a:lnTo>
                  <a:lnTo>
                    <a:pt x="16" y="74"/>
                  </a:lnTo>
                  <a:lnTo>
                    <a:pt x="20" y="74"/>
                  </a:lnTo>
                  <a:lnTo>
                    <a:pt x="20" y="70"/>
                  </a:lnTo>
                  <a:lnTo>
                    <a:pt x="26" y="64"/>
                  </a:lnTo>
                  <a:lnTo>
                    <a:pt x="20" y="60"/>
                  </a:lnTo>
                  <a:lnTo>
                    <a:pt x="20" y="50"/>
                  </a:lnTo>
                  <a:lnTo>
                    <a:pt x="26" y="44"/>
                  </a:lnTo>
                  <a:lnTo>
                    <a:pt x="26" y="40"/>
                  </a:lnTo>
                  <a:lnTo>
                    <a:pt x="26" y="34"/>
                  </a:lnTo>
                  <a:lnTo>
                    <a:pt x="26" y="30"/>
                  </a:lnTo>
                  <a:lnTo>
                    <a:pt x="26" y="24"/>
                  </a:lnTo>
                  <a:lnTo>
                    <a:pt x="30" y="24"/>
                  </a:lnTo>
                  <a:lnTo>
                    <a:pt x="30" y="20"/>
                  </a:lnTo>
                  <a:lnTo>
                    <a:pt x="36" y="20"/>
                  </a:lnTo>
                  <a:lnTo>
                    <a:pt x="40" y="14"/>
                  </a:lnTo>
                  <a:lnTo>
                    <a:pt x="46" y="14"/>
                  </a:lnTo>
                  <a:lnTo>
                    <a:pt x="46" y="10"/>
                  </a:lnTo>
                  <a:lnTo>
                    <a:pt x="50" y="10"/>
                  </a:lnTo>
                  <a:lnTo>
                    <a:pt x="50" y="4"/>
                  </a:lnTo>
                  <a:lnTo>
                    <a:pt x="56" y="4"/>
                  </a:lnTo>
                  <a:lnTo>
                    <a:pt x="60" y="4"/>
                  </a:lnTo>
                  <a:lnTo>
                    <a:pt x="66" y="4"/>
                  </a:lnTo>
                  <a:lnTo>
                    <a:pt x="66" y="0"/>
                  </a:lnTo>
                  <a:lnTo>
                    <a:pt x="70" y="0"/>
                  </a:lnTo>
                  <a:lnTo>
                    <a:pt x="76" y="0"/>
                  </a:lnTo>
                  <a:lnTo>
                    <a:pt x="100" y="0"/>
                  </a:lnTo>
                  <a:lnTo>
                    <a:pt x="106" y="0"/>
                  </a:lnTo>
                  <a:lnTo>
                    <a:pt x="106" y="4"/>
                  </a:lnTo>
                  <a:lnTo>
                    <a:pt x="120" y="4"/>
                  </a:lnTo>
                  <a:lnTo>
                    <a:pt x="120" y="14"/>
                  </a:lnTo>
                  <a:lnTo>
                    <a:pt x="130" y="14"/>
                  </a:lnTo>
                  <a:lnTo>
                    <a:pt x="170" y="14"/>
                  </a:lnTo>
                  <a:lnTo>
                    <a:pt x="186" y="14"/>
                  </a:lnTo>
                  <a:lnTo>
                    <a:pt x="206" y="20"/>
                  </a:lnTo>
                  <a:lnTo>
                    <a:pt x="206" y="94"/>
                  </a:lnTo>
                  <a:lnTo>
                    <a:pt x="206" y="100"/>
                  </a:lnTo>
                  <a:lnTo>
                    <a:pt x="206" y="110"/>
                  </a:lnTo>
                  <a:lnTo>
                    <a:pt x="206" y="124"/>
                  </a:lnTo>
                  <a:lnTo>
                    <a:pt x="206" y="130"/>
                  </a:lnTo>
                  <a:lnTo>
                    <a:pt x="206" y="140"/>
                  </a:lnTo>
                  <a:lnTo>
                    <a:pt x="196" y="140"/>
                  </a:lnTo>
                  <a:lnTo>
                    <a:pt x="196" y="150"/>
                  </a:lnTo>
                  <a:lnTo>
                    <a:pt x="190" y="150"/>
                  </a:lnTo>
                  <a:lnTo>
                    <a:pt x="190" y="174"/>
                  </a:lnTo>
                  <a:lnTo>
                    <a:pt x="190" y="184"/>
                  </a:lnTo>
                  <a:lnTo>
                    <a:pt x="186" y="184"/>
                  </a:lnTo>
                  <a:lnTo>
                    <a:pt x="180" y="180"/>
                  </a:lnTo>
                  <a:lnTo>
                    <a:pt x="176" y="180"/>
                  </a:lnTo>
                  <a:lnTo>
                    <a:pt x="176" y="174"/>
                  </a:lnTo>
                  <a:lnTo>
                    <a:pt x="170" y="174"/>
                  </a:lnTo>
                  <a:lnTo>
                    <a:pt x="170" y="180"/>
                  </a:lnTo>
                  <a:lnTo>
                    <a:pt x="156" y="180"/>
                  </a:lnTo>
                  <a:lnTo>
                    <a:pt x="150" y="180"/>
                  </a:lnTo>
                  <a:lnTo>
                    <a:pt x="140" y="180"/>
                  </a:lnTo>
                  <a:lnTo>
                    <a:pt x="130" y="180"/>
                  </a:lnTo>
                  <a:lnTo>
                    <a:pt x="120" y="180"/>
                  </a:lnTo>
                  <a:lnTo>
                    <a:pt x="106" y="180"/>
                  </a:lnTo>
                  <a:lnTo>
                    <a:pt x="100" y="180"/>
                  </a:lnTo>
                  <a:lnTo>
                    <a:pt x="90" y="180"/>
                  </a:lnTo>
                  <a:lnTo>
                    <a:pt x="80" y="180"/>
                  </a:lnTo>
                  <a:lnTo>
                    <a:pt x="70" y="180"/>
                  </a:lnTo>
                  <a:lnTo>
                    <a:pt x="66" y="180"/>
                  </a:lnTo>
                  <a:lnTo>
                    <a:pt x="60" y="180"/>
                  </a:lnTo>
                  <a:lnTo>
                    <a:pt x="56" y="180"/>
                  </a:lnTo>
                  <a:lnTo>
                    <a:pt x="46" y="180"/>
                  </a:lnTo>
                  <a:lnTo>
                    <a:pt x="36" y="180"/>
                  </a:lnTo>
                  <a:lnTo>
                    <a:pt x="36" y="184"/>
                  </a:lnTo>
                  <a:lnTo>
                    <a:pt x="30" y="184"/>
                  </a:lnTo>
                  <a:lnTo>
                    <a:pt x="30" y="190"/>
                  </a:lnTo>
                  <a:lnTo>
                    <a:pt x="26" y="190"/>
                  </a:lnTo>
                  <a:lnTo>
                    <a:pt x="26" y="194"/>
                  </a:lnTo>
                  <a:lnTo>
                    <a:pt x="20" y="194"/>
                  </a:lnTo>
                  <a:lnTo>
                    <a:pt x="16" y="194"/>
                  </a:lnTo>
                  <a:lnTo>
                    <a:pt x="16" y="200"/>
                  </a:lnTo>
                  <a:lnTo>
                    <a:pt x="10" y="200"/>
                  </a:lnTo>
                  <a:lnTo>
                    <a:pt x="10" y="194"/>
                  </a:lnTo>
                  <a:lnTo>
                    <a:pt x="16" y="194"/>
                  </a:lnTo>
                  <a:lnTo>
                    <a:pt x="16" y="190"/>
                  </a:lnTo>
                  <a:lnTo>
                    <a:pt x="10" y="190"/>
                  </a:lnTo>
                  <a:lnTo>
                    <a:pt x="10" y="184"/>
                  </a:lnTo>
                  <a:lnTo>
                    <a:pt x="10" y="180"/>
                  </a:lnTo>
                  <a:lnTo>
                    <a:pt x="6" y="180"/>
                  </a:lnTo>
                  <a:lnTo>
                    <a:pt x="6" y="174"/>
                  </a:lnTo>
                  <a:lnTo>
                    <a:pt x="10" y="174"/>
                  </a:lnTo>
                  <a:lnTo>
                    <a:pt x="10" y="170"/>
                  </a:lnTo>
                  <a:lnTo>
                    <a:pt x="6" y="170"/>
                  </a:lnTo>
                  <a:lnTo>
                    <a:pt x="6" y="164"/>
                  </a:lnTo>
                  <a:lnTo>
                    <a:pt x="0" y="164"/>
                  </a:lnTo>
                  <a:lnTo>
                    <a:pt x="0" y="160"/>
                  </a:lnTo>
                  <a:lnTo>
                    <a:pt x="6" y="160"/>
                  </a:lnTo>
                  <a:lnTo>
                    <a:pt x="6" y="154"/>
                  </a:lnTo>
                  <a:lnTo>
                    <a:pt x="6" y="150"/>
                  </a:lnTo>
                  <a:lnTo>
                    <a:pt x="6" y="144"/>
                  </a:lnTo>
                  <a:lnTo>
                    <a:pt x="6" y="140"/>
                  </a:lnTo>
                  <a:lnTo>
                    <a:pt x="6" y="134"/>
                  </a:lnTo>
                  <a:lnTo>
                    <a:pt x="10" y="134"/>
                  </a:lnTo>
                  <a:lnTo>
                    <a:pt x="10" y="130"/>
                  </a:lnTo>
                  <a:lnTo>
                    <a:pt x="16" y="130"/>
                  </a:lnTo>
                  <a:lnTo>
                    <a:pt x="16" y="124"/>
                  </a:lnTo>
                  <a:lnTo>
                    <a:pt x="16" y="120"/>
                  </a:lnTo>
                  <a:lnTo>
                    <a:pt x="10" y="114"/>
                  </a:lnTo>
                  <a:lnTo>
                    <a:pt x="10" y="110"/>
                  </a:lnTo>
                  <a:lnTo>
                    <a:pt x="16" y="104"/>
                  </a:lnTo>
                  <a:lnTo>
                    <a:pt x="20" y="110"/>
                  </a:lnTo>
                  <a:lnTo>
                    <a:pt x="20" y="104"/>
                  </a:lnTo>
                  <a:lnTo>
                    <a:pt x="20" y="100"/>
                  </a:lnTo>
                  <a:lnTo>
                    <a:pt x="16" y="100"/>
                  </a:lnTo>
                  <a:lnTo>
                    <a:pt x="16" y="94"/>
                  </a:lnTo>
                  <a:lnTo>
                    <a:pt x="10" y="94"/>
                  </a:lnTo>
                  <a:lnTo>
                    <a:pt x="10" y="9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5" name="Freeform 232">
              <a:extLst>
                <a:ext uri="{FF2B5EF4-FFF2-40B4-BE49-F238E27FC236}">
                  <a16:creationId xmlns:a16="http://schemas.microsoft.com/office/drawing/2014/main" id="{A81BCBC6-4FC5-C4B9-42AD-20785A994C68}"/>
                </a:ext>
              </a:extLst>
            </p:cNvPr>
            <p:cNvSpPr>
              <a:spLocks/>
            </p:cNvSpPr>
            <p:nvPr/>
          </p:nvSpPr>
          <p:spPr bwMode="auto">
            <a:xfrm>
              <a:off x="2311400" y="2895600"/>
              <a:ext cx="412750" cy="476250"/>
            </a:xfrm>
            <a:custGeom>
              <a:avLst/>
              <a:gdLst>
                <a:gd name="T0" fmla="*/ 6350 w 260"/>
                <a:gd name="T1" fmla="*/ 117475 h 300"/>
                <a:gd name="T2" fmla="*/ 47625 w 260"/>
                <a:gd name="T3" fmla="*/ 101600 h 300"/>
                <a:gd name="T4" fmla="*/ 117475 w 260"/>
                <a:gd name="T5" fmla="*/ 79375 h 300"/>
                <a:gd name="T6" fmla="*/ 133350 w 260"/>
                <a:gd name="T7" fmla="*/ 53975 h 300"/>
                <a:gd name="T8" fmla="*/ 142875 w 260"/>
                <a:gd name="T9" fmla="*/ 31750 h 300"/>
                <a:gd name="T10" fmla="*/ 149225 w 260"/>
                <a:gd name="T11" fmla="*/ 47625 h 300"/>
                <a:gd name="T12" fmla="*/ 165100 w 260"/>
                <a:gd name="T13" fmla="*/ 53975 h 300"/>
                <a:gd name="T14" fmla="*/ 180975 w 260"/>
                <a:gd name="T15" fmla="*/ 63500 h 300"/>
                <a:gd name="T16" fmla="*/ 196850 w 260"/>
                <a:gd name="T17" fmla="*/ 53975 h 300"/>
                <a:gd name="T18" fmla="*/ 196850 w 260"/>
                <a:gd name="T19" fmla="*/ 53975 h 300"/>
                <a:gd name="T20" fmla="*/ 212725 w 260"/>
                <a:gd name="T21" fmla="*/ 53975 h 300"/>
                <a:gd name="T22" fmla="*/ 228600 w 260"/>
                <a:gd name="T23" fmla="*/ 38100 h 300"/>
                <a:gd name="T24" fmla="*/ 244475 w 260"/>
                <a:gd name="T25" fmla="*/ 31750 h 300"/>
                <a:gd name="T26" fmla="*/ 260350 w 260"/>
                <a:gd name="T27" fmla="*/ 31750 h 300"/>
                <a:gd name="T28" fmla="*/ 371475 w 260"/>
                <a:gd name="T29" fmla="*/ 0 h 300"/>
                <a:gd name="T30" fmla="*/ 412750 w 260"/>
                <a:gd name="T31" fmla="*/ 22225 h 300"/>
                <a:gd name="T32" fmla="*/ 403225 w 260"/>
                <a:gd name="T33" fmla="*/ 31750 h 300"/>
                <a:gd name="T34" fmla="*/ 412750 w 260"/>
                <a:gd name="T35" fmla="*/ 38100 h 300"/>
                <a:gd name="T36" fmla="*/ 412750 w 260"/>
                <a:gd name="T37" fmla="*/ 53975 h 300"/>
                <a:gd name="T38" fmla="*/ 403225 w 260"/>
                <a:gd name="T39" fmla="*/ 238125 h 300"/>
                <a:gd name="T40" fmla="*/ 403225 w 260"/>
                <a:gd name="T41" fmla="*/ 254000 h 300"/>
                <a:gd name="T42" fmla="*/ 403225 w 260"/>
                <a:gd name="T43" fmla="*/ 323850 h 300"/>
                <a:gd name="T44" fmla="*/ 403225 w 260"/>
                <a:gd name="T45" fmla="*/ 396875 h 300"/>
                <a:gd name="T46" fmla="*/ 403225 w 260"/>
                <a:gd name="T47" fmla="*/ 434975 h 300"/>
                <a:gd name="T48" fmla="*/ 403225 w 260"/>
                <a:gd name="T49" fmla="*/ 476250 h 300"/>
                <a:gd name="T50" fmla="*/ 355600 w 260"/>
                <a:gd name="T51" fmla="*/ 476250 h 300"/>
                <a:gd name="T52" fmla="*/ 307975 w 260"/>
                <a:gd name="T53" fmla="*/ 466725 h 300"/>
                <a:gd name="T54" fmla="*/ 254000 w 260"/>
                <a:gd name="T55" fmla="*/ 466725 h 300"/>
                <a:gd name="T56" fmla="*/ 196850 w 260"/>
                <a:gd name="T57" fmla="*/ 466725 h 300"/>
                <a:gd name="T58" fmla="*/ 158750 w 260"/>
                <a:gd name="T59" fmla="*/ 466725 h 300"/>
                <a:gd name="T60" fmla="*/ 101600 w 260"/>
                <a:gd name="T61" fmla="*/ 466725 h 300"/>
                <a:gd name="T62" fmla="*/ 47625 w 260"/>
                <a:gd name="T63" fmla="*/ 460375 h 300"/>
                <a:gd name="T64" fmla="*/ 38100 w 260"/>
                <a:gd name="T65" fmla="*/ 412750 h 300"/>
                <a:gd name="T66" fmla="*/ 22225 w 260"/>
                <a:gd name="T67" fmla="*/ 317500 h 300"/>
                <a:gd name="T68" fmla="*/ 6350 w 260"/>
                <a:gd name="T69" fmla="*/ 206375 h 300"/>
                <a:gd name="T70" fmla="*/ 6350 w 260"/>
                <a:gd name="T71" fmla="*/ 165100 h 300"/>
                <a:gd name="T72" fmla="*/ 0 w 260"/>
                <a:gd name="T73" fmla="*/ 117475 h 3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0"/>
                <a:gd name="T112" fmla="*/ 0 h 300"/>
                <a:gd name="T113" fmla="*/ 260 w 260"/>
                <a:gd name="T114" fmla="*/ 300 h 3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0" h="300">
                  <a:moveTo>
                    <a:pt x="0" y="74"/>
                  </a:moveTo>
                  <a:lnTo>
                    <a:pt x="4" y="74"/>
                  </a:lnTo>
                  <a:lnTo>
                    <a:pt x="24" y="64"/>
                  </a:lnTo>
                  <a:lnTo>
                    <a:pt x="30" y="64"/>
                  </a:lnTo>
                  <a:lnTo>
                    <a:pt x="64" y="54"/>
                  </a:lnTo>
                  <a:lnTo>
                    <a:pt x="74" y="50"/>
                  </a:lnTo>
                  <a:lnTo>
                    <a:pt x="80" y="50"/>
                  </a:lnTo>
                  <a:lnTo>
                    <a:pt x="84" y="34"/>
                  </a:lnTo>
                  <a:lnTo>
                    <a:pt x="90" y="34"/>
                  </a:lnTo>
                  <a:lnTo>
                    <a:pt x="90" y="20"/>
                  </a:lnTo>
                  <a:lnTo>
                    <a:pt x="94" y="24"/>
                  </a:lnTo>
                  <a:lnTo>
                    <a:pt x="94" y="30"/>
                  </a:lnTo>
                  <a:lnTo>
                    <a:pt x="104" y="30"/>
                  </a:lnTo>
                  <a:lnTo>
                    <a:pt x="104" y="34"/>
                  </a:lnTo>
                  <a:lnTo>
                    <a:pt x="104" y="40"/>
                  </a:lnTo>
                  <a:lnTo>
                    <a:pt x="114" y="40"/>
                  </a:lnTo>
                  <a:lnTo>
                    <a:pt x="120" y="34"/>
                  </a:lnTo>
                  <a:lnTo>
                    <a:pt x="124" y="34"/>
                  </a:lnTo>
                  <a:lnTo>
                    <a:pt x="124" y="30"/>
                  </a:lnTo>
                  <a:lnTo>
                    <a:pt x="124" y="34"/>
                  </a:lnTo>
                  <a:lnTo>
                    <a:pt x="130" y="34"/>
                  </a:lnTo>
                  <a:lnTo>
                    <a:pt x="134" y="34"/>
                  </a:lnTo>
                  <a:lnTo>
                    <a:pt x="134" y="30"/>
                  </a:lnTo>
                  <a:lnTo>
                    <a:pt x="144" y="24"/>
                  </a:lnTo>
                  <a:lnTo>
                    <a:pt x="150" y="24"/>
                  </a:lnTo>
                  <a:lnTo>
                    <a:pt x="154" y="20"/>
                  </a:lnTo>
                  <a:lnTo>
                    <a:pt x="160" y="20"/>
                  </a:lnTo>
                  <a:lnTo>
                    <a:pt x="164" y="20"/>
                  </a:lnTo>
                  <a:lnTo>
                    <a:pt x="204" y="0"/>
                  </a:lnTo>
                  <a:lnTo>
                    <a:pt x="234" y="0"/>
                  </a:lnTo>
                  <a:lnTo>
                    <a:pt x="260" y="0"/>
                  </a:lnTo>
                  <a:lnTo>
                    <a:pt x="260" y="14"/>
                  </a:lnTo>
                  <a:lnTo>
                    <a:pt x="254" y="14"/>
                  </a:lnTo>
                  <a:lnTo>
                    <a:pt x="254" y="20"/>
                  </a:lnTo>
                  <a:lnTo>
                    <a:pt x="254" y="24"/>
                  </a:lnTo>
                  <a:lnTo>
                    <a:pt x="260" y="24"/>
                  </a:lnTo>
                  <a:lnTo>
                    <a:pt x="260" y="30"/>
                  </a:lnTo>
                  <a:lnTo>
                    <a:pt x="260" y="34"/>
                  </a:lnTo>
                  <a:lnTo>
                    <a:pt x="260" y="104"/>
                  </a:lnTo>
                  <a:lnTo>
                    <a:pt x="254" y="150"/>
                  </a:lnTo>
                  <a:lnTo>
                    <a:pt x="254" y="154"/>
                  </a:lnTo>
                  <a:lnTo>
                    <a:pt x="254" y="160"/>
                  </a:lnTo>
                  <a:lnTo>
                    <a:pt x="254" y="190"/>
                  </a:lnTo>
                  <a:lnTo>
                    <a:pt x="254" y="204"/>
                  </a:lnTo>
                  <a:lnTo>
                    <a:pt x="254" y="220"/>
                  </a:lnTo>
                  <a:lnTo>
                    <a:pt x="254" y="250"/>
                  </a:lnTo>
                  <a:lnTo>
                    <a:pt x="254" y="270"/>
                  </a:lnTo>
                  <a:lnTo>
                    <a:pt x="254" y="274"/>
                  </a:lnTo>
                  <a:lnTo>
                    <a:pt x="254" y="294"/>
                  </a:lnTo>
                  <a:lnTo>
                    <a:pt x="254" y="300"/>
                  </a:lnTo>
                  <a:lnTo>
                    <a:pt x="240" y="300"/>
                  </a:lnTo>
                  <a:lnTo>
                    <a:pt x="224" y="300"/>
                  </a:lnTo>
                  <a:lnTo>
                    <a:pt x="210" y="300"/>
                  </a:lnTo>
                  <a:lnTo>
                    <a:pt x="194" y="294"/>
                  </a:lnTo>
                  <a:lnTo>
                    <a:pt x="180" y="294"/>
                  </a:lnTo>
                  <a:lnTo>
                    <a:pt x="160" y="294"/>
                  </a:lnTo>
                  <a:lnTo>
                    <a:pt x="134" y="294"/>
                  </a:lnTo>
                  <a:lnTo>
                    <a:pt x="124" y="294"/>
                  </a:lnTo>
                  <a:lnTo>
                    <a:pt x="120" y="294"/>
                  </a:lnTo>
                  <a:lnTo>
                    <a:pt x="100" y="294"/>
                  </a:lnTo>
                  <a:lnTo>
                    <a:pt x="90" y="294"/>
                  </a:lnTo>
                  <a:lnTo>
                    <a:pt x="64" y="294"/>
                  </a:lnTo>
                  <a:lnTo>
                    <a:pt x="50" y="294"/>
                  </a:lnTo>
                  <a:lnTo>
                    <a:pt x="30" y="290"/>
                  </a:lnTo>
                  <a:lnTo>
                    <a:pt x="24" y="284"/>
                  </a:lnTo>
                  <a:lnTo>
                    <a:pt x="24" y="260"/>
                  </a:lnTo>
                  <a:lnTo>
                    <a:pt x="14" y="210"/>
                  </a:lnTo>
                  <a:lnTo>
                    <a:pt x="14" y="200"/>
                  </a:lnTo>
                  <a:lnTo>
                    <a:pt x="10" y="174"/>
                  </a:lnTo>
                  <a:lnTo>
                    <a:pt x="4" y="130"/>
                  </a:lnTo>
                  <a:lnTo>
                    <a:pt x="4" y="124"/>
                  </a:lnTo>
                  <a:lnTo>
                    <a:pt x="4" y="104"/>
                  </a:lnTo>
                  <a:lnTo>
                    <a:pt x="0" y="94"/>
                  </a:lnTo>
                  <a:lnTo>
                    <a:pt x="0" y="74"/>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6" name="Freeform 234">
              <a:extLst>
                <a:ext uri="{FF2B5EF4-FFF2-40B4-BE49-F238E27FC236}">
                  <a16:creationId xmlns:a16="http://schemas.microsoft.com/office/drawing/2014/main" id="{9843C6DF-5595-54D5-E95F-F47FD84383DC}"/>
                </a:ext>
              </a:extLst>
            </p:cNvPr>
            <p:cNvSpPr>
              <a:spLocks/>
            </p:cNvSpPr>
            <p:nvPr/>
          </p:nvSpPr>
          <p:spPr bwMode="auto">
            <a:xfrm>
              <a:off x="2714625" y="2886075"/>
              <a:ext cx="412750" cy="517525"/>
            </a:xfrm>
            <a:custGeom>
              <a:avLst/>
              <a:gdLst>
                <a:gd name="T0" fmla="*/ 15875 w 260"/>
                <a:gd name="T1" fmla="*/ 41275 h 326"/>
                <a:gd name="T2" fmla="*/ 101600 w 260"/>
                <a:gd name="T3" fmla="*/ 15875 h 326"/>
                <a:gd name="T4" fmla="*/ 133350 w 260"/>
                <a:gd name="T5" fmla="*/ 15875 h 326"/>
                <a:gd name="T6" fmla="*/ 165100 w 260"/>
                <a:gd name="T7" fmla="*/ 0 h 326"/>
                <a:gd name="T8" fmla="*/ 196850 w 260"/>
                <a:gd name="T9" fmla="*/ 15875 h 326"/>
                <a:gd name="T10" fmla="*/ 212725 w 260"/>
                <a:gd name="T11" fmla="*/ 9525 h 326"/>
                <a:gd name="T12" fmla="*/ 269875 w 260"/>
                <a:gd name="T13" fmla="*/ 15875 h 326"/>
                <a:gd name="T14" fmla="*/ 323850 w 260"/>
                <a:gd name="T15" fmla="*/ 15875 h 326"/>
                <a:gd name="T16" fmla="*/ 403225 w 260"/>
                <a:gd name="T17" fmla="*/ 25400 h 326"/>
                <a:gd name="T18" fmla="*/ 412750 w 260"/>
                <a:gd name="T19" fmla="*/ 41275 h 326"/>
                <a:gd name="T20" fmla="*/ 412750 w 260"/>
                <a:gd name="T21" fmla="*/ 63500 h 326"/>
                <a:gd name="T22" fmla="*/ 403225 w 260"/>
                <a:gd name="T23" fmla="*/ 79375 h 326"/>
                <a:gd name="T24" fmla="*/ 396875 w 260"/>
                <a:gd name="T25" fmla="*/ 95250 h 326"/>
                <a:gd name="T26" fmla="*/ 387350 w 260"/>
                <a:gd name="T27" fmla="*/ 120650 h 326"/>
                <a:gd name="T28" fmla="*/ 387350 w 260"/>
                <a:gd name="T29" fmla="*/ 152400 h 326"/>
                <a:gd name="T30" fmla="*/ 381000 w 260"/>
                <a:gd name="T31" fmla="*/ 168275 h 326"/>
                <a:gd name="T32" fmla="*/ 381000 w 260"/>
                <a:gd name="T33" fmla="*/ 174625 h 326"/>
                <a:gd name="T34" fmla="*/ 371475 w 260"/>
                <a:gd name="T35" fmla="*/ 190500 h 326"/>
                <a:gd name="T36" fmla="*/ 387350 w 260"/>
                <a:gd name="T37" fmla="*/ 200025 h 326"/>
                <a:gd name="T38" fmla="*/ 381000 w 260"/>
                <a:gd name="T39" fmla="*/ 206375 h 326"/>
                <a:gd name="T40" fmla="*/ 381000 w 260"/>
                <a:gd name="T41" fmla="*/ 231775 h 326"/>
                <a:gd name="T42" fmla="*/ 371475 w 260"/>
                <a:gd name="T43" fmla="*/ 247650 h 326"/>
                <a:gd name="T44" fmla="*/ 365125 w 260"/>
                <a:gd name="T45" fmla="*/ 263525 h 326"/>
                <a:gd name="T46" fmla="*/ 365125 w 260"/>
                <a:gd name="T47" fmla="*/ 285750 h 326"/>
                <a:gd name="T48" fmla="*/ 355600 w 260"/>
                <a:gd name="T49" fmla="*/ 301625 h 326"/>
                <a:gd name="T50" fmla="*/ 371475 w 260"/>
                <a:gd name="T51" fmla="*/ 311150 h 326"/>
                <a:gd name="T52" fmla="*/ 365125 w 260"/>
                <a:gd name="T53" fmla="*/ 327025 h 326"/>
                <a:gd name="T54" fmla="*/ 371475 w 260"/>
                <a:gd name="T55" fmla="*/ 342900 h 326"/>
                <a:gd name="T56" fmla="*/ 371475 w 260"/>
                <a:gd name="T57" fmla="*/ 349250 h 326"/>
                <a:gd name="T58" fmla="*/ 365125 w 260"/>
                <a:gd name="T59" fmla="*/ 365125 h 326"/>
                <a:gd name="T60" fmla="*/ 381000 w 260"/>
                <a:gd name="T61" fmla="*/ 381000 h 326"/>
                <a:gd name="T62" fmla="*/ 371475 w 260"/>
                <a:gd name="T63" fmla="*/ 406400 h 326"/>
                <a:gd name="T64" fmla="*/ 371475 w 260"/>
                <a:gd name="T65" fmla="*/ 428625 h 326"/>
                <a:gd name="T66" fmla="*/ 387350 w 260"/>
                <a:gd name="T67" fmla="*/ 438150 h 326"/>
                <a:gd name="T68" fmla="*/ 387350 w 260"/>
                <a:gd name="T69" fmla="*/ 460375 h 326"/>
                <a:gd name="T70" fmla="*/ 381000 w 260"/>
                <a:gd name="T71" fmla="*/ 485775 h 326"/>
                <a:gd name="T72" fmla="*/ 317500 w 260"/>
                <a:gd name="T73" fmla="*/ 517525 h 326"/>
                <a:gd name="T74" fmla="*/ 285750 w 260"/>
                <a:gd name="T75" fmla="*/ 517525 h 326"/>
                <a:gd name="T76" fmla="*/ 206375 w 260"/>
                <a:gd name="T77" fmla="*/ 517525 h 326"/>
                <a:gd name="T78" fmla="*/ 165100 w 260"/>
                <a:gd name="T79" fmla="*/ 508000 h 326"/>
                <a:gd name="T80" fmla="*/ 117475 w 260"/>
                <a:gd name="T81" fmla="*/ 492125 h 326"/>
                <a:gd name="T82" fmla="*/ 69850 w 260"/>
                <a:gd name="T83" fmla="*/ 485775 h 326"/>
                <a:gd name="T84" fmla="*/ 38100 w 260"/>
                <a:gd name="T85" fmla="*/ 485775 h 326"/>
                <a:gd name="T86" fmla="*/ 15875 w 260"/>
                <a:gd name="T87" fmla="*/ 485775 h 326"/>
                <a:gd name="T88" fmla="*/ 0 w 260"/>
                <a:gd name="T89" fmla="*/ 444500 h 326"/>
                <a:gd name="T90" fmla="*/ 0 w 260"/>
                <a:gd name="T91" fmla="*/ 358775 h 326"/>
                <a:gd name="T92" fmla="*/ 0 w 260"/>
                <a:gd name="T93" fmla="*/ 263525 h 326"/>
                <a:gd name="T94" fmla="*/ 9525 w 260"/>
                <a:gd name="T95" fmla="*/ 174625 h 3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0"/>
                <a:gd name="T145" fmla="*/ 0 h 326"/>
                <a:gd name="T146" fmla="*/ 260 w 260"/>
                <a:gd name="T147" fmla="*/ 326 h 3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0" h="326">
                  <a:moveTo>
                    <a:pt x="6" y="36"/>
                  </a:moveTo>
                  <a:lnTo>
                    <a:pt x="10" y="36"/>
                  </a:lnTo>
                  <a:lnTo>
                    <a:pt x="10" y="26"/>
                  </a:lnTo>
                  <a:lnTo>
                    <a:pt x="10" y="6"/>
                  </a:lnTo>
                  <a:lnTo>
                    <a:pt x="50" y="10"/>
                  </a:lnTo>
                  <a:lnTo>
                    <a:pt x="64" y="10"/>
                  </a:lnTo>
                  <a:lnTo>
                    <a:pt x="70" y="10"/>
                  </a:lnTo>
                  <a:lnTo>
                    <a:pt x="74" y="10"/>
                  </a:lnTo>
                  <a:lnTo>
                    <a:pt x="84" y="10"/>
                  </a:lnTo>
                  <a:lnTo>
                    <a:pt x="90" y="10"/>
                  </a:lnTo>
                  <a:lnTo>
                    <a:pt x="104" y="10"/>
                  </a:lnTo>
                  <a:lnTo>
                    <a:pt x="104" y="0"/>
                  </a:lnTo>
                  <a:lnTo>
                    <a:pt x="120" y="0"/>
                  </a:lnTo>
                  <a:lnTo>
                    <a:pt x="124" y="0"/>
                  </a:lnTo>
                  <a:lnTo>
                    <a:pt x="124" y="10"/>
                  </a:lnTo>
                  <a:lnTo>
                    <a:pt x="130" y="10"/>
                  </a:lnTo>
                  <a:lnTo>
                    <a:pt x="130" y="6"/>
                  </a:lnTo>
                  <a:lnTo>
                    <a:pt x="134" y="6"/>
                  </a:lnTo>
                  <a:lnTo>
                    <a:pt x="150" y="6"/>
                  </a:lnTo>
                  <a:lnTo>
                    <a:pt x="150" y="10"/>
                  </a:lnTo>
                  <a:lnTo>
                    <a:pt x="170" y="10"/>
                  </a:lnTo>
                  <a:lnTo>
                    <a:pt x="184" y="10"/>
                  </a:lnTo>
                  <a:lnTo>
                    <a:pt x="190" y="10"/>
                  </a:lnTo>
                  <a:lnTo>
                    <a:pt x="204" y="10"/>
                  </a:lnTo>
                  <a:lnTo>
                    <a:pt x="220" y="10"/>
                  </a:lnTo>
                  <a:lnTo>
                    <a:pt x="224" y="10"/>
                  </a:lnTo>
                  <a:lnTo>
                    <a:pt x="254" y="16"/>
                  </a:lnTo>
                  <a:lnTo>
                    <a:pt x="254" y="20"/>
                  </a:lnTo>
                  <a:lnTo>
                    <a:pt x="260" y="20"/>
                  </a:lnTo>
                  <a:lnTo>
                    <a:pt x="260" y="26"/>
                  </a:lnTo>
                  <a:lnTo>
                    <a:pt x="260" y="30"/>
                  </a:lnTo>
                  <a:lnTo>
                    <a:pt x="260" y="36"/>
                  </a:lnTo>
                  <a:lnTo>
                    <a:pt x="260" y="40"/>
                  </a:lnTo>
                  <a:lnTo>
                    <a:pt x="260" y="46"/>
                  </a:lnTo>
                  <a:lnTo>
                    <a:pt x="254" y="46"/>
                  </a:lnTo>
                  <a:lnTo>
                    <a:pt x="254" y="50"/>
                  </a:lnTo>
                  <a:lnTo>
                    <a:pt x="250" y="50"/>
                  </a:lnTo>
                  <a:lnTo>
                    <a:pt x="250" y="56"/>
                  </a:lnTo>
                  <a:lnTo>
                    <a:pt x="250" y="60"/>
                  </a:lnTo>
                  <a:lnTo>
                    <a:pt x="250" y="66"/>
                  </a:lnTo>
                  <a:lnTo>
                    <a:pt x="250" y="70"/>
                  </a:lnTo>
                  <a:lnTo>
                    <a:pt x="244" y="76"/>
                  </a:lnTo>
                  <a:lnTo>
                    <a:pt x="244" y="86"/>
                  </a:lnTo>
                  <a:lnTo>
                    <a:pt x="250" y="90"/>
                  </a:lnTo>
                  <a:lnTo>
                    <a:pt x="244" y="96"/>
                  </a:lnTo>
                  <a:lnTo>
                    <a:pt x="244" y="100"/>
                  </a:lnTo>
                  <a:lnTo>
                    <a:pt x="240" y="100"/>
                  </a:lnTo>
                  <a:lnTo>
                    <a:pt x="240" y="106"/>
                  </a:lnTo>
                  <a:lnTo>
                    <a:pt x="244" y="106"/>
                  </a:lnTo>
                  <a:lnTo>
                    <a:pt x="244" y="110"/>
                  </a:lnTo>
                  <a:lnTo>
                    <a:pt x="240" y="110"/>
                  </a:lnTo>
                  <a:lnTo>
                    <a:pt x="240" y="116"/>
                  </a:lnTo>
                  <a:lnTo>
                    <a:pt x="234" y="116"/>
                  </a:lnTo>
                  <a:lnTo>
                    <a:pt x="234" y="120"/>
                  </a:lnTo>
                  <a:lnTo>
                    <a:pt x="240" y="120"/>
                  </a:lnTo>
                  <a:lnTo>
                    <a:pt x="240" y="126"/>
                  </a:lnTo>
                  <a:lnTo>
                    <a:pt x="244" y="126"/>
                  </a:lnTo>
                  <a:lnTo>
                    <a:pt x="244" y="130"/>
                  </a:lnTo>
                  <a:lnTo>
                    <a:pt x="244" y="136"/>
                  </a:lnTo>
                  <a:lnTo>
                    <a:pt x="240" y="130"/>
                  </a:lnTo>
                  <a:lnTo>
                    <a:pt x="234" y="136"/>
                  </a:lnTo>
                  <a:lnTo>
                    <a:pt x="234" y="140"/>
                  </a:lnTo>
                  <a:lnTo>
                    <a:pt x="240" y="146"/>
                  </a:lnTo>
                  <a:lnTo>
                    <a:pt x="240" y="150"/>
                  </a:lnTo>
                  <a:lnTo>
                    <a:pt x="240" y="156"/>
                  </a:lnTo>
                  <a:lnTo>
                    <a:pt x="234" y="156"/>
                  </a:lnTo>
                  <a:lnTo>
                    <a:pt x="234" y="160"/>
                  </a:lnTo>
                  <a:lnTo>
                    <a:pt x="230" y="160"/>
                  </a:lnTo>
                  <a:lnTo>
                    <a:pt x="230" y="166"/>
                  </a:lnTo>
                  <a:lnTo>
                    <a:pt x="230" y="170"/>
                  </a:lnTo>
                  <a:lnTo>
                    <a:pt x="230" y="176"/>
                  </a:lnTo>
                  <a:lnTo>
                    <a:pt x="230" y="180"/>
                  </a:lnTo>
                  <a:lnTo>
                    <a:pt x="230" y="186"/>
                  </a:lnTo>
                  <a:lnTo>
                    <a:pt x="224" y="186"/>
                  </a:lnTo>
                  <a:lnTo>
                    <a:pt x="224" y="190"/>
                  </a:lnTo>
                  <a:lnTo>
                    <a:pt x="230" y="190"/>
                  </a:lnTo>
                  <a:lnTo>
                    <a:pt x="230" y="196"/>
                  </a:lnTo>
                  <a:lnTo>
                    <a:pt x="234" y="196"/>
                  </a:lnTo>
                  <a:lnTo>
                    <a:pt x="234" y="200"/>
                  </a:lnTo>
                  <a:lnTo>
                    <a:pt x="230" y="200"/>
                  </a:lnTo>
                  <a:lnTo>
                    <a:pt x="230" y="206"/>
                  </a:lnTo>
                  <a:lnTo>
                    <a:pt x="234" y="206"/>
                  </a:lnTo>
                  <a:lnTo>
                    <a:pt x="234" y="210"/>
                  </a:lnTo>
                  <a:lnTo>
                    <a:pt x="234" y="216"/>
                  </a:lnTo>
                  <a:lnTo>
                    <a:pt x="240" y="216"/>
                  </a:lnTo>
                  <a:lnTo>
                    <a:pt x="240" y="220"/>
                  </a:lnTo>
                  <a:lnTo>
                    <a:pt x="234" y="220"/>
                  </a:lnTo>
                  <a:lnTo>
                    <a:pt x="230" y="220"/>
                  </a:lnTo>
                  <a:lnTo>
                    <a:pt x="230" y="226"/>
                  </a:lnTo>
                  <a:lnTo>
                    <a:pt x="230" y="230"/>
                  </a:lnTo>
                  <a:lnTo>
                    <a:pt x="234" y="230"/>
                  </a:lnTo>
                  <a:lnTo>
                    <a:pt x="240" y="236"/>
                  </a:lnTo>
                  <a:lnTo>
                    <a:pt x="240" y="240"/>
                  </a:lnTo>
                  <a:lnTo>
                    <a:pt x="240" y="246"/>
                  </a:lnTo>
                  <a:lnTo>
                    <a:pt x="234" y="250"/>
                  </a:lnTo>
                  <a:lnTo>
                    <a:pt x="234" y="256"/>
                  </a:lnTo>
                  <a:lnTo>
                    <a:pt x="234" y="260"/>
                  </a:lnTo>
                  <a:lnTo>
                    <a:pt x="234" y="266"/>
                  </a:lnTo>
                  <a:lnTo>
                    <a:pt x="234" y="270"/>
                  </a:lnTo>
                  <a:lnTo>
                    <a:pt x="240" y="270"/>
                  </a:lnTo>
                  <a:lnTo>
                    <a:pt x="244" y="270"/>
                  </a:lnTo>
                  <a:lnTo>
                    <a:pt x="244" y="276"/>
                  </a:lnTo>
                  <a:lnTo>
                    <a:pt x="244" y="280"/>
                  </a:lnTo>
                  <a:lnTo>
                    <a:pt x="244" y="286"/>
                  </a:lnTo>
                  <a:lnTo>
                    <a:pt x="244" y="290"/>
                  </a:lnTo>
                  <a:lnTo>
                    <a:pt x="244" y="296"/>
                  </a:lnTo>
                  <a:lnTo>
                    <a:pt x="244" y="300"/>
                  </a:lnTo>
                  <a:lnTo>
                    <a:pt x="240" y="306"/>
                  </a:lnTo>
                  <a:lnTo>
                    <a:pt x="230" y="310"/>
                  </a:lnTo>
                  <a:lnTo>
                    <a:pt x="210" y="320"/>
                  </a:lnTo>
                  <a:lnTo>
                    <a:pt x="200" y="326"/>
                  </a:lnTo>
                  <a:lnTo>
                    <a:pt x="194" y="326"/>
                  </a:lnTo>
                  <a:lnTo>
                    <a:pt x="184" y="326"/>
                  </a:lnTo>
                  <a:lnTo>
                    <a:pt x="180" y="326"/>
                  </a:lnTo>
                  <a:lnTo>
                    <a:pt x="164" y="326"/>
                  </a:lnTo>
                  <a:lnTo>
                    <a:pt x="150" y="326"/>
                  </a:lnTo>
                  <a:lnTo>
                    <a:pt x="130" y="326"/>
                  </a:lnTo>
                  <a:lnTo>
                    <a:pt x="114" y="326"/>
                  </a:lnTo>
                  <a:lnTo>
                    <a:pt x="110" y="326"/>
                  </a:lnTo>
                  <a:lnTo>
                    <a:pt x="104" y="320"/>
                  </a:lnTo>
                  <a:lnTo>
                    <a:pt x="90" y="316"/>
                  </a:lnTo>
                  <a:lnTo>
                    <a:pt x="80" y="310"/>
                  </a:lnTo>
                  <a:lnTo>
                    <a:pt x="74" y="310"/>
                  </a:lnTo>
                  <a:lnTo>
                    <a:pt x="64" y="306"/>
                  </a:lnTo>
                  <a:lnTo>
                    <a:pt x="54" y="306"/>
                  </a:lnTo>
                  <a:lnTo>
                    <a:pt x="44" y="306"/>
                  </a:lnTo>
                  <a:lnTo>
                    <a:pt x="40" y="306"/>
                  </a:lnTo>
                  <a:lnTo>
                    <a:pt x="34" y="306"/>
                  </a:lnTo>
                  <a:lnTo>
                    <a:pt x="24" y="306"/>
                  </a:lnTo>
                  <a:lnTo>
                    <a:pt x="20" y="306"/>
                  </a:lnTo>
                  <a:lnTo>
                    <a:pt x="14" y="306"/>
                  </a:lnTo>
                  <a:lnTo>
                    <a:pt x="10" y="306"/>
                  </a:lnTo>
                  <a:lnTo>
                    <a:pt x="10" y="300"/>
                  </a:lnTo>
                  <a:lnTo>
                    <a:pt x="0" y="300"/>
                  </a:lnTo>
                  <a:lnTo>
                    <a:pt x="0" y="280"/>
                  </a:lnTo>
                  <a:lnTo>
                    <a:pt x="0" y="276"/>
                  </a:lnTo>
                  <a:lnTo>
                    <a:pt x="0" y="256"/>
                  </a:lnTo>
                  <a:lnTo>
                    <a:pt x="0" y="226"/>
                  </a:lnTo>
                  <a:lnTo>
                    <a:pt x="0" y="210"/>
                  </a:lnTo>
                  <a:lnTo>
                    <a:pt x="0" y="196"/>
                  </a:lnTo>
                  <a:lnTo>
                    <a:pt x="0" y="166"/>
                  </a:lnTo>
                  <a:lnTo>
                    <a:pt x="0" y="160"/>
                  </a:lnTo>
                  <a:lnTo>
                    <a:pt x="0" y="156"/>
                  </a:lnTo>
                  <a:lnTo>
                    <a:pt x="6" y="110"/>
                  </a:lnTo>
                  <a:lnTo>
                    <a:pt x="6" y="40"/>
                  </a:lnTo>
                  <a:lnTo>
                    <a:pt x="6" y="36"/>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7" name="Freeform 236">
              <a:extLst>
                <a:ext uri="{FF2B5EF4-FFF2-40B4-BE49-F238E27FC236}">
                  <a16:creationId xmlns:a16="http://schemas.microsoft.com/office/drawing/2014/main" id="{AE860629-63BB-414A-385C-94AA863B0239}"/>
                </a:ext>
              </a:extLst>
            </p:cNvPr>
            <p:cNvSpPr>
              <a:spLocks/>
            </p:cNvSpPr>
            <p:nvPr/>
          </p:nvSpPr>
          <p:spPr bwMode="auto">
            <a:xfrm>
              <a:off x="4686300" y="2895600"/>
              <a:ext cx="628650" cy="635000"/>
            </a:xfrm>
            <a:custGeom>
              <a:avLst/>
              <a:gdLst>
                <a:gd name="T0" fmla="*/ 25400 w 396"/>
                <a:gd name="T1" fmla="*/ 269875 h 400"/>
                <a:gd name="T2" fmla="*/ 31750 w 396"/>
                <a:gd name="T3" fmla="*/ 238125 h 400"/>
                <a:gd name="T4" fmla="*/ 31750 w 396"/>
                <a:gd name="T5" fmla="*/ 212725 h 400"/>
                <a:gd name="T6" fmla="*/ 57150 w 396"/>
                <a:gd name="T7" fmla="*/ 212725 h 400"/>
                <a:gd name="T8" fmla="*/ 88900 w 396"/>
                <a:gd name="T9" fmla="*/ 206375 h 400"/>
                <a:gd name="T10" fmla="*/ 111125 w 396"/>
                <a:gd name="T11" fmla="*/ 174625 h 400"/>
                <a:gd name="T12" fmla="*/ 142875 w 396"/>
                <a:gd name="T13" fmla="*/ 165100 h 400"/>
                <a:gd name="T14" fmla="*/ 190500 w 396"/>
                <a:gd name="T15" fmla="*/ 149225 h 400"/>
                <a:gd name="T16" fmla="*/ 231775 w 396"/>
                <a:gd name="T17" fmla="*/ 69850 h 400"/>
                <a:gd name="T18" fmla="*/ 254000 w 396"/>
                <a:gd name="T19" fmla="*/ 53975 h 400"/>
                <a:gd name="T20" fmla="*/ 279400 w 396"/>
                <a:gd name="T21" fmla="*/ 38100 h 400"/>
                <a:gd name="T22" fmla="*/ 311150 w 396"/>
                <a:gd name="T23" fmla="*/ 22225 h 400"/>
                <a:gd name="T24" fmla="*/ 333375 w 396"/>
                <a:gd name="T25" fmla="*/ 0 h 400"/>
                <a:gd name="T26" fmla="*/ 365125 w 396"/>
                <a:gd name="T27" fmla="*/ 15875 h 400"/>
                <a:gd name="T28" fmla="*/ 374650 w 396"/>
                <a:gd name="T29" fmla="*/ 38100 h 400"/>
                <a:gd name="T30" fmla="*/ 365125 w 396"/>
                <a:gd name="T31" fmla="*/ 69850 h 400"/>
                <a:gd name="T32" fmla="*/ 374650 w 396"/>
                <a:gd name="T33" fmla="*/ 85725 h 400"/>
                <a:gd name="T34" fmla="*/ 396875 w 396"/>
                <a:gd name="T35" fmla="*/ 101600 h 400"/>
                <a:gd name="T36" fmla="*/ 412750 w 396"/>
                <a:gd name="T37" fmla="*/ 127000 h 400"/>
                <a:gd name="T38" fmla="*/ 438150 w 396"/>
                <a:gd name="T39" fmla="*/ 142875 h 400"/>
                <a:gd name="T40" fmla="*/ 454025 w 396"/>
                <a:gd name="T41" fmla="*/ 149225 h 400"/>
                <a:gd name="T42" fmla="*/ 469900 w 396"/>
                <a:gd name="T43" fmla="*/ 174625 h 400"/>
                <a:gd name="T44" fmla="*/ 485775 w 396"/>
                <a:gd name="T45" fmla="*/ 196850 h 400"/>
                <a:gd name="T46" fmla="*/ 492125 w 396"/>
                <a:gd name="T47" fmla="*/ 212725 h 400"/>
                <a:gd name="T48" fmla="*/ 508000 w 396"/>
                <a:gd name="T49" fmla="*/ 244475 h 400"/>
                <a:gd name="T50" fmla="*/ 523875 w 396"/>
                <a:gd name="T51" fmla="*/ 269875 h 400"/>
                <a:gd name="T52" fmla="*/ 555625 w 396"/>
                <a:gd name="T53" fmla="*/ 285750 h 400"/>
                <a:gd name="T54" fmla="*/ 571500 w 396"/>
                <a:gd name="T55" fmla="*/ 292100 h 400"/>
                <a:gd name="T56" fmla="*/ 587375 w 396"/>
                <a:gd name="T57" fmla="*/ 355600 h 400"/>
                <a:gd name="T58" fmla="*/ 619125 w 396"/>
                <a:gd name="T59" fmla="*/ 434975 h 400"/>
                <a:gd name="T60" fmla="*/ 612775 w 396"/>
                <a:gd name="T61" fmla="*/ 492125 h 400"/>
                <a:gd name="T62" fmla="*/ 587375 w 396"/>
                <a:gd name="T63" fmla="*/ 555625 h 400"/>
                <a:gd name="T64" fmla="*/ 533400 w 396"/>
                <a:gd name="T65" fmla="*/ 577850 h 400"/>
                <a:gd name="T66" fmla="*/ 485775 w 396"/>
                <a:gd name="T67" fmla="*/ 593725 h 400"/>
                <a:gd name="T68" fmla="*/ 412750 w 396"/>
                <a:gd name="T69" fmla="*/ 593725 h 400"/>
                <a:gd name="T70" fmla="*/ 365125 w 396"/>
                <a:gd name="T71" fmla="*/ 609600 h 400"/>
                <a:gd name="T72" fmla="*/ 333375 w 396"/>
                <a:gd name="T73" fmla="*/ 603250 h 400"/>
                <a:gd name="T74" fmla="*/ 311150 w 396"/>
                <a:gd name="T75" fmla="*/ 577850 h 400"/>
                <a:gd name="T76" fmla="*/ 269875 w 396"/>
                <a:gd name="T77" fmla="*/ 577850 h 400"/>
                <a:gd name="T78" fmla="*/ 142875 w 396"/>
                <a:gd name="T79" fmla="*/ 635000 h 400"/>
                <a:gd name="T80" fmla="*/ 127000 w 396"/>
                <a:gd name="T81" fmla="*/ 609600 h 400"/>
                <a:gd name="T82" fmla="*/ 136525 w 396"/>
                <a:gd name="T83" fmla="*/ 577850 h 400"/>
                <a:gd name="T84" fmla="*/ 120650 w 396"/>
                <a:gd name="T85" fmla="*/ 555625 h 400"/>
                <a:gd name="T86" fmla="*/ 104775 w 396"/>
                <a:gd name="T87" fmla="*/ 530225 h 400"/>
                <a:gd name="T88" fmla="*/ 95250 w 396"/>
                <a:gd name="T89" fmla="*/ 514350 h 400"/>
                <a:gd name="T90" fmla="*/ 63500 w 396"/>
                <a:gd name="T91" fmla="*/ 508000 h 400"/>
                <a:gd name="T92" fmla="*/ 41275 w 396"/>
                <a:gd name="T93" fmla="*/ 492125 h 400"/>
                <a:gd name="T94" fmla="*/ 31750 w 396"/>
                <a:gd name="T95" fmla="*/ 476250 h 400"/>
                <a:gd name="T96" fmla="*/ 31750 w 396"/>
                <a:gd name="T97" fmla="*/ 444500 h 400"/>
                <a:gd name="T98" fmla="*/ 15875 w 396"/>
                <a:gd name="T99" fmla="*/ 412750 h 400"/>
                <a:gd name="T100" fmla="*/ 0 w 396"/>
                <a:gd name="T101" fmla="*/ 387350 h 400"/>
                <a:gd name="T102" fmla="*/ 0 w 396"/>
                <a:gd name="T103" fmla="*/ 365125 h 400"/>
                <a:gd name="T104" fmla="*/ 25400 w 396"/>
                <a:gd name="T105" fmla="*/ 349250 h 400"/>
                <a:gd name="T106" fmla="*/ 25400 w 396"/>
                <a:gd name="T107" fmla="*/ 317500 h 400"/>
                <a:gd name="T108" fmla="*/ 9525 w 396"/>
                <a:gd name="T109" fmla="*/ 292100 h 4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96"/>
                <a:gd name="T166" fmla="*/ 0 h 400"/>
                <a:gd name="T167" fmla="*/ 396 w 396"/>
                <a:gd name="T168" fmla="*/ 400 h 4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96" h="400">
                  <a:moveTo>
                    <a:pt x="6" y="180"/>
                  </a:moveTo>
                  <a:lnTo>
                    <a:pt x="6" y="174"/>
                  </a:lnTo>
                  <a:lnTo>
                    <a:pt x="10" y="174"/>
                  </a:lnTo>
                  <a:lnTo>
                    <a:pt x="10" y="170"/>
                  </a:lnTo>
                  <a:lnTo>
                    <a:pt x="16" y="170"/>
                  </a:lnTo>
                  <a:lnTo>
                    <a:pt x="16" y="164"/>
                  </a:lnTo>
                  <a:lnTo>
                    <a:pt x="16" y="160"/>
                  </a:lnTo>
                  <a:lnTo>
                    <a:pt x="16" y="154"/>
                  </a:lnTo>
                  <a:lnTo>
                    <a:pt x="20" y="154"/>
                  </a:lnTo>
                  <a:lnTo>
                    <a:pt x="20" y="150"/>
                  </a:lnTo>
                  <a:lnTo>
                    <a:pt x="20" y="144"/>
                  </a:lnTo>
                  <a:lnTo>
                    <a:pt x="20" y="140"/>
                  </a:lnTo>
                  <a:lnTo>
                    <a:pt x="20" y="134"/>
                  </a:lnTo>
                  <a:lnTo>
                    <a:pt x="16" y="134"/>
                  </a:lnTo>
                  <a:lnTo>
                    <a:pt x="20" y="134"/>
                  </a:lnTo>
                  <a:lnTo>
                    <a:pt x="20" y="130"/>
                  </a:lnTo>
                  <a:lnTo>
                    <a:pt x="26" y="134"/>
                  </a:lnTo>
                  <a:lnTo>
                    <a:pt x="26" y="130"/>
                  </a:lnTo>
                  <a:lnTo>
                    <a:pt x="30" y="130"/>
                  </a:lnTo>
                  <a:lnTo>
                    <a:pt x="36" y="134"/>
                  </a:lnTo>
                  <a:lnTo>
                    <a:pt x="40" y="134"/>
                  </a:lnTo>
                  <a:lnTo>
                    <a:pt x="46" y="134"/>
                  </a:lnTo>
                  <a:lnTo>
                    <a:pt x="46" y="130"/>
                  </a:lnTo>
                  <a:lnTo>
                    <a:pt x="50" y="130"/>
                  </a:lnTo>
                  <a:lnTo>
                    <a:pt x="56" y="130"/>
                  </a:lnTo>
                  <a:lnTo>
                    <a:pt x="56" y="124"/>
                  </a:lnTo>
                  <a:lnTo>
                    <a:pt x="60" y="124"/>
                  </a:lnTo>
                  <a:lnTo>
                    <a:pt x="60" y="120"/>
                  </a:lnTo>
                  <a:lnTo>
                    <a:pt x="66" y="114"/>
                  </a:lnTo>
                  <a:lnTo>
                    <a:pt x="70" y="110"/>
                  </a:lnTo>
                  <a:lnTo>
                    <a:pt x="76" y="110"/>
                  </a:lnTo>
                  <a:lnTo>
                    <a:pt x="80" y="110"/>
                  </a:lnTo>
                  <a:lnTo>
                    <a:pt x="86" y="110"/>
                  </a:lnTo>
                  <a:lnTo>
                    <a:pt x="90" y="110"/>
                  </a:lnTo>
                  <a:lnTo>
                    <a:pt x="90" y="104"/>
                  </a:lnTo>
                  <a:lnTo>
                    <a:pt x="96" y="104"/>
                  </a:lnTo>
                  <a:lnTo>
                    <a:pt x="100" y="104"/>
                  </a:lnTo>
                  <a:lnTo>
                    <a:pt x="106" y="104"/>
                  </a:lnTo>
                  <a:lnTo>
                    <a:pt x="106" y="100"/>
                  </a:lnTo>
                  <a:lnTo>
                    <a:pt x="120" y="94"/>
                  </a:lnTo>
                  <a:lnTo>
                    <a:pt x="130" y="84"/>
                  </a:lnTo>
                  <a:lnTo>
                    <a:pt x="136" y="74"/>
                  </a:lnTo>
                  <a:lnTo>
                    <a:pt x="136" y="70"/>
                  </a:lnTo>
                  <a:lnTo>
                    <a:pt x="146" y="50"/>
                  </a:lnTo>
                  <a:lnTo>
                    <a:pt x="146" y="44"/>
                  </a:lnTo>
                  <a:lnTo>
                    <a:pt x="150" y="44"/>
                  </a:lnTo>
                  <a:lnTo>
                    <a:pt x="150" y="40"/>
                  </a:lnTo>
                  <a:lnTo>
                    <a:pt x="150" y="34"/>
                  </a:lnTo>
                  <a:lnTo>
                    <a:pt x="156" y="34"/>
                  </a:lnTo>
                  <a:lnTo>
                    <a:pt x="160" y="34"/>
                  </a:lnTo>
                  <a:lnTo>
                    <a:pt x="166" y="34"/>
                  </a:lnTo>
                  <a:lnTo>
                    <a:pt x="166" y="30"/>
                  </a:lnTo>
                  <a:lnTo>
                    <a:pt x="170" y="30"/>
                  </a:lnTo>
                  <a:lnTo>
                    <a:pt x="170" y="24"/>
                  </a:lnTo>
                  <a:lnTo>
                    <a:pt x="176" y="24"/>
                  </a:lnTo>
                  <a:lnTo>
                    <a:pt x="176" y="20"/>
                  </a:lnTo>
                  <a:lnTo>
                    <a:pt x="180" y="20"/>
                  </a:lnTo>
                  <a:lnTo>
                    <a:pt x="186" y="14"/>
                  </a:lnTo>
                  <a:lnTo>
                    <a:pt x="190" y="14"/>
                  </a:lnTo>
                  <a:lnTo>
                    <a:pt x="196" y="14"/>
                  </a:lnTo>
                  <a:lnTo>
                    <a:pt x="196" y="10"/>
                  </a:lnTo>
                  <a:lnTo>
                    <a:pt x="200" y="10"/>
                  </a:lnTo>
                  <a:lnTo>
                    <a:pt x="200" y="4"/>
                  </a:lnTo>
                  <a:lnTo>
                    <a:pt x="206" y="0"/>
                  </a:lnTo>
                  <a:lnTo>
                    <a:pt x="210" y="0"/>
                  </a:lnTo>
                  <a:lnTo>
                    <a:pt x="216" y="0"/>
                  </a:lnTo>
                  <a:lnTo>
                    <a:pt x="226" y="0"/>
                  </a:lnTo>
                  <a:lnTo>
                    <a:pt x="226" y="4"/>
                  </a:lnTo>
                  <a:lnTo>
                    <a:pt x="230" y="4"/>
                  </a:lnTo>
                  <a:lnTo>
                    <a:pt x="230" y="10"/>
                  </a:lnTo>
                  <a:lnTo>
                    <a:pt x="236" y="14"/>
                  </a:lnTo>
                  <a:lnTo>
                    <a:pt x="236" y="20"/>
                  </a:lnTo>
                  <a:lnTo>
                    <a:pt x="230" y="20"/>
                  </a:lnTo>
                  <a:lnTo>
                    <a:pt x="230" y="24"/>
                  </a:lnTo>
                  <a:lnTo>
                    <a:pt x="236" y="24"/>
                  </a:lnTo>
                  <a:lnTo>
                    <a:pt x="236" y="30"/>
                  </a:lnTo>
                  <a:lnTo>
                    <a:pt x="236" y="34"/>
                  </a:lnTo>
                  <a:lnTo>
                    <a:pt x="230" y="34"/>
                  </a:lnTo>
                  <a:lnTo>
                    <a:pt x="230" y="40"/>
                  </a:lnTo>
                  <a:lnTo>
                    <a:pt x="230" y="44"/>
                  </a:lnTo>
                  <a:lnTo>
                    <a:pt x="236" y="44"/>
                  </a:lnTo>
                  <a:lnTo>
                    <a:pt x="236" y="50"/>
                  </a:lnTo>
                  <a:lnTo>
                    <a:pt x="236" y="54"/>
                  </a:lnTo>
                  <a:lnTo>
                    <a:pt x="230" y="54"/>
                  </a:lnTo>
                  <a:lnTo>
                    <a:pt x="236" y="54"/>
                  </a:lnTo>
                  <a:lnTo>
                    <a:pt x="240" y="54"/>
                  </a:lnTo>
                  <a:lnTo>
                    <a:pt x="246" y="54"/>
                  </a:lnTo>
                  <a:lnTo>
                    <a:pt x="246" y="60"/>
                  </a:lnTo>
                  <a:lnTo>
                    <a:pt x="250" y="60"/>
                  </a:lnTo>
                  <a:lnTo>
                    <a:pt x="250" y="64"/>
                  </a:lnTo>
                  <a:lnTo>
                    <a:pt x="256" y="64"/>
                  </a:lnTo>
                  <a:lnTo>
                    <a:pt x="256" y="70"/>
                  </a:lnTo>
                  <a:lnTo>
                    <a:pt x="256" y="74"/>
                  </a:lnTo>
                  <a:lnTo>
                    <a:pt x="260" y="74"/>
                  </a:lnTo>
                  <a:lnTo>
                    <a:pt x="260" y="80"/>
                  </a:lnTo>
                  <a:lnTo>
                    <a:pt x="266" y="80"/>
                  </a:lnTo>
                  <a:lnTo>
                    <a:pt x="270" y="80"/>
                  </a:lnTo>
                  <a:lnTo>
                    <a:pt x="270" y="84"/>
                  </a:lnTo>
                  <a:lnTo>
                    <a:pt x="276" y="84"/>
                  </a:lnTo>
                  <a:lnTo>
                    <a:pt x="276" y="90"/>
                  </a:lnTo>
                  <a:lnTo>
                    <a:pt x="280" y="90"/>
                  </a:lnTo>
                  <a:lnTo>
                    <a:pt x="280" y="84"/>
                  </a:lnTo>
                  <a:lnTo>
                    <a:pt x="280" y="90"/>
                  </a:lnTo>
                  <a:lnTo>
                    <a:pt x="286" y="90"/>
                  </a:lnTo>
                  <a:lnTo>
                    <a:pt x="286" y="94"/>
                  </a:lnTo>
                  <a:lnTo>
                    <a:pt x="290" y="94"/>
                  </a:lnTo>
                  <a:lnTo>
                    <a:pt x="290" y="100"/>
                  </a:lnTo>
                  <a:lnTo>
                    <a:pt x="290" y="104"/>
                  </a:lnTo>
                  <a:lnTo>
                    <a:pt x="296" y="104"/>
                  </a:lnTo>
                  <a:lnTo>
                    <a:pt x="296" y="110"/>
                  </a:lnTo>
                  <a:lnTo>
                    <a:pt x="296" y="114"/>
                  </a:lnTo>
                  <a:lnTo>
                    <a:pt x="300" y="114"/>
                  </a:lnTo>
                  <a:lnTo>
                    <a:pt x="306" y="114"/>
                  </a:lnTo>
                  <a:lnTo>
                    <a:pt x="306" y="120"/>
                  </a:lnTo>
                  <a:lnTo>
                    <a:pt x="306" y="124"/>
                  </a:lnTo>
                  <a:lnTo>
                    <a:pt x="300" y="124"/>
                  </a:lnTo>
                  <a:lnTo>
                    <a:pt x="300" y="130"/>
                  </a:lnTo>
                  <a:lnTo>
                    <a:pt x="306" y="130"/>
                  </a:lnTo>
                  <a:lnTo>
                    <a:pt x="306" y="134"/>
                  </a:lnTo>
                  <a:lnTo>
                    <a:pt x="310" y="134"/>
                  </a:lnTo>
                  <a:lnTo>
                    <a:pt x="310" y="140"/>
                  </a:lnTo>
                  <a:lnTo>
                    <a:pt x="310" y="144"/>
                  </a:lnTo>
                  <a:lnTo>
                    <a:pt x="316" y="144"/>
                  </a:lnTo>
                  <a:lnTo>
                    <a:pt x="320" y="150"/>
                  </a:lnTo>
                  <a:lnTo>
                    <a:pt x="320" y="154"/>
                  </a:lnTo>
                  <a:lnTo>
                    <a:pt x="320" y="160"/>
                  </a:lnTo>
                  <a:lnTo>
                    <a:pt x="326" y="160"/>
                  </a:lnTo>
                  <a:lnTo>
                    <a:pt x="326" y="164"/>
                  </a:lnTo>
                  <a:lnTo>
                    <a:pt x="330" y="164"/>
                  </a:lnTo>
                  <a:lnTo>
                    <a:pt x="330" y="170"/>
                  </a:lnTo>
                  <a:lnTo>
                    <a:pt x="336" y="170"/>
                  </a:lnTo>
                  <a:lnTo>
                    <a:pt x="340" y="174"/>
                  </a:lnTo>
                  <a:lnTo>
                    <a:pt x="346" y="174"/>
                  </a:lnTo>
                  <a:lnTo>
                    <a:pt x="346" y="180"/>
                  </a:lnTo>
                  <a:lnTo>
                    <a:pt x="350" y="180"/>
                  </a:lnTo>
                  <a:lnTo>
                    <a:pt x="356" y="180"/>
                  </a:lnTo>
                  <a:lnTo>
                    <a:pt x="356" y="184"/>
                  </a:lnTo>
                  <a:lnTo>
                    <a:pt x="360" y="184"/>
                  </a:lnTo>
                  <a:lnTo>
                    <a:pt x="360" y="190"/>
                  </a:lnTo>
                  <a:lnTo>
                    <a:pt x="360" y="184"/>
                  </a:lnTo>
                  <a:lnTo>
                    <a:pt x="366" y="184"/>
                  </a:lnTo>
                  <a:lnTo>
                    <a:pt x="366" y="200"/>
                  </a:lnTo>
                  <a:lnTo>
                    <a:pt x="370" y="204"/>
                  </a:lnTo>
                  <a:lnTo>
                    <a:pt x="370" y="210"/>
                  </a:lnTo>
                  <a:lnTo>
                    <a:pt x="370" y="224"/>
                  </a:lnTo>
                  <a:lnTo>
                    <a:pt x="370" y="234"/>
                  </a:lnTo>
                  <a:lnTo>
                    <a:pt x="376" y="244"/>
                  </a:lnTo>
                  <a:lnTo>
                    <a:pt x="386" y="254"/>
                  </a:lnTo>
                  <a:lnTo>
                    <a:pt x="396" y="270"/>
                  </a:lnTo>
                  <a:lnTo>
                    <a:pt x="390" y="274"/>
                  </a:lnTo>
                  <a:lnTo>
                    <a:pt x="390" y="280"/>
                  </a:lnTo>
                  <a:lnTo>
                    <a:pt x="390" y="290"/>
                  </a:lnTo>
                  <a:lnTo>
                    <a:pt x="390" y="294"/>
                  </a:lnTo>
                  <a:lnTo>
                    <a:pt x="390" y="310"/>
                  </a:lnTo>
                  <a:lnTo>
                    <a:pt x="386" y="310"/>
                  </a:lnTo>
                  <a:lnTo>
                    <a:pt x="386" y="330"/>
                  </a:lnTo>
                  <a:lnTo>
                    <a:pt x="380" y="340"/>
                  </a:lnTo>
                  <a:lnTo>
                    <a:pt x="386" y="350"/>
                  </a:lnTo>
                  <a:lnTo>
                    <a:pt x="380" y="350"/>
                  </a:lnTo>
                  <a:lnTo>
                    <a:pt x="370" y="350"/>
                  </a:lnTo>
                  <a:lnTo>
                    <a:pt x="360" y="350"/>
                  </a:lnTo>
                  <a:lnTo>
                    <a:pt x="356" y="350"/>
                  </a:lnTo>
                  <a:lnTo>
                    <a:pt x="350" y="354"/>
                  </a:lnTo>
                  <a:lnTo>
                    <a:pt x="340" y="360"/>
                  </a:lnTo>
                  <a:lnTo>
                    <a:pt x="336" y="364"/>
                  </a:lnTo>
                  <a:lnTo>
                    <a:pt x="330" y="364"/>
                  </a:lnTo>
                  <a:lnTo>
                    <a:pt x="326" y="370"/>
                  </a:lnTo>
                  <a:lnTo>
                    <a:pt x="316" y="370"/>
                  </a:lnTo>
                  <a:lnTo>
                    <a:pt x="310" y="370"/>
                  </a:lnTo>
                  <a:lnTo>
                    <a:pt x="306" y="374"/>
                  </a:lnTo>
                  <a:lnTo>
                    <a:pt x="290" y="380"/>
                  </a:lnTo>
                  <a:lnTo>
                    <a:pt x="286" y="380"/>
                  </a:lnTo>
                  <a:lnTo>
                    <a:pt x="276" y="370"/>
                  </a:lnTo>
                  <a:lnTo>
                    <a:pt x="266" y="374"/>
                  </a:lnTo>
                  <a:lnTo>
                    <a:pt x="260" y="374"/>
                  </a:lnTo>
                  <a:lnTo>
                    <a:pt x="256" y="380"/>
                  </a:lnTo>
                  <a:lnTo>
                    <a:pt x="250" y="380"/>
                  </a:lnTo>
                  <a:lnTo>
                    <a:pt x="240" y="384"/>
                  </a:lnTo>
                  <a:lnTo>
                    <a:pt x="236" y="384"/>
                  </a:lnTo>
                  <a:lnTo>
                    <a:pt x="230" y="384"/>
                  </a:lnTo>
                  <a:lnTo>
                    <a:pt x="226" y="384"/>
                  </a:lnTo>
                  <a:lnTo>
                    <a:pt x="216" y="390"/>
                  </a:lnTo>
                  <a:lnTo>
                    <a:pt x="210" y="390"/>
                  </a:lnTo>
                  <a:lnTo>
                    <a:pt x="210" y="384"/>
                  </a:lnTo>
                  <a:lnTo>
                    <a:pt x="210" y="380"/>
                  </a:lnTo>
                  <a:lnTo>
                    <a:pt x="210" y="374"/>
                  </a:lnTo>
                  <a:lnTo>
                    <a:pt x="210" y="370"/>
                  </a:lnTo>
                  <a:lnTo>
                    <a:pt x="206" y="370"/>
                  </a:lnTo>
                  <a:lnTo>
                    <a:pt x="200" y="364"/>
                  </a:lnTo>
                  <a:lnTo>
                    <a:pt x="196" y="364"/>
                  </a:lnTo>
                  <a:lnTo>
                    <a:pt x="190" y="364"/>
                  </a:lnTo>
                  <a:lnTo>
                    <a:pt x="196" y="364"/>
                  </a:lnTo>
                  <a:lnTo>
                    <a:pt x="190" y="360"/>
                  </a:lnTo>
                  <a:lnTo>
                    <a:pt x="180" y="364"/>
                  </a:lnTo>
                  <a:lnTo>
                    <a:pt x="170" y="364"/>
                  </a:lnTo>
                  <a:lnTo>
                    <a:pt x="156" y="374"/>
                  </a:lnTo>
                  <a:lnTo>
                    <a:pt x="136" y="384"/>
                  </a:lnTo>
                  <a:lnTo>
                    <a:pt x="120" y="390"/>
                  </a:lnTo>
                  <a:lnTo>
                    <a:pt x="100" y="394"/>
                  </a:lnTo>
                  <a:lnTo>
                    <a:pt x="90" y="400"/>
                  </a:lnTo>
                  <a:lnTo>
                    <a:pt x="86" y="400"/>
                  </a:lnTo>
                  <a:lnTo>
                    <a:pt x="80" y="400"/>
                  </a:lnTo>
                  <a:lnTo>
                    <a:pt x="80" y="394"/>
                  </a:lnTo>
                  <a:lnTo>
                    <a:pt x="80" y="390"/>
                  </a:lnTo>
                  <a:lnTo>
                    <a:pt x="80" y="384"/>
                  </a:lnTo>
                  <a:lnTo>
                    <a:pt x="80" y="380"/>
                  </a:lnTo>
                  <a:lnTo>
                    <a:pt x="80" y="374"/>
                  </a:lnTo>
                  <a:lnTo>
                    <a:pt x="80" y="370"/>
                  </a:lnTo>
                  <a:lnTo>
                    <a:pt x="86" y="370"/>
                  </a:lnTo>
                  <a:lnTo>
                    <a:pt x="86" y="364"/>
                  </a:lnTo>
                  <a:lnTo>
                    <a:pt x="80" y="364"/>
                  </a:lnTo>
                  <a:lnTo>
                    <a:pt x="80" y="360"/>
                  </a:lnTo>
                  <a:lnTo>
                    <a:pt x="80" y="354"/>
                  </a:lnTo>
                  <a:lnTo>
                    <a:pt x="76" y="354"/>
                  </a:lnTo>
                  <a:lnTo>
                    <a:pt x="76" y="350"/>
                  </a:lnTo>
                  <a:lnTo>
                    <a:pt x="76" y="344"/>
                  </a:lnTo>
                  <a:lnTo>
                    <a:pt x="70" y="344"/>
                  </a:lnTo>
                  <a:lnTo>
                    <a:pt x="70" y="340"/>
                  </a:lnTo>
                  <a:lnTo>
                    <a:pt x="70" y="334"/>
                  </a:lnTo>
                  <a:lnTo>
                    <a:pt x="66" y="334"/>
                  </a:lnTo>
                  <a:lnTo>
                    <a:pt x="66" y="330"/>
                  </a:lnTo>
                  <a:lnTo>
                    <a:pt x="70" y="330"/>
                  </a:lnTo>
                  <a:lnTo>
                    <a:pt x="66" y="330"/>
                  </a:lnTo>
                  <a:lnTo>
                    <a:pt x="60" y="330"/>
                  </a:lnTo>
                  <a:lnTo>
                    <a:pt x="60" y="324"/>
                  </a:lnTo>
                  <a:lnTo>
                    <a:pt x="56" y="324"/>
                  </a:lnTo>
                  <a:lnTo>
                    <a:pt x="56" y="320"/>
                  </a:lnTo>
                  <a:lnTo>
                    <a:pt x="50" y="320"/>
                  </a:lnTo>
                  <a:lnTo>
                    <a:pt x="46" y="320"/>
                  </a:lnTo>
                  <a:lnTo>
                    <a:pt x="40" y="320"/>
                  </a:lnTo>
                  <a:lnTo>
                    <a:pt x="36" y="320"/>
                  </a:lnTo>
                  <a:lnTo>
                    <a:pt x="30" y="320"/>
                  </a:lnTo>
                  <a:lnTo>
                    <a:pt x="30" y="314"/>
                  </a:lnTo>
                  <a:lnTo>
                    <a:pt x="30" y="310"/>
                  </a:lnTo>
                  <a:lnTo>
                    <a:pt x="26" y="310"/>
                  </a:lnTo>
                  <a:lnTo>
                    <a:pt x="30" y="310"/>
                  </a:lnTo>
                  <a:lnTo>
                    <a:pt x="30" y="304"/>
                  </a:lnTo>
                  <a:lnTo>
                    <a:pt x="26" y="304"/>
                  </a:lnTo>
                  <a:lnTo>
                    <a:pt x="26" y="300"/>
                  </a:lnTo>
                  <a:lnTo>
                    <a:pt x="20" y="300"/>
                  </a:lnTo>
                  <a:lnTo>
                    <a:pt x="20" y="294"/>
                  </a:lnTo>
                  <a:lnTo>
                    <a:pt x="20" y="290"/>
                  </a:lnTo>
                  <a:lnTo>
                    <a:pt x="16" y="290"/>
                  </a:lnTo>
                  <a:lnTo>
                    <a:pt x="20" y="284"/>
                  </a:lnTo>
                  <a:lnTo>
                    <a:pt x="20" y="280"/>
                  </a:lnTo>
                  <a:lnTo>
                    <a:pt x="16" y="274"/>
                  </a:lnTo>
                  <a:lnTo>
                    <a:pt x="16" y="270"/>
                  </a:lnTo>
                  <a:lnTo>
                    <a:pt x="10" y="270"/>
                  </a:lnTo>
                  <a:lnTo>
                    <a:pt x="10" y="264"/>
                  </a:lnTo>
                  <a:lnTo>
                    <a:pt x="10" y="260"/>
                  </a:lnTo>
                  <a:lnTo>
                    <a:pt x="10" y="254"/>
                  </a:lnTo>
                  <a:lnTo>
                    <a:pt x="6" y="254"/>
                  </a:lnTo>
                  <a:lnTo>
                    <a:pt x="6" y="250"/>
                  </a:lnTo>
                  <a:lnTo>
                    <a:pt x="0" y="250"/>
                  </a:lnTo>
                  <a:lnTo>
                    <a:pt x="0" y="244"/>
                  </a:lnTo>
                  <a:lnTo>
                    <a:pt x="6" y="244"/>
                  </a:lnTo>
                  <a:lnTo>
                    <a:pt x="6" y="240"/>
                  </a:lnTo>
                  <a:lnTo>
                    <a:pt x="6" y="234"/>
                  </a:lnTo>
                  <a:lnTo>
                    <a:pt x="0" y="234"/>
                  </a:lnTo>
                  <a:lnTo>
                    <a:pt x="0" y="230"/>
                  </a:lnTo>
                  <a:lnTo>
                    <a:pt x="6" y="230"/>
                  </a:lnTo>
                  <a:lnTo>
                    <a:pt x="6" y="224"/>
                  </a:lnTo>
                  <a:lnTo>
                    <a:pt x="6" y="220"/>
                  </a:lnTo>
                  <a:lnTo>
                    <a:pt x="10" y="220"/>
                  </a:lnTo>
                  <a:lnTo>
                    <a:pt x="16" y="220"/>
                  </a:lnTo>
                  <a:lnTo>
                    <a:pt x="16" y="214"/>
                  </a:lnTo>
                  <a:lnTo>
                    <a:pt x="20" y="210"/>
                  </a:lnTo>
                  <a:lnTo>
                    <a:pt x="16" y="210"/>
                  </a:lnTo>
                  <a:lnTo>
                    <a:pt x="16" y="204"/>
                  </a:lnTo>
                  <a:lnTo>
                    <a:pt x="16" y="200"/>
                  </a:lnTo>
                  <a:lnTo>
                    <a:pt x="16" y="194"/>
                  </a:lnTo>
                  <a:lnTo>
                    <a:pt x="16" y="190"/>
                  </a:lnTo>
                  <a:lnTo>
                    <a:pt x="10" y="190"/>
                  </a:lnTo>
                  <a:lnTo>
                    <a:pt x="10" y="184"/>
                  </a:lnTo>
                  <a:lnTo>
                    <a:pt x="6" y="184"/>
                  </a:lnTo>
                  <a:lnTo>
                    <a:pt x="6" y="18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8" name="Freeform 238">
              <a:extLst>
                <a:ext uri="{FF2B5EF4-FFF2-40B4-BE49-F238E27FC236}">
                  <a16:creationId xmlns:a16="http://schemas.microsoft.com/office/drawing/2014/main" id="{8D279492-62C1-16FC-3AE4-22D6A4D82CD3}"/>
                </a:ext>
              </a:extLst>
            </p:cNvPr>
            <p:cNvSpPr>
              <a:spLocks/>
            </p:cNvSpPr>
            <p:nvPr/>
          </p:nvSpPr>
          <p:spPr bwMode="auto">
            <a:xfrm>
              <a:off x="5527675" y="2816225"/>
              <a:ext cx="847725" cy="650875"/>
            </a:xfrm>
            <a:custGeom>
              <a:avLst/>
              <a:gdLst>
                <a:gd name="T0" fmla="*/ 158750 w 534"/>
                <a:gd name="T1" fmla="*/ 0 h 410"/>
                <a:gd name="T2" fmla="*/ 180975 w 534"/>
                <a:gd name="T3" fmla="*/ 15875 h 410"/>
                <a:gd name="T4" fmla="*/ 196850 w 534"/>
                <a:gd name="T5" fmla="*/ 47625 h 410"/>
                <a:gd name="T6" fmla="*/ 212725 w 534"/>
                <a:gd name="T7" fmla="*/ 63500 h 410"/>
                <a:gd name="T8" fmla="*/ 228600 w 534"/>
                <a:gd name="T9" fmla="*/ 79375 h 410"/>
                <a:gd name="T10" fmla="*/ 254000 w 534"/>
                <a:gd name="T11" fmla="*/ 79375 h 410"/>
                <a:gd name="T12" fmla="*/ 276225 w 534"/>
                <a:gd name="T13" fmla="*/ 69850 h 410"/>
                <a:gd name="T14" fmla="*/ 301625 w 534"/>
                <a:gd name="T15" fmla="*/ 79375 h 410"/>
                <a:gd name="T16" fmla="*/ 323850 w 534"/>
                <a:gd name="T17" fmla="*/ 79375 h 410"/>
                <a:gd name="T18" fmla="*/ 349250 w 534"/>
                <a:gd name="T19" fmla="*/ 85725 h 410"/>
                <a:gd name="T20" fmla="*/ 371475 w 534"/>
                <a:gd name="T21" fmla="*/ 79375 h 410"/>
                <a:gd name="T22" fmla="*/ 387350 w 534"/>
                <a:gd name="T23" fmla="*/ 69850 h 410"/>
                <a:gd name="T24" fmla="*/ 403225 w 534"/>
                <a:gd name="T25" fmla="*/ 53975 h 410"/>
                <a:gd name="T26" fmla="*/ 428625 w 534"/>
                <a:gd name="T27" fmla="*/ 47625 h 410"/>
                <a:gd name="T28" fmla="*/ 450850 w 534"/>
                <a:gd name="T29" fmla="*/ 38100 h 410"/>
                <a:gd name="T30" fmla="*/ 476250 w 534"/>
                <a:gd name="T31" fmla="*/ 47625 h 410"/>
                <a:gd name="T32" fmla="*/ 492125 w 534"/>
                <a:gd name="T33" fmla="*/ 63500 h 410"/>
                <a:gd name="T34" fmla="*/ 514350 w 534"/>
                <a:gd name="T35" fmla="*/ 69850 h 410"/>
                <a:gd name="T36" fmla="*/ 530225 w 534"/>
                <a:gd name="T37" fmla="*/ 85725 h 410"/>
                <a:gd name="T38" fmla="*/ 555625 w 534"/>
                <a:gd name="T39" fmla="*/ 95250 h 410"/>
                <a:gd name="T40" fmla="*/ 571500 w 534"/>
                <a:gd name="T41" fmla="*/ 111125 h 410"/>
                <a:gd name="T42" fmla="*/ 577850 w 534"/>
                <a:gd name="T43" fmla="*/ 95250 h 410"/>
                <a:gd name="T44" fmla="*/ 603250 w 534"/>
                <a:gd name="T45" fmla="*/ 111125 h 410"/>
                <a:gd name="T46" fmla="*/ 609600 w 534"/>
                <a:gd name="T47" fmla="*/ 133350 h 410"/>
                <a:gd name="T48" fmla="*/ 593725 w 534"/>
                <a:gd name="T49" fmla="*/ 158750 h 410"/>
                <a:gd name="T50" fmla="*/ 619125 w 534"/>
                <a:gd name="T51" fmla="*/ 190500 h 410"/>
                <a:gd name="T52" fmla="*/ 641350 w 534"/>
                <a:gd name="T53" fmla="*/ 212725 h 410"/>
                <a:gd name="T54" fmla="*/ 666750 w 534"/>
                <a:gd name="T55" fmla="*/ 228600 h 410"/>
                <a:gd name="T56" fmla="*/ 714375 w 534"/>
                <a:gd name="T57" fmla="*/ 244475 h 410"/>
                <a:gd name="T58" fmla="*/ 746125 w 534"/>
                <a:gd name="T59" fmla="*/ 260350 h 410"/>
                <a:gd name="T60" fmla="*/ 774700 w 534"/>
                <a:gd name="T61" fmla="*/ 260350 h 410"/>
                <a:gd name="T62" fmla="*/ 774700 w 534"/>
                <a:gd name="T63" fmla="*/ 269875 h 410"/>
                <a:gd name="T64" fmla="*/ 790575 w 534"/>
                <a:gd name="T65" fmla="*/ 285750 h 410"/>
                <a:gd name="T66" fmla="*/ 806450 w 534"/>
                <a:gd name="T67" fmla="*/ 301625 h 410"/>
                <a:gd name="T68" fmla="*/ 822325 w 534"/>
                <a:gd name="T69" fmla="*/ 307975 h 410"/>
                <a:gd name="T70" fmla="*/ 822325 w 534"/>
                <a:gd name="T71" fmla="*/ 323850 h 410"/>
                <a:gd name="T72" fmla="*/ 847725 w 534"/>
                <a:gd name="T73" fmla="*/ 317500 h 410"/>
                <a:gd name="T74" fmla="*/ 603250 w 534"/>
                <a:gd name="T75" fmla="*/ 508000 h 410"/>
                <a:gd name="T76" fmla="*/ 587375 w 534"/>
                <a:gd name="T77" fmla="*/ 492125 h 410"/>
                <a:gd name="T78" fmla="*/ 571500 w 534"/>
                <a:gd name="T79" fmla="*/ 476250 h 410"/>
                <a:gd name="T80" fmla="*/ 546100 w 534"/>
                <a:gd name="T81" fmla="*/ 466725 h 410"/>
                <a:gd name="T82" fmla="*/ 530225 w 534"/>
                <a:gd name="T83" fmla="*/ 460375 h 410"/>
                <a:gd name="T84" fmla="*/ 508000 w 534"/>
                <a:gd name="T85" fmla="*/ 450850 h 410"/>
                <a:gd name="T86" fmla="*/ 323850 w 534"/>
                <a:gd name="T87" fmla="*/ 498475 h 410"/>
                <a:gd name="T88" fmla="*/ 238125 w 534"/>
                <a:gd name="T89" fmla="*/ 523875 h 410"/>
                <a:gd name="T90" fmla="*/ 190500 w 534"/>
                <a:gd name="T91" fmla="*/ 609600 h 410"/>
                <a:gd name="T92" fmla="*/ 180975 w 534"/>
                <a:gd name="T93" fmla="*/ 635000 h 410"/>
                <a:gd name="T94" fmla="*/ 158750 w 534"/>
                <a:gd name="T95" fmla="*/ 641350 h 410"/>
                <a:gd name="T96" fmla="*/ 133350 w 534"/>
                <a:gd name="T97" fmla="*/ 650875 h 410"/>
                <a:gd name="T98" fmla="*/ 101600 w 534"/>
                <a:gd name="T99" fmla="*/ 650875 h 410"/>
                <a:gd name="T100" fmla="*/ 79375 w 534"/>
                <a:gd name="T101" fmla="*/ 641350 h 410"/>
                <a:gd name="T102" fmla="*/ 63500 w 534"/>
                <a:gd name="T103" fmla="*/ 625475 h 410"/>
                <a:gd name="T104" fmla="*/ 31750 w 534"/>
                <a:gd name="T105" fmla="*/ 625475 h 410"/>
                <a:gd name="T106" fmla="*/ 0 w 534"/>
                <a:gd name="T107" fmla="*/ 619125 h 410"/>
                <a:gd name="T108" fmla="*/ 22225 w 534"/>
                <a:gd name="T109" fmla="*/ 539750 h 410"/>
                <a:gd name="T110" fmla="*/ 38100 w 534"/>
                <a:gd name="T111" fmla="*/ 460375 h 410"/>
                <a:gd name="T112" fmla="*/ 22225 w 534"/>
                <a:gd name="T113" fmla="*/ 307975 h 410"/>
                <a:gd name="T114" fmla="*/ 53975 w 534"/>
                <a:gd name="T115" fmla="*/ 180975 h 410"/>
                <a:gd name="T116" fmla="*/ 69850 w 534"/>
                <a:gd name="T117" fmla="*/ 133350 h 410"/>
                <a:gd name="T118" fmla="*/ 79375 w 534"/>
                <a:gd name="T119" fmla="*/ 111125 h 410"/>
                <a:gd name="T120" fmla="*/ 85725 w 534"/>
                <a:gd name="T121" fmla="*/ 85725 h 410"/>
                <a:gd name="T122" fmla="*/ 69850 w 534"/>
                <a:gd name="T123" fmla="*/ 63500 h 410"/>
                <a:gd name="T124" fmla="*/ 53975 w 534"/>
                <a:gd name="T125" fmla="*/ 38100 h 4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34"/>
                <a:gd name="T190" fmla="*/ 0 h 410"/>
                <a:gd name="T191" fmla="*/ 534 w 534"/>
                <a:gd name="T192" fmla="*/ 410 h 41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34" h="410">
                  <a:moveTo>
                    <a:pt x="30" y="24"/>
                  </a:moveTo>
                  <a:lnTo>
                    <a:pt x="40" y="20"/>
                  </a:lnTo>
                  <a:lnTo>
                    <a:pt x="94" y="0"/>
                  </a:lnTo>
                  <a:lnTo>
                    <a:pt x="100" y="0"/>
                  </a:lnTo>
                  <a:lnTo>
                    <a:pt x="104" y="4"/>
                  </a:lnTo>
                  <a:lnTo>
                    <a:pt x="104" y="10"/>
                  </a:lnTo>
                  <a:lnTo>
                    <a:pt x="110" y="10"/>
                  </a:lnTo>
                  <a:lnTo>
                    <a:pt x="114" y="10"/>
                  </a:lnTo>
                  <a:lnTo>
                    <a:pt x="120" y="14"/>
                  </a:lnTo>
                  <a:lnTo>
                    <a:pt x="124" y="20"/>
                  </a:lnTo>
                  <a:lnTo>
                    <a:pt x="124" y="24"/>
                  </a:lnTo>
                  <a:lnTo>
                    <a:pt x="124" y="30"/>
                  </a:lnTo>
                  <a:lnTo>
                    <a:pt x="124" y="34"/>
                  </a:lnTo>
                  <a:lnTo>
                    <a:pt x="130" y="34"/>
                  </a:lnTo>
                  <a:lnTo>
                    <a:pt x="130" y="40"/>
                  </a:lnTo>
                  <a:lnTo>
                    <a:pt x="134" y="40"/>
                  </a:lnTo>
                  <a:lnTo>
                    <a:pt x="134" y="44"/>
                  </a:lnTo>
                  <a:lnTo>
                    <a:pt x="140" y="44"/>
                  </a:lnTo>
                  <a:lnTo>
                    <a:pt x="140" y="50"/>
                  </a:lnTo>
                  <a:lnTo>
                    <a:pt x="144" y="50"/>
                  </a:lnTo>
                  <a:lnTo>
                    <a:pt x="144" y="54"/>
                  </a:lnTo>
                  <a:lnTo>
                    <a:pt x="150" y="54"/>
                  </a:lnTo>
                  <a:lnTo>
                    <a:pt x="154" y="54"/>
                  </a:lnTo>
                  <a:lnTo>
                    <a:pt x="160" y="50"/>
                  </a:lnTo>
                  <a:lnTo>
                    <a:pt x="164" y="50"/>
                  </a:lnTo>
                  <a:lnTo>
                    <a:pt x="164" y="44"/>
                  </a:lnTo>
                  <a:lnTo>
                    <a:pt x="170" y="44"/>
                  </a:lnTo>
                  <a:lnTo>
                    <a:pt x="174" y="44"/>
                  </a:lnTo>
                  <a:lnTo>
                    <a:pt x="180" y="44"/>
                  </a:lnTo>
                  <a:lnTo>
                    <a:pt x="180" y="50"/>
                  </a:lnTo>
                  <a:lnTo>
                    <a:pt x="184" y="50"/>
                  </a:lnTo>
                  <a:lnTo>
                    <a:pt x="190" y="50"/>
                  </a:lnTo>
                  <a:lnTo>
                    <a:pt x="194" y="50"/>
                  </a:lnTo>
                  <a:lnTo>
                    <a:pt x="194" y="54"/>
                  </a:lnTo>
                  <a:lnTo>
                    <a:pt x="200" y="50"/>
                  </a:lnTo>
                  <a:lnTo>
                    <a:pt x="204" y="50"/>
                  </a:lnTo>
                  <a:lnTo>
                    <a:pt x="210" y="50"/>
                  </a:lnTo>
                  <a:lnTo>
                    <a:pt x="214" y="50"/>
                  </a:lnTo>
                  <a:lnTo>
                    <a:pt x="214" y="54"/>
                  </a:lnTo>
                  <a:lnTo>
                    <a:pt x="220" y="54"/>
                  </a:lnTo>
                  <a:lnTo>
                    <a:pt x="224" y="54"/>
                  </a:lnTo>
                  <a:lnTo>
                    <a:pt x="230" y="54"/>
                  </a:lnTo>
                  <a:lnTo>
                    <a:pt x="234" y="54"/>
                  </a:lnTo>
                  <a:lnTo>
                    <a:pt x="234" y="50"/>
                  </a:lnTo>
                  <a:lnTo>
                    <a:pt x="234" y="54"/>
                  </a:lnTo>
                  <a:lnTo>
                    <a:pt x="240" y="50"/>
                  </a:lnTo>
                  <a:lnTo>
                    <a:pt x="244" y="50"/>
                  </a:lnTo>
                  <a:lnTo>
                    <a:pt x="244" y="44"/>
                  </a:lnTo>
                  <a:lnTo>
                    <a:pt x="250" y="44"/>
                  </a:lnTo>
                  <a:lnTo>
                    <a:pt x="254" y="40"/>
                  </a:lnTo>
                  <a:lnTo>
                    <a:pt x="260" y="40"/>
                  </a:lnTo>
                  <a:lnTo>
                    <a:pt x="254" y="34"/>
                  </a:lnTo>
                  <a:lnTo>
                    <a:pt x="260" y="34"/>
                  </a:lnTo>
                  <a:lnTo>
                    <a:pt x="264" y="34"/>
                  </a:lnTo>
                  <a:lnTo>
                    <a:pt x="264" y="30"/>
                  </a:lnTo>
                  <a:lnTo>
                    <a:pt x="270" y="30"/>
                  </a:lnTo>
                  <a:lnTo>
                    <a:pt x="274" y="30"/>
                  </a:lnTo>
                  <a:lnTo>
                    <a:pt x="280" y="30"/>
                  </a:lnTo>
                  <a:lnTo>
                    <a:pt x="280" y="24"/>
                  </a:lnTo>
                  <a:lnTo>
                    <a:pt x="284" y="24"/>
                  </a:lnTo>
                  <a:lnTo>
                    <a:pt x="290" y="30"/>
                  </a:lnTo>
                  <a:lnTo>
                    <a:pt x="294" y="24"/>
                  </a:lnTo>
                  <a:lnTo>
                    <a:pt x="294" y="30"/>
                  </a:lnTo>
                  <a:lnTo>
                    <a:pt x="300" y="30"/>
                  </a:lnTo>
                  <a:lnTo>
                    <a:pt x="304" y="30"/>
                  </a:lnTo>
                  <a:lnTo>
                    <a:pt x="304" y="34"/>
                  </a:lnTo>
                  <a:lnTo>
                    <a:pt x="310" y="34"/>
                  </a:lnTo>
                  <a:lnTo>
                    <a:pt x="310" y="40"/>
                  </a:lnTo>
                  <a:lnTo>
                    <a:pt x="314" y="40"/>
                  </a:lnTo>
                  <a:lnTo>
                    <a:pt x="320" y="34"/>
                  </a:lnTo>
                  <a:lnTo>
                    <a:pt x="320" y="40"/>
                  </a:lnTo>
                  <a:lnTo>
                    <a:pt x="324" y="44"/>
                  </a:lnTo>
                  <a:lnTo>
                    <a:pt x="330" y="44"/>
                  </a:lnTo>
                  <a:lnTo>
                    <a:pt x="330" y="50"/>
                  </a:lnTo>
                  <a:lnTo>
                    <a:pt x="334" y="50"/>
                  </a:lnTo>
                  <a:lnTo>
                    <a:pt x="334" y="54"/>
                  </a:lnTo>
                  <a:lnTo>
                    <a:pt x="340" y="54"/>
                  </a:lnTo>
                  <a:lnTo>
                    <a:pt x="344" y="54"/>
                  </a:lnTo>
                  <a:lnTo>
                    <a:pt x="344" y="60"/>
                  </a:lnTo>
                  <a:lnTo>
                    <a:pt x="350" y="60"/>
                  </a:lnTo>
                  <a:lnTo>
                    <a:pt x="350" y="64"/>
                  </a:lnTo>
                  <a:lnTo>
                    <a:pt x="354" y="64"/>
                  </a:lnTo>
                  <a:lnTo>
                    <a:pt x="354" y="70"/>
                  </a:lnTo>
                  <a:lnTo>
                    <a:pt x="360" y="70"/>
                  </a:lnTo>
                  <a:lnTo>
                    <a:pt x="364" y="70"/>
                  </a:lnTo>
                  <a:lnTo>
                    <a:pt x="370" y="70"/>
                  </a:lnTo>
                  <a:lnTo>
                    <a:pt x="370" y="64"/>
                  </a:lnTo>
                  <a:lnTo>
                    <a:pt x="364" y="60"/>
                  </a:lnTo>
                  <a:lnTo>
                    <a:pt x="370" y="60"/>
                  </a:lnTo>
                  <a:lnTo>
                    <a:pt x="374" y="60"/>
                  </a:lnTo>
                  <a:lnTo>
                    <a:pt x="374" y="64"/>
                  </a:lnTo>
                  <a:lnTo>
                    <a:pt x="380" y="70"/>
                  </a:lnTo>
                  <a:lnTo>
                    <a:pt x="380" y="74"/>
                  </a:lnTo>
                  <a:lnTo>
                    <a:pt x="384" y="74"/>
                  </a:lnTo>
                  <a:lnTo>
                    <a:pt x="384" y="80"/>
                  </a:lnTo>
                  <a:lnTo>
                    <a:pt x="384" y="84"/>
                  </a:lnTo>
                  <a:lnTo>
                    <a:pt x="380" y="84"/>
                  </a:lnTo>
                  <a:lnTo>
                    <a:pt x="374" y="90"/>
                  </a:lnTo>
                  <a:lnTo>
                    <a:pt x="374" y="94"/>
                  </a:lnTo>
                  <a:lnTo>
                    <a:pt x="374" y="100"/>
                  </a:lnTo>
                  <a:lnTo>
                    <a:pt x="380" y="104"/>
                  </a:lnTo>
                  <a:lnTo>
                    <a:pt x="380" y="110"/>
                  </a:lnTo>
                  <a:lnTo>
                    <a:pt x="384" y="114"/>
                  </a:lnTo>
                  <a:lnTo>
                    <a:pt x="390" y="120"/>
                  </a:lnTo>
                  <a:lnTo>
                    <a:pt x="394" y="124"/>
                  </a:lnTo>
                  <a:lnTo>
                    <a:pt x="400" y="130"/>
                  </a:lnTo>
                  <a:lnTo>
                    <a:pt x="404" y="130"/>
                  </a:lnTo>
                  <a:lnTo>
                    <a:pt x="404" y="134"/>
                  </a:lnTo>
                  <a:lnTo>
                    <a:pt x="410" y="134"/>
                  </a:lnTo>
                  <a:lnTo>
                    <a:pt x="410" y="140"/>
                  </a:lnTo>
                  <a:lnTo>
                    <a:pt x="414" y="140"/>
                  </a:lnTo>
                  <a:lnTo>
                    <a:pt x="420" y="144"/>
                  </a:lnTo>
                  <a:lnTo>
                    <a:pt x="424" y="144"/>
                  </a:lnTo>
                  <a:lnTo>
                    <a:pt x="434" y="150"/>
                  </a:lnTo>
                  <a:lnTo>
                    <a:pt x="440" y="150"/>
                  </a:lnTo>
                  <a:lnTo>
                    <a:pt x="450" y="154"/>
                  </a:lnTo>
                  <a:lnTo>
                    <a:pt x="454" y="160"/>
                  </a:lnTo>
                  <a:lnTo>
                    <a:pt x="460" y="164"/>
                  </a:lnTo>
                  <a:lnTo>
                    <a:pt x="464" y="164"/>
                  </a:lnTo>
                  <a:lnTo>
                    <a:pt x="470" y="164"/>
                  </a:lnTo>
                  <a:lnTo>
                    <a:pt x="474" y="164"/>
                  </a:lnTo>
                  <a:lnTo>
                    <a:pt x="478" y="164"/>
                  </a:lnTo>
                  <a:lnTo>
                    <a:pt x="484" y="164"/>
                  </a:lnTo>
                  <a:lnTo>
                    <a:pt x="488" y="164"/>
                  </a:lnTo>
                  <a:lnTo>
                    <a:pt x="484" y="170"/>
                  </a:lnTo>
                  <a:lnTo>
                    <a:pt x="484" y="174"/>
                  </a:lnTo>
                  <a:lnTo>
                    <a:pt x="488" y="174"/>
                  </a:lnTo>
                  <a:lnTo>
                    <a:pt x="488" y="170"/>
                  </a:lnTo>
                  <a:lnTo>
                    <a:pt x="494" y="170"/>
                  </a:lnTo>
                  <a:lnTo>
                    <a:pt x="494" y="174"/>
                  </a:lnTo>
                  <a:lnTo>
                    <a:pt x="494" y="180"/>
                  </a:lnTo>
                  <a:lnTo>
                    <a:pt x="498" y="180"/>
                  </a:lnTo>
                  <a:lnTo>
                    <a:pt x="504" y="180"/>
                  </a:lnTo>
                  <a:lnTo>
                    <a:pt x="504" y="184"/>
                  </a:lnTo>
                  <a:lnTo>
                    <a:pt x="508" y="184"/>
                  </a:lnTo>
                  <a:lnTo>
                    <a:pt x="508" y="190"/>
                  </a:lnTo>
                  <a:lnTo>
                    <a:pt x="514" y="194"/>
                  </a:lnTo>
                  <a:lnTo>
                    <a:pt x="518" y="194"/>
                  </a:lnTo>
                  <a:lnTo>
                    <a:pt x="518" y="190"/>
                  </a:lnTo>
                  <a:lnTo>
                    <a:pt x="518" y="194"/>
                  </a:lnTo>
                  <a:lnTo>
                    <a:pt x="524" y="194"/>
                  </a:lnTo>
                  <a:lnTo>
                    <a:pt x="524" y="200"/>
                  </a:lnTo>
                  <a:lnTo>
                    <a:pt x="518" y="200"/>
                  </a:lnTo>
                  <a:lnTo>
                    <a:pt x="518" y="204"/>
                  </a:lnTo>
                  <a:lnTo>
                    <a:pt x="524" y="204"/>
                  </a:lnTo>
                  <a:lnTo>
                    <a:pt x="528" y="204"/>
                  </a:lnTo>
                  <a:lnTo>
                    <a:pt x="528" y="200"/>
                  </a:lnTo>
                  <a:lnTo>
                    <a:pt x="534" y="200"/>
                  </a:lnTo>
                  <a:lnTo>
                    <a:pt x="534" y="204"/>
                  </a:lnTo>
                  <a:lnTo>
                    <a:pt x="484" y="240"/>
                  </a:lnTo>
                  <a:lnTo>
                    <a:pt x="390" y="310"/>
                  </a:lnTo>
                  <a:lnTo>
                    <a:pt x="380" y="320"/>
                  </a:lnTo>
                  <a:lnTo>
                    <a:pt x="374" y="320"/>
                  </a:lnTo>
                  <a:lnTo>
                    <a:pt x="374" y="314"/>
                  </a:lnTo>
                  <a:lnTo>
                    <a:pt x="374" y="310"/>
                  </a:lnTo>
                  <a:lnTo>
                    <a:pt x="370" y="310"/>
                  </a:lnTo>
                  <a:lnTo>
                    <a:pt x="370" y="304"/>
                  </a:lnTo>
                  <a:lnTo>
                    <a:pt x="364" y="304"/>
                  </a:lnTo>
                  <a:lnTo>
                    <a:pt x="360" y="304"/>
                  </a:lnTo>
                  <a:lnTo>
                    <a:pt x="360" y="300"/>
                  </a:lnTo>
                  <a:lnTo>
                    <a:pt x="354" y="300"/>
                  </a:lnTo>
                  <a:lnTo>
                    <a:pt x="350" y="300"/>
                  </a:lnTo>
                  <a:lnTo>
                    <a:pt x="350" y="294"/>
                  </a:lnTo>
                  <a:lnTo>
                    <a:pt x="344" y="294"/>
                  </a:lnTo>
                  <a:lnTo>
                    <a:pt x="344" y="290"/>
                  </a:lnTo>
                  <a:lnTo>
                    <a:pt x="340" y="290"/>
                  </a:lnTo>
                  <a:lnTo>
                    <a:pt x="334" y="294"/>
                  </a:lnTo>
                  <a:lnTo>
                    <a:pt x="334" y="290"/>
                  </a:lnTo>
                  <a:lnTo>
                    <a:pt x="330" y="290"/>
                  </a:lnTo>
                  <a:lnTo>
                    <a:pt x="324" y="290"/>
                  </a:lnTo>
                  <a:lnTo>
                    <a:pt x="324" y="284"/>
                  </a:lnTo>
                  <a:lnTo>
                    <a:pt x="320" y="284"/>
                  </a:lnTo>
                  <a:lnTo>
                    <a:pt x="314" y="284"/>
                  </a:lnTo>
                  <a:lnTo>
                    <a:pt x="250" y="310"/>
                  </a:lnTo>
                  <a:lnTo>
                    <a:pt x="220" y="310"/>
                  </a:lnTo>
                  <a:lnTo>
                    <a:pt x="204" y="314"/>
                  </a:lnTo>
                  <a:lnTo>
                    <a:pt x="184" y="314"/>
                  </a:lnTo>
                  <a:lnTo>
                    <a:pt x="160" y="314"/>
                  </a:lnTo>
                  <a:lnTo>
                    <a:pt x="150" y="324"/>
                  </a:lnTo>
                  <a:lnTo>
                    <a:pt x="150" y="330"/>
                  </a:lnTo>
                  <a:lnTo>
                    <a:pt x="144" y="330"/>
                  </a:lnTo>
                  <a:lnTo>
                    <a:pt x="130" y="344"/>
                  </a:lnTo>
                  <a:lnTo>
                    <a:pt x="130" y="354"/>
                  </a:lnTo>
                  <a:lnTo>
                    <a:pt x="120" y="384"/>
                  </a:lnTo>
                  <a:lnTo>
                    <a:pt x="114" y="400"/>
                  </a:lnTo>
                  <a:lnTo>
                    <a:pt x="120" y="404"/>
                  </a:lnTo>
                  <a:lnTo>
                    <a:pt x="114" y="404"/>
                  </a:lnTo>
                  <a:lnTo>
                    <a:pt x="114" y="400"/>
                  </a:lnTo>
                  <a:lnTo>
                    <a:pt x="110" y="400"/>
                  </a:lnTo>
                  <a:lnTo>
                    <a:pt x="110" y="404"/>
                  </a:lnTo>
                  <a:lnTo>
                    <a:pt x="104" y="404"/>
                  </a:lnTo>
                  <a:lnTo>
                    <a:pt x="100" y="404"/>
                  </a:lnTo>
                  <a:lnTo>
                    <a:pt x="94" y="404"/>
                  </a:lnTo>
                  <a:lnTo>
                    <a:pt x="90" y="404"/>
                  </a:lnTo>
                  <a:lnTo>
                    <a:pt x="90" y="410"/>
                  </a:lnTo>
                  <a:lnTo>
                    <a:pt x="84" y="410"/>
                  </a:lnTo>
                  <a:lnTo>
                    <a:pt x="80" y="410"/>
                  </a:lnTo>
                  <a:lnTo>
                    <a:pt x="74" y="410"/>
                  </a:lnTo>
                  <a:lnTo>
                    <a:pt x="70" y="410"/>
                  </a:lnTo>
                  <a:lnTo>
                    <a:pt x="64" y="410"/>
                  </a:lnTo>
                  <a:lnTo>
                    <a:pt x="64" y="404"/>
                  </a:lnTo>
                  <a:lnTo>
                    <a:pt x="60" y="404"/>
                  </a:lnTo>
                  <a:lnTo>
                    <a:pt x="54" y="404"/>
                  </a:lnTo>
                  <a:lnTo>
                    <a:pt x="50" y="404"/>
                  </a:lnTo>
                  <a:lnTo>
                    <a:pt x="50" y="400"/>
                  </a:lnTo>
                  <a:lnTo>
                    <a:pt x="44" y="400"/>
                  </a:lnTo>
                  <a:lnTo>
                    <a:pt x="40" y="400"/>
                  </a:lnTo>
                  <a:lnTo>
                    <a:pt x="40" y="394"/>
                  </a:lnTo>
                  <a:lnTo>
                    <a:pt x="34" y="394"/>
                  </a:lnTo>
                  <a:lnTo>
                    <a:pt x="30" y="394"/>
                  </a:lnTo>
                  <a:lnTo>
                    <a:pt x="24" y="394"/>
                  </a:lnTo>
                  <a:lnTo>
                    <a:pt x="20" y="394"/>
                  </a:lnTo>
                  <a:lnTo>
                    <a:pt x="14" y="394"/>
                  </a:lnTo>
                  <a:lnTo>
                    <a:pt x="10" y="394"/>
                  </a:lnTo>
                  <a:lnTo>
                    <a:pt x="4" y="390"/>
                  </a:lnTo>
                  <a:lnTo>
                    <a:pt x="0" y="390"/>
                  </a:lnTo>
                  <a:lnTo>
                    <a:pt x="0" y="384"/>
                  </a:lnTo>
                  <a:lnTo>
                    <a:pt x="0" y="374"/>
                  </a:lnTo>
                  <a:lnTo>
                    <a:pt x="10" y="360"/>
                  </a:lnTo>
                  <a:lnTo>
                    <a:pt x="14" y="340"/>
                  </a:lnTo>
                  <a:lnTo>
                    <a:pt x="20" y="330"/>
                  </a:lnTo>
                  <a:lnTo>
                    <a:pt x="20" y="320"/>
                  </a:lnTo>
                  <a:lnTo>
                    <a:pt x="30" y="300"/>
                  </a:lnTo>
                  <a:lnTo>
                    <a:pt x="24" y="290"/>
                  </a:lnTo>
                  <a:lnTo>
                    <a:pt x="24" y="264"/>
                  </a:lnTo>
                  <a:lnTo>
                    <a:pt x="20" y="250"/>
                  </a:lnTo>
                  <a:lnTo>
                    <a:pt x="14" y="214"/>
                  </a:lnTo>
                  <a:lnTo>
                    <a:pt x="14" y="194"/>
                  </a:lnTo>
                  <a:lnTo>
                    <a:pt x="20" y="174"/>
                  </a:lnTo>
                  <a:lnTo>
                    <a:pt x="20" y="154"/>
                  </a:lnTo>
                  <a:lnTo>
                    <a:pt x="30" y="120"/>
                  </a:lnTo>
                  <a:lnTo>
                    <a:pt x="34" y="114"/>
                  </a:lnTo>
                  <a:lnTo>
                    <a:pt x="40" y="110"/>
                  </a:lnTo>
                  <a:lnTo>
                    <a:pt x="40" y="104"/>
                  </a:lnTo>
                  <a:lnTo>
                    <a:pt x="40" y="100"/>
                  </a:lnTo>
                  <a:lnTo>
                    <a:pt x="44" y="84"/>
                  </a:lnTo>
                  <a:lnTo>
                    <a:pt x="44" y="80"/>
                  </a:lnTo>
                  <a:lnTo>
                    <a:pt x="50" y="80"/>
                  </a:lnTo>
                  <a:lnTo>
                    <a:pt x="50" y="74"/>
                  </a:lnTo>
                  <a:lnTo>
                    <a:pt x="50" y="70"/>
                  </a:lnTo>
                  <a:lnTo>
                    <a:pt x="50" y="64"/>
                  </a:lnTo>
                  <a:lnTo>
                    <a:pt x="54" y="64"/>
                  </a:lnTo>
                  <a:lnTo>
                    <a:pt x="54" y="60"/>
                  </a:lnTo>
                  <a:lnTo>
                    <a:pt x="54" y="54"/>
                  </a:lnTo>
                  <a:lnTo>
                    <a:pt x="50" y="54"/>
                  </a:lnTo>
                  <a:lnTo>
                    <a:pt x="50" y="50"/>
                  </a:lnTo>
                  <a:lnTo>
                    <a:pt x="44" y="44"/>
                  </a:lnTo>
                  <a:lnTo>
                    <a:pt x="44" y="40"/>
                  </a:lnTo>
                  <a:lnTo>
                    <a:pt x="40" y="34"/>
                  </a:lnTo>
                  <a:lnTo>
                    <a:pt x="40" y="30"/>
                  </a:lnTo>
                  <a:lnTo>
                    <a:pt x="34" y="30"/>
                  </a:lnTo>
                  <a:lnTo>
                    <a:pt x="34" y="24"/>
                  </a:lnTo>
                  <a:lnTo>
                    <a:pt x="30" y="2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9" name="Freeform 240">
              <a:extLst>
                <a:ext uri="{FF2B5EF4-FFF2-40B4-BE49-F238E27FC236}">
                  <a16:creationId xmlns:a16="http://schemas.microsoft.com/office/drawing/2014/main" id="{71DDA243-D982-A9BB-1964-084B83D7A270}"/>
                </a:ext>
              </a:extLst>
            </p:cNvPr>
            <p:cNvSpPr>
              <a:spLocks/>
            </p:cNvSpPr>
            <p:nvPr/>
          </p:nvSpPr>
          <p:spPr bwMode="auto">
            <a:xfrm>
              <a:off x="5140325" y="2790825"/>
              <a:ext cx="473075" cy="739775"/>
            </a:xfrm>
            <a:custGeom>
              <a:avLst/>
              <a:gdLst>
                <a:gd name="T0" fmla="*/ 22225 w 298"/>
                <a:gd name="T1" fmla="*/ 254000 h 466"/>
                <a:gd name="T2" fmla="*/ 79375 w 298"/>
                <a:gd name="T3" fmla="*/ 254000 h 466"/>
                <a:gd name="T4" fmla="*/ 95250 w 298"/>
                <a:gd name="T5" fmla="*/ 254000 h 466"/>
                <a:gd name="T6" fmla="*/ 95250 w 298"/>
                <a:gd name="T7" fmla="*/ 222250 h 466"/>
                <a:gd name="T8" fmla="*/ 95250 w 298"/>
                <a:gd name="T9" fmla="*/ 206375 h 466"/>
                <a:gd name="T10" fmla="*/ 180975 w 298"/>
                <a:gd name="T11" fmla="*/ 111125 h 466"/>
                <a:gd name="T12" fmla="*/ 314325 w 298"/>
                <a:gd name="T13" fmla="*/ 9525 h 466"/>
                <a:gd name="T14" fmla="*/ 339725 w 298"/>
                <a:gd name="T15" fmla="*/ 9525 h 466"/>
                <a:gd name="T16" fmla="*/ 355600 w 298"/>
                <a:gd name="T17" fmla="*/ 9525 h 466"/>
                <a:gd name="T18" fmla="*/ 377825 w 298"/>
                <a:gd name="T19" fmla="*/ 25400 h 466"/>
                <a:gd name="T20" fmla="*/ 393700 w 298"/>
                <a:gd name="T21" fmla="*/ 41275 h 466"/>
                <a:gd name="T22" fmla="*/ 409575 w 298"/>
                <a:gd name="T23" fmla="*/ 57150 h 466"/>
                <a:gd name="T24" fmla="*/ 434975 w 298"/>
                <a:gd name="T25" fmla="*/ 63500 h 466"/>
                <a:gd name="T26" fmla="*/ 450850 w 298"/>
                <a:gd name="T27" fmla="*/ 79375 h 466"/>
                <a:gd name="T28" fmla="*/ 466725 w 298"/>
                <a:gd name="T29" fmla="*/ 111125 h 466"/>
                <a:gd name="T30" fmla="*/ 466725 w 298"/>
                <a:gd name="T31" fmla="*/ 127000 h 466"/>
                <a:gd name="T32" fmla="*/ 457200 w 298"/>
                <a:gd name="T33" fmla="*/ 152400 h 466"/>
                <a:gd name="T34" fmla="*/ 450850 w 298"/>
                <a:gd name="T35" fmla="*/ 200025 h 466"/>
                <a:gd name="T36" fmla="*/ 419100 w 298"/>
                <a:gd name="T37" fmla="*/ 301625 h 466"/>
                <a:gd name="T38" fmla="*/ 425450 w 298"/>
                <a:gd name="T39" fmla="*/ 444500 h 466"/>
                <a:gd name="T40" fmla="*/ 419100 w 298"/>
                <a:gd name="T41" fmla="*/ 549275 h 466"/>
                <a:gd name="T42" fmla="*/ 387350 w 298"/>
                <a:gd name="T43" fmla="*/ 635000 h 466"/>
                <a:gd name="T44" fmla="*/ 371475 w 298"/>
                <a:gd name="T45" fmla="*/ 635000 h 466"/>
                <a:gd name="T46" fmla="*/ 355600 w 298"/>
                <a:gd name="T47" fmla="*/ 650875 h 466"/>
                <a:gd name="T48" fmla="*/ 339725 w 298"/>
                <a:gd name="T49" fmla="*/ 650875 h 466"/>
                <a:gd name="T50" fmla="*/ 323850 w 298"/>
                <a:gd name="T51" fmla="*/ 666750 h 466"/>
                <a:gd name="T52" fmla="*/ 314325 w 298"/>
                <a:gd name="T53" fmla="*/ 666750 h 466"/>
                <a:gd name="T54" fmla="*/ 307975 w 298"/>
                <a:gd name="T55" fmla="*/ 660400 h 466"/>
                <a:gd name="T56" fmla="*/ 282575 w 298"/>
                <a:gd name="T57" fmla="*/ 666750 h 466"/>
                <a:gd name="T58" fmla="*/ 276225 w 298"/>
                <a:gd name="T59" fmla="*/ 676275 h 466"/>
                <a:gd name="T60" fmla="*/ 276225 w 298"/>
                <a:gd name="T61" fmla="*/ 692150 h 466"/>
                <a:gd name="T62" fmla="*/ 292100 w 298"/>
                <a:gd name="T63" fmla="*/ 708025 h 466"/>
                <a:gd name="T64" fmla="*/ 276225 w 298"/>
                <a:gd name="T65" fmla="*/ 723900 h 466"/>
                <a:gd name="T66" fmla="*/ 260350 w 298"/>
                <a:gd name="T67" fmla="*/ 739775 h 466"/>
                <a:gd name="T68" fmla="*/ 228600 w 298"/>
                <a:gd name="T69" fmla="*/ 723900 h 466"/>
                <a:gd name="T70" fmla="*/ 206375 w 298"/>
                <a:gd name="T71" fmla="*/ 698500 h 466"/>
                <a:gd name="T72" fmla="*/ 158750 w 298"/>
                <a:gd name="T73" fmla="*/ 660400 h 466"/>
                <a:gd name="T74" fmla="*/ 165100 w 298"/>
                <a:gd name="T75" fmla="*/ 596900 h 466"/>
                <a:gd name="T76" fmla="*/ 165100 w 298"/>
                <a:gd name="T77" fmla="*/ 539750 h 466"/>
                <a:gd name="T78" fmla="*/ 133350 w 298"/>
                <a:gd name="T79" fmla="*/ 476250 h 466"/>
                <a:gd name="T80" fmla="*/ 127000 w 298"/>
                <a:gd name="T81" fmla="*/ 422275 h 466"/>
                <a:gd name="T82" fmla="*/ 117475 w 298"/>
                <a:gd name="T83" fmla="*/ 396875 h 466"/>
                <a:gd name="T84" fmla="*/ 95250 w 298"/>
                <a:gd name="T85" fmla="*/ 390525 h 466"/>
                <a:gd name="T86" fmla="*/ 69850 w 298"/>
                <a:gd name="T87" fmla="*/ 374650 h 466"/>
                <a:gd name="T88" fmla="*/ 53975 w 298"/>
                <a:gd name="T89" fmla="*/ 358775 h 466"/>
                <a:gd name="T90" fmla="*/ 38100 w 298"/>
                <a:gd name="T91" fmla="*/ 333375 h 466"/>
                <a:gd name="T92" fmla="*/ 31750 w 298"/>
                <a:gd name="T93" fmla="*/ 311150 h 466"/>
                <a:gd name="T94" fmla="*/ 31750 w 298"/>
                <a:gd name="T95" fmla="*/ 295275 h 466"/>
                <a:gd name="T96" fmla="*/ 15875 w 298"/>
                <a:gd name="T97" fmla="*/ 279400 h 466"/>
                <a:gd name="T98" fmla="*/ 6350 w 298"/>
                <a:gd name="T99" fmla="*/ 254000 h 46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8"/>
                <a:gd name="T151" fmla="*/ 0 h 466"/>
                <a:gd name="T152" fmla="*/ 298 w 298"/>
                <a:gd name="T153" fmla="*/ 466 h 46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8" h="466">
                  <a:moveTo>
                    <a:pt x="0" y="160"/>
                  </a:moveTo>
                  <a:lnTo>
                    <a:pt x="10" y="160"/>
                  </a:lnTo>
                  <a:lnTo>
                    <a:pt x="14" y="166"/>
                  </a:lnTo>
                  <a:lnTo>
                    <a:pt x="14" y="160"/>
                  </a:lnTo>
                  <a:lnTo>
                    <a:pt x="34" y="160"/>
                  </a:lnTo>
                  <a:lnTo>
                    <a:pt x="40" y="160"/>
                  </a:lnTo>
                  <a:lnTo>
                    <a:pt x="44" y="160"/>
                  </a:lnTo>
                  <a:lnTo>
                    <a:pt x="50" y="160"/>
                  </a:lnTo>
                  <a:lnTo>
                    <a:pt x="54" y="160"/>
                  </a:lnTo>
                  <a:lnTo>
                    <a:pt x="54" y="166"/>
                  </a:lnTo>
                  <a:lnTo>
                    <a:pt x="60" y="166"/>
                  </a:lnTo>
                  <a:lnTo>
                    <a:pt x="60" y="160"/>
                  </a:lnTo>
                  <a:lnTo>
                    <a:pt x="60" y="156"/>
                  </a:lnTo>
                  <a:lnTo>
                    <a:pt x="60" y="150"/>
                  </a:lnTo>
                  <a:lnTo>
                    <a:pt x="60" y="146"/>
                  </a:lnTo>
                  <a:lnTo>
                    <a:pt x="60" y="140"/>
                  </a:lnTo>
                  <a:lnTo>
                    <a:pt x="64" y="140"/>
                  </a:lnTo>
                  <a:lnTo>
                    <a:pt x="64" y="136"/>
                  </a:lnTo>
                  <a:lnTo>
                    <a:pt x="60" y="136"/>
                  </a:lnTo>
                  <a:lnTo>
                    <a:pt x="60" y="130"/>
                  </a:lnTo>
                  <a:lnTo>
                    <a:pt x="54" y="130"/>
                  </a:lnTo>
                  <a:lnTo>
                    <a:pt x="54" y="126"/>
                  </a:lnTo>
                  <a:lnTo>
                    <a:pt x="54" y="120"/>
                  </a:lnTo>
                  <a:lnTo>
                    <a:pt x="114" y="70"/>
                  </a:lnTo>
                  <a:lnTo>
                    <a:pt x="134" y="56"/>
                  </a:lnTo>
                  <a:lnTo>
                    <a:pt x="160" y="36"/>
                  </a:lnTo>
                  <a:lnTo>
                    <a:pt x="194" y="6"/>
                  </a:lnTo>
                  <a:lnTo>
                    <a:pt x="198" y="6"/>
                  </a:lnTo>
                  <a:lnTo>
                    <a:pt x="204" y="6"/>
                  </a:lnTo>
                  <a:lnTo>
                    <a:pt x="208" y="6"/>
                  </a:lnTo>
                  <a:lnTo>
                    <a:pt x="208" y="0"/>
                  </a:lnTo>
                  <a:lnTo>
                    <a:pt x="214" y="6"/>
                  </a:lnTo>
                  <a:lnTo>
                    <a:pt x="214" y="0"/>
                  </a:lnTo>
                  <a:lnTo>
                    <a:pt x="218" y="0"/>
                  </a:lnTo>
                  <a:lnTo>
                    <a:pt x="218" y="6"/>
                  </a:lnTo>
                  <a:lnTo>
                    <a:pt x="224" y="6"/>
                  </a:lnTo>
                  <a:lnTo>
                    <a:pt x="228" y="6"/>
                  </a:lnTo>
                  <a:lnTo>
                    <a:pt x="228" y="10"/>
                  </a:lnTo>
                  <a:lnTo>
                    <a:pt x="234" y="10"/>
                  </a:lnTo>
                  <a:lnTo>
                    <a:pt x="238" y="16"/>
                  </a:lnTo>
                  <a:lnTo>
                    <a:pt x="244" y="16"/>
                  </a:lnTo>
                  <a:lnTo>
                    <a:pt x="244" y="20"/>
                  </a:lnTo>
                  <a:lnTo>
                    <a:pt x="248" y="20"/>
                  </a:lnTo>
                  <a:lnTo>
                    <a:pt x="248" y="26"/>
                  </a:lnTo>
                  <a:lnTo>
                    <a:pt x="254" y="26"/>
                  </a:lnTo>
                  <a:lnTo>
                    <a:pt x="254" y="30"/>
                  </a:lnTo>
                  <a:lnTo>
                    <a:pt x="258" y="30"/>
                  </a:lnTo>
                  <a:lnTo>
                    <a:pt x="258" y="36"/>
                  </a:lnTo>
                  <a:lnTo>
                    <a:pt x="264" y="36"/>
                  </a:lnTo>
                  <a:lnTo>
                    <a:pt x="264" y="40"/>
                  </a:lnTo>
                  <a:lnTo>
                    <a:pt x="268" y="40"/>
                  </a:lnTo>
                  <a:lnTo>
                    <a:pt x="274" y="40"/>
                  </a:lnTo>
                  <a:lnTo>
                    <a:pt x="278" y="40"/>
                  </a:lnTo>
                  <a:lnTo>
                    <a:pt x="278" y="46"/>
                  </a:lnTo>
                  <a:lnTo>
                    <a:pt x="284" y="46"/>
                  </a:lnTo>
                  <a:lnTo>
                    <a:pt x="284" y="50"/>
                  </a:lnTo>
                  <a:lnTo>
                    <a:pt x="288" y="56"/>
                  </a:lnTo>
                  <a:lnTo>
                    <a:pt x="288" y="60"/>
                  </a:lnTo>
                  <a:lnTo>
                    <a:pt x="294" y="66"/>
                  </a:lnTo>
                  <a:lnTo>
                    <a:pt x="294" y="70"/>
                  </a:lnTo>
                  <a:lnTo>
                    <a:pt x="298" y="70"/>
                  </a:lnTo>
                  <a:lnTo>
                    <a:pt x="298" y="76"/>
                  </a:lnTo>
                  <a:lnTo>
                    <a:pt x="298" y="80"/>
                  </a:lnTo>
                  <a:lnTo>
                    <a:pt x="294" y="80"/>
                  </a:lnTo>
                  <a:lnTo>
                    <a:pt x="294" y="86"/>
                  </a:lnTo>
                  <a:lnTo>
                    <a:pt x="294" y="90"/>
                  </a:lnTo>
                  <a:lnTo>
                    <a:pt x="294" y="96"/>
                  </a:lnTo>
                  <a:lnTo>
                    <a:pt x="288" y="96"/>
                  </a:lnTo>
                  <a:lnTo>
                    <a:pt x="288" y="100"/>
                  </a:lnTo>
                  <a:lnTo>
                    <a:pt x="284" y="116"/>
                  </a:lnTo>
                  <a:lnTo>
                    <a:pt x="284" y="120"/>
                  </a:lnTo>
                  <a:lnTo>
                    <a:pt x="284" y="126"/>
                  </a:lnTo>
                  <a:lnTo>
                    <a:pt x="278" y="130"/>
                  </a:lnTo>
                  <a:lnTo>
                    <a:pt x="274" y="136"/>
                  </a:lnTo>
                  <a:lnTo>
                    <a:pt x="264" y="170"/>
                  </a:lnTo>
                  <a:lnTo>
                    <a:pt x="264" y="190"/>
                  </a:lnTo>
                  <a:lnTo>
                    <a:pt x="258" y="210"/>
                  </a:lnTo>
                  <a:lnTo>
                    <a:pt x="258" y="230"/>
                  </a:lnTo>
                  <a:lnTo>
                    <a:pt x="264" y="266"/>
                  </a:lnTo>
                  <a:lnTo>
                    <a:pt x="268" y="280"/>
                  </a:lnTo>
                  <a:lnTo>
                    <a:pt x="268" y="306"/>
                  </a:lnTo>
                  <a:lnTo>
                    <a:pt x="274" y="316"/>
                  </a:lnTo>
                  <a:lnTo>
                    <a:pt x="264" y="336"/>
                  </a:lnTo>
                  <a:lnTo>
                    <a:pt x="264" y="346"/>
                  </a:lnTo>
                  <a:lnTo>
                    <a:pt x="258" y="356"/>
                  </a:lnTo>
                  <a:lnTo>
                    <a:pt x="254" y="376"/>
                  </a:lnTo>
                  <a:lnTo>
                    <a:pt x="244" y="390"/>
                  </a:lnTo>
                  <a:lnTo>
                    <a:pt x="244" y="400"/>
                  </a:lnTo>
                  <a:lnTo>
                    <a:pt x="238" y="400"/>
                  </a:lnTo>
                  <a:lnTo>
                    <a:pt x="238" y="396"/>
                  </a:lnTo>
                  <a:lnTo>
                    <a:pt x="234" y="396"/>
                  </a:lnTo>
                  <a:lnTo>
                    <a:pt x="234" y="400"/>
                  </a:lnTo>
                  <a:lnTo>
                    <a:pt x="228" y="400"/>
                  </a:lnTo>
                  <a:lnTo>
                    <a:pt x="228" y="406"/>
                  </a:lnTo>
                  <a:lnTo>
                    <a:pt x="224" y="406"/>
                  </a:lnTo>
                  <a:lnTo>
                    <a:pt x="224" y="410"/>
                  </a:lnTo>
                  <a:lnTo>
                    <a:pt x="218" y="410"/>
                  </a:lnTo>
                  <a:lnTo>
                    <a:pt x="218" y="406"/>
                  </a:lnTo>
                  <a:lnTo>
                    <a:pt x="218" y="410"/>
                  </a:lnTo>
                  <a:lnTo>
                    <a:pt x="214" y="410"/>
                  </a:lnTo>
                  <a:lnTo>
                    <a:pt x="214" y="416"/>
                  </a:lnTo>
                  <a:lnTo>
                    <a:pt x="208" y="416"/>
                  </a:lnTo>
                  <a:lnTo>
                    <a:pt x="208" y="420"/>
                  </a:lnTo>
                  <a:lnTo>
                    <a:pt x="204" y="420"/>
                  </a:lnTo>
                  <a:lnTo>
                    <a:pt x="198" y="416"/>
                  </a:lnTo>
                  <a:lnTo>
                    <a:pt x="198" y="420"/>
                  </a:lnTo>
                  <a:lnTo>
                    <a:pt x="198" y="416"/>
                  </a:lnTo>
                  <a:lnTo>
                    <a:pt x="198" y="420"/>
                  </a:lnTo>
                  <a:lnTo>
                    <a:pt x="194" y="420"/>
                  </a:lnTo>
                  <a:lnTo>
                    <a:pt x="194" y="416"/>
                  </a:lnTo>
                  <a:lnTo>
                    <a:pt x="194" y="420"/>
                  </a:lnTo>
                  <a:lnTo>
                    <a:pt x="194" y="416"/>
                  </a:lnTo>
                  <a:lnTo>
                    <a:pt x="188" y="416"/>
                  </a:lnTo>
                  <a:lnTo>
                    <a:pt x="188" y="420"/>
                  </a:lnTo>
                  <a:lnTo>
                    <a:pt x="184" y="420"/>
                  </a:lnTo>
                  <a:lnTo>
                    <a:pt x="178" y="420"/>
                  </a:lnTo>
                  <a:lnTo>
                    <a:pt x="174" y="420"/>
                  </a:lnTo>
                  <a:lnTo>
                    <a:pt x="168" y="420"/>
                  </a:lnTo>
                  <a:lnTo>
                    <a:pt x="168" y="426"/>
                  </a:lnTo>
                  <a:lnTo>
                    <a:pt x="174" y="426"/>
                  </a:lnTo>
                  <a:lnTo>
                    <a:pt x="168" y="426"/>
                  </a:lnTo>
                  <a:lnTo>
                    <a:pt x="168" y="430"/>
                  </a:lnTo>
                  <a:lnTo>
                    <a:pt x="174" y="430"/>
                  </a:lnTo>
                  <a:lnTo>
                    <a:pt x="174" y="436"/>
                  </a:lnTo>
                  <a:lnTo>
                    <a:pt x="178" y="436"/>
                  </a:lnTo>
                  <a:lnTo>
                    <a:pt x="178" y="440"/>
                  </a:lnTo>
                  <a:lnTo>
                    <a:pt x="178" y="446"/>
                  </a:lnTo>
                  <a:lnTo>
                    <a:pt x="184" y="446"/>
                  </a:lnTo>
                  <a:lnTo>
                    <a:pt x="184" y="450"/>
                  </a:lnTo>
                  <a:lnTo>
                    <a:pt x="184" y="456"/>
                  </a:lnTo>
                  <a:lnTo>
                    <a:pt x="178" y="456"/>
                  </a:lnTo>
                  <a:lnTo>
                    <a:pt x="174" y="456"/>
                  </a:lnTo>
                  <a:lnTo>
                    <a:pt x="168" y="456"/>
                  </a:lnTo>
                  <a:lnTo>
                    <a:pt x="168" y="460"/>
                  </a:lnTo>
                  <a:lnTo>
                    <a:pt x="164" y="460"/>
                  </a:lnTo>
                  <a:lnTo>
                    <a:pt x="164" y="466"/>
                  </a:lnTo>
                  <a:lnTo>
                    <a:pt x="160" y="466"/>
                  </a:lnTo>
                  <a:lnTo>
                    <a:pt x="150" y="460"/>
                  </a:lnTo>
                  <a:lnTo>
                    <a:pt x="144" y="460"/>
                  </a:lnTo>
                  <a:lnTo>
                    <a:pt x="144" y="456"/>
                  </a:lnTo>
                  <a:lnTo>
                    <a:pt x="140" y="456"/>
                  </a:lnTo>
                  <a:lnTo>
                    <a:pt x="140" y="450"/>
                  </a:lnTo>
                  <a:lnTo>
                    <a:pt x="134" y="450"/>
                  </a:lnTo>
                  <a:lnTo>
                    <a:pt x="130" y="440"/>
                  </a:lnTo>
                  <a:lnTo>
                    <a:pt x="124" y="436"/>
                  </a:lnTo>
                  <a:lnTo>
                    <a:pt x="114" y="430"/>
                  </a:lnTo>
                  <a:lnTo>
                    <a:pt x="110" y="426"/>
                  </a:lnTo>
                  <a:lnTo>
                    <a:pt x="100" y="416"/>
                  </a:lnTo>
                  <a:lnTo>
                    <a:pt x="94" y="406"/>
                  </a:lnTo>
                  <a:lnTo>
                    <a:pt x="100" y="396"/>
                  </a:lnTo>
                  <a:lnTo>
                    <a:pt x="100" y="376"/>
                  </a:lnTo>
                  <a:lnTo>
                    <a:pt x="104" y="376"/>
                  </a:lnTo>
                  <a:lnTo>
                    <a:pt x="104" y="360"/>
                  </a:lnTo>
                  <a:lnTo>
                    <a:pt x="104" y="356"/>
                  </a:lnTo>
                  <a:lnTo>
                    <a:pt x="104" y="346"/>
                  </a:lnTo>
                  <a:lnTo>
                    <a:pt x="104" y="340"/>
                  </a:lnTo>
                  <a:lnTo>
                    <a:pt x="110" y="336"/>
                  </a:lnTo>
                  <a:lnTo>
                    <a:pt x="100" y="320"/>
                  </a:lnTo>
                  <a:lnTo>
                    <a:pt x="90" y="310"/>
                  </a:lnTo>
                  <a:lnTo>
                    <a:pt x="84" y="300"/>
                  </a:lnTo>
                  <a:lnTo>
                    <a:pt x="84" y="290"/>
                  </a:lnTo>
                  <a:lnTo>
                    <a:pt x="84" y="276"/>
                  </a:lnTo>
                  <a:lnTo>
                    <a:pt x="84" y="270"/>
                  </a:lnTo>
                  <a:lnTo>
                    <a:pt x="80" y="266"/>
                  </a:lnTo>
                  <a:lnTo>
                    <a:pt x="80" y="250"/>
                  </a:lnTo>
                  <a:lnTo>
                    <a:pt x="74" y="250"/>
                  </a:lnTo>
                  <a:lnTo>
                    <a:pt x="74" y="256"/>
                  </a:lnTo>
                  <a:lnTo>
                    <a:pt x="74" y="250"/>
                  </a:lnTo>
                  <a:lnTo>
                    <a:pt x="70" y="250"/>
                  </a:lnTo>
                  <a:lnTo>
                    <a:pt x="70" y="246"/>
                  </a:lnTo>
                  <a:lnTo>
                    <a:pt x="64" y="246"/>
                  </a:lnTo>
                  <a:lnTo>
                    <a:pt x="60" y="246"/>
                  </a:lnTo>
                  <a:lnTo>
                    <a:pt x="60" y="240"/>
                  </a:lnTo>
                  <a:lnTo>
                    <a:pt x="54" y="240"/>
                  </a:lnTo>
                  <a:lnTo>
                    <a:pt x="50" y="236"/>
                  </a:lnTo>
                  <a:lnTo>
                    <a:pt x="44" y="236"/>
                  </a:lnTo>
                  <a:lnTo>
                    <a:pt x="44" y="230"/>
                  </a:lnTo>
                  <a:lnTo>
                    <a:pt x="40" y="230"/>
                  </a:lnTo>
                  <a:lnTo>
                    <a:pt x="40" y="226"/>
                  </a:lnTo>
                  <a:lnTo>
                    <a:pt x="34" y="226"/>
                  </a:lnTo>
                  <a:lnTo>
                    <a:pt x="34" y="220"/>
                  </a:lnTo>
                  <a:lnTo>
                    <a:pt x="34" y="216"/>
                  </a:lnTo>
                  <a:lnTo>
                    <a:pt x="30" y="210"/>
                  </a:lnTo>
                  <a:lnTo>
                    <a:pt x="24" y="210"/>
                  </a:lnTo>
                  <a:lnTo>
                    <a:pt x="24" y="206"/>
                  </a:lnTo>
                  <a:lnTo>
                    <a:pt x="24" y="200"/>
                  </a:lnTo>
                  <a:lnTo>
                    <a:pt x="20" y="200"/>
                  </a:lnTo>
                  <a:lnTo>
                    <a:pt x="20" y="196"/>
                  </a:lnTo>
                  <a:lnTo>
                    <a:pt x="14" y="196"/>
                  </a:lnTo>
                  <a:lnTo>
                    <a:pt x="14" y="190"/>
                  </a:lnTo>
                  <a:lnTo>
                    <a:pt x="20" y="190"/>
                  </a:lnTo>
                  <a:lnTo>
                    <a:pt x="20" y="186"/>
                  </a:lnTo>
                  <a:lnTo>
                    <a:pt x="20" y="180"/>
                  </a:lnTo>
                  <a:lnTo>
                    <a:pt x="14" y="180"/>
                  </a:lnTo>
                  <a:lnTo>
                    <a:pt x="10" y="180"/>
                  </a:lnTo>
                  <a:lnTo>
                    <a:pt x="10" y="176"/>
                  </a:lnTo>
                  <a:lnTo>
                    <a:pt x="10" y="170"/>
                  </a:lnTo>
                  <a:lnTo>
                    <a:pt x="4" y="170"/>
                  </a:lnTo>
                  <a:lnTo>
                    <a:pt x="4" y="166"/>
                  </a:lnTo>
                  <a:lnTo>
                    <a:pt x="4" y="160"/>
                  </a:lnTo>
                  <a:lnTo>
                    <a:pt x="0" y="16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0" name="Freeform 246">
              <a:extLst>
                <a:ext uri="{FF2B5EF4-FFF2-40B4-BE49-F238E27FC236}">
                  <a16:creationId xmlns:a16="http://schemas.microsoft.com/office/drawing/2014/main" id="{3F75ADC5-E8C3-FC72-E6B5-6C22B1462270}"/>
                </a:ext>
              </a:extLst>
            </p:cNvPr>
            <p:cNvSpPr>
              <a:spLocks/>
            </p:cNvSpPr>
            <p:nvPr/>
          </p:nvSpPr>
          <p:spPr bwMode="auto">
            <a:xfrm>
              <a:off x="2254250" y="2619375"/>
              <a:ext cx="381000" cy="393700"/>
            </a:xfrm>
            <a:custGeom>
              <a:avLst/>
              <a:gdLst>
                <a:gd name="T0" fmla="*/ 0 w 240"/>
                <a:gd name="T1" fmla="*/ 0 h 248"/>
                <a:gd name="T2" fmla="*/ 31750 w 240"/>
                <a:gd name="T3" fmla="*/ 0 h 248"/>
                <a:gd name="T4" fmla="*/ 47625 w 240"/>
                <a:gd name="T5" fmla="*/ 0 h 248"/>
                <a:gd name="T6" fmla="*/ 79375 w 240"/>
                <a:gd name="T7" fmla="*/ 0 h 248"/>
                <a:gd name="T8" fmla="*/ 104775 w 240"/>
                <a:gd name="T9" fmla="*/ 0 h 248"/>
                <a:gd name="T10" fmla="*/ 111125 w 240"/>
                <a:gd name="T11" fmla="*/ 0 h 248"/>
                <a:gd name="T12" fmla="*/ 127000 w 240"/>
                <a:gd name="T13" fmla="*/ 0 h 248"/>
                <a:gd name="T14" fmla="*/ 190500 w 240"/>
                <a:gd name="T15" fmla="*/ 6350 h 248"/>
                <a:gd name="T16" fmla="*/ 215900 w 240"/>
                <a:gd name="T17" fmla="*/ 6350 h 248"/>
                <a:gd name="T18" fmla="*/ 231775 w 240"/>
                <a:gd name="T19" fmla="*/ 6350 h 248"/>
                <a:gd name="T20" fmla="*/ 263525 w 240"/>
                <a:gd name="T21" fmla="*/ 6350 h 248"/>
                <a:gd name="T22" fmla="*/ 311150 w 240"/>
                <a:gd name="T23" fmla="*/ 6350 h 248"/>
                <a:gd name="T24" fmla="*/ 311150 w 240"/>
                <a:gd name="T25" fmla="*/ 15875 h 248"/>
                <a:gd name="T26" fmla="*/ 311150 w 240"/>
                <a:gd name="T27" fmla="*/ 22225 h 248"/>
                <a:gd name="T28" fmla="*/ 317500 w 240"/>
                <a:gd name="T29" fmla="*/ 38100 h 248"/>
                <a:gd name="T30" fmla="*/ 317500 w 240"/>
                <a:gd name="T31" fmla="*/ 47625 h 248"/>
                <a:gd name="T32" fmla="*/ 327025 w 240"/>
                <a:gd name="T33" fmla="*/ 63500 h 248"/>
                <a:gd name="T34" fmla="*/ 358775 w 240"/>
                <a:gd name="T35" fmla="*/ 171450 h 248"/>
                <a:gd name="T36" fmla="*/ 365125 w 240"/>
                <a:gd name="T37" fmla="*/ 196850 h 248"/>
                <a:gd name="T38" fmla="*/ 374650 w 240"/>
                <a:gd name="T39" fmla="*/ 196850 h 248"/>
                <a:gd name="T40" fmla="*/ 374650 w 240"/>
                <a:gd name="T41" fmla="*/ 219075 h 248"/>
                <a:gd name="T42" fmla="*/ 365125 w 240"/>
                <a:gd name="T43" fmla="*/ 219075 h 248"/>
                <a:gd name="T44" fmla="*/ 374650 w 240"/>
                <a:gd name="T45" fmla="*/ 244475 h 248"/>
                <a:gd name="T46" fmla="*/ 381000 w 240"/>
                <a:gd name="T47" fmla="*/ 276225 h 248"/>
                <a:gd name="T48" fmla="*/ 317500 w 240"/>
                <a:gd name="T49" fmla="*/ 307975 h 248"/>
                <a:gd name="T50" fmla="*/ 311150 w 240"/>
                <a:gd name="T51" fmla="*/ 307975 h 248"/>
                <a:gd name="T52" fmla="*/ 301625 w 240"/>
                <a:gd name="T53" fmla="*/ 307975 h 248"/>
                <a:gd name="T54" fmla="*/ 295275 w 240"/>
                <a:gd name="T55" fmla="*/ 314325 h 248"/>
                <a:gd name="T56" fmla="*/ 285750 w 240"/>
                <a:gd name="T57" fmla="*/ 314325 h 248"/>
                <a:gd name="T58" fmla="*/ 269875 w 240"/>
                <a:gd name="T59" fmla="*/ 323850 h 248"/>
                <a:gd name="T60" fmla="*/ 269875 w 240"/>
                <a:gd name="T61" fmla="*/ 330200 h 248"/>
                <a:gd name="T62" fmla="*/ 263525 w 240"/>
                <a:gd name="T63" fmla="*/ 330200 h 248"/>
                <a:gd name="T64" fmla="*/ 254000 w 240"/>
                <a:gd name="T65" fmla="*/ 330200 h 248"/>
                <a:gd name="T66" fmla="*/ 254000 w 240"/>
                <a:gd name="T67" fmla="*/ 323850 h 248"/>
                <a:gd name="T68" fmla="*/ 254000 w 240"/>
                <a:gd name="T69" fmla="*/ 330200 h 248"/>
                <a:gd name="T70" fmla="*/ 247650 w 240"/>
                <a:gd name="T71" fmla="*/ 330200 h 248"/>
                <a:gd name="T72" fmla="*/ 238125 w 240"/>
                <a:gd name="T73" fmla="*/ 339725 h 248"/>
                <a:gd name="T74" fmla="*/ 222250 w 240"/>
                <a:gd name="T75" fmla="*/ 339725 h 248"/>
                <a:gd name="T76" fmla="*/ 222250 w 240"/>
                <a:gd name="T77" fmla="*/ 330200 h 248"/>
                <a:gd name="T78" fmla="*/ 222250 w 240"/>
                <a:gd name="T79" fmla="*/ 323850 h 248"/>
                <a:gd name="T80" fmla="*/ 206375 w 240"/>
                <a:gd name="T81" fmla="*/ 323850 h 248"/>
                <a:gd name="T82" fmla="*/ 206375 w 240"/>
                <a:gd name="T83" fmla="*/ 314325 h 248"/>
                <a:gd name="T84" fmla="*/ 200025 w 240"/>
                <a:gd name="T85" fmla="*/ 307975 h 248"/>
                <a:gd name="T86" fmla="*/ 200025 w 240"/>
                <a:gd name="T87" fmla="*/ 330200 h 248"/>
                <a:gd name="T88" fmla="*/ 190500 w 240"/>
                <a:gd name="T89" fmla="*/ 330200 h 248"/>
                <a:gd name="T90" fmla="*/ 184150 w 240"/>
                <a:gd name="T91" fmla="*/ 355600 h 248"/>
                <a:gd name="T92" fmla="*/ 174625 w 240"/>
                <a:gd name="T93" fmla="*/ 355600 h 248"/>
                <a:gd name="T94" fmla="*/ 158750 w 240"/>
                <a:gd name="T95" fmla="*/ 361950 h 248"/>
                <a:gd name="T96" fmla="*/ 104775 w 240"/>
                <a:gd name="T97" fmla="*/ 377825 h 248"/>
                <a:gd name="T98" fmla="*/ 95250 w 240"/>
                <a:gd name="T99" fmla="*/ 377825 h 248"/>
                <a:gd name="T100" fmla="*/ 63500 w 240"/>
                <a:gd name="T101" fmla="*/ 393700 h 248"/>
                <a:gd name="T102" fmla="*/ 57150 w 240"/>
                <a:gd name="T103" fmla="*/ 393700 h 248"/>
                <a:gd name="T104" fmla="*/ 31750 w 240"/>
                <a:gd name="T105" fmla="*/ 219075 h 248"/>
                <a:gd name="T106" fmla="*/ 0 w 240"/>
                <a:gd name="T107" fmla="*/ 0 h 2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40"/>
                <a:gd name="T163" fmla="*/ 0 h 248"/>
                <a:gd name="T164" fmla="*/ 240 w 240"/>
                <a:gd name="T165" fmla="*/ 248 h 2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40" h="248">
                  <a:moveTo>
                    <a:pt x="0" y="0"/>
                  </a:moveTo>
                  <a:lnTo>
                    <a:pt x="20" y="0"/>
                  </a:lnTo>
                  <a:lnTo>
                    <a:pt x="30" y="0"/>
                  </a:lnTo>
                  <a:lnTo>
                    <a:pt x="50" y="0"/>
                  </a:lnTo>
                  <a:lnTo>
                    <a:pt x="66" y="0"/>
                  </a:lnTo>
                  <a:lnTo>
                    <a:pt x="70" y="0"/>
                  </a:lnTo>
                  <a:lnTo>
                    <a:pt x="80" y="0"/>
                  </a:lnTo>
                  <a:lnTo>
                    <a:pt x="120" y="4"/>
                  </a:lnTo>
                  <a:lnTo>
                    <a:pt x="136" y="4"/>
                  </a:lnTo>
                  <a:lnTo>
                    <a:pt x="146" y="4"/>
                  </a:lnTo>
                  <a:lnTo>
                    <a:pt x="166" y="4"/>
                  </a:lnTo>
                  <a:lnTo>
                    <a:pt x="196" y="4"/>
                  </a:lnTo>
                  <a:lnTo>
                    <a:pt x="196" y="10"/>
                  </a:lnTo>
                  <a:lnTo>
                    <a:pt x="196" y="14"/>
                  </a:lnTo>
                  <a:lnTo>
                    <a:pt x="200" y="24"/>
                  </a:lnTo>
                  <a:lnTo>
                    <a:pt x="200" y="30"/>
                  </a:lnTo>
                  <a:lnTo>
                    <a:pt x="206" y="40"/>
                  </a:lnTo>
                  <a:lnTo>
                    <a:pt x="226" y="108"/>
                  </a:lnTo>
                  <a:lnTo>
                    <a:pt x="230" y="124"/>
                  </a:lnTo>
                  <a:lnTo>
                    <a:pt x="236" y="124"/>
                  </a:lnTo>
                  <a:lnTo>
                    <a:pt x="236" y="138"/>
                  </a:lnTo>
                  <a:lnTo>
                    <a:pt x="230" y="138"/>
                  </a:lnTo>
                  <a:lnTo>
                    <a:pt x="236" y="154"/>
                  </a:lnTo>
                  <a:lnTo>
                    <a:pt x="240" y="174"/>
                  </a:lnTo>
                  <a:lnTo>
                    <a:pt x="200" y="194"/>
                  </a:lnTo>
                  <a:lnTo>
                    <a:pt x="196" y="194"/>
                  </a:lnTo>
                  <a:lnTo>
                    <a:pt x="190" y="194"/>
                  </a:lnTo>
                  <a:lnTo>
                    <a:pt x="186" y="198"/>
                  </a:lnTo>
                  <a:lnTo>
                    <a:pt x="180" y="198"/>
                  </a:lnTo>
                  <a:lnTo>
                    <a:pt x="170" y="204"/>
                  </a:lnTo>
                  <a:lnTo>
                    <a:pt x="170" y="208"/>
                  </a:lnTo>
                  <a:lnTo>
                    <a:pt x="166" y="208"/>
                  </a:lnTo>
                  <a:lnTo>
                    <a:pt x="160" y="208"/>
                  </a:lnTo>
                  <a:lnTo>
                    <a:pt x="160" y="204"/>
                  </a:lnTo>
                  <a:lnTo>
                    <a:pt x="160" y="208"/>
                  </a:lnTo>
                  <a:lnTo>
                    <a:pt x="156" y="208"/>
                  </a:lnTo>
                  <a:lnTo>
                    <a:pt x="150" y="214"/>
                  </a:lnTo>
                  <a:lnTo>
                    <a:pt x="140" y="214"/>
                  </a:lnTo>
                  <a:lnTo>
                    <a:pt x="140" y="208"/>
                  </a:lnTo>
                  <a:lnTo>
                    <a:pt x="140" y="204"/>
                  </a:lnTo>
                  <a:lnTo>
                    <a:pt x="130" y="204"/>
                  </a:lnTo>
                  <a:lnTo>
                    <a:pt x="130" y="198"/>
                  </a:lnTo>
                  <a:lnTo>
                    <a:pt x="126" y="194"/>
                  </a:lnTo>
                  <a:lnTo>
                    <a:pt x="126" y="208"/>
                  </a:lnTo>
                  <a:lnTo>
                    <a:pt x="120" y="208"/>
                  </a:lnTo>
                  <a:lnTo>
                    <a:pt x="116" y="224"/>
                  </a:lnTo>
                  <a:lnTo>
                    <a:pt x="110" y="224"/>
                  </a:lnTo>
                  <a:lnTo>
                    <a:pt x="100" y="228"/>
                  </a:lnTo>
                  <a:lnTo>
                    <a:pt x="66" y="238"/>
                  </a:lnTo>
                  <a:lnTo>
                    <a:pt x="60" y="238"/>
                  </a:lnTo>
                  <a:lnTo>
                    <a:pt x="40" y="248"/>
                  </a:lnTo>
                  <a:lnTo>
                    <a:pt x="36" y="248"/>
                  </a:lnTo>
                  <a:lnTo>
                    <a:pt x="20" y="138"/>
                  </a:lnTo>
                  <a:lnTo>
                    <a:pt x="0" y="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1" name="Freeform 250">
              <a:extLst>
                <a:ext uri="{FF2B5EF4-FFF2-40B4-BE49-F238E27FC236}">
                  <a16:creationId xmlns:a16="http://schemas.microsoft.com/office/drawing/2014/main" id="{6BADB1FD-4302-38D5-3748-B9AC49234F65}"/>
                </a:ext>
              </a:extLst>
            </p:cNvPr>
            <p:cNvSpPr>
              <a:spLocks/>
            </p:cNvSpPr>
            <p:nvPr/>
          </p:nvSpPr>
          <p:spPr bwMode="auto">
            <a:xfrm>
              <a:off x="4467225" y="2593975"/>
              <a:ext cx="584200" cy="555625"/>
            </a:xfrm>
            <a:custGeom>
              <a:avLst/>
              <a:gdLst>
                <a:gd name="T0" fmla="*/ 15875 w 368"/>
                <a:gd name="T1" fmla="*/ 333375 h 350"/>
                <a:gd name="T2" fmla="*/ 22225 w 368"/>
                <a:gd name="T3" fmla="*/ 301625 h 350"/>
                <a:gd name="T4" fmla="*/ 28575 w 368"/>
                <a:gd name="T5" fmla="*/ 269875 h 350"/>
                <a:gd name="T6" fmla="*/ 53975 w 368"/>
                <a:gd name="T7" fmla="*/ 269875 h 350"/>
                <a:gd name="T8" fmla="*/ 69850 w 368"/>
                <a:gd name="T9" fmla="*/ 244475 h 350"/>
                <a:gd name="T10" fmla="*/ 101600 w 368"/>
                <a:gd name="T11" fmla="*/ 228600 h 350"/>
                <a:gd name="T12" fmla="*/ 123825 w 368"/>
                <a:gd name="T13" fmla="*/ 212725 h 350"/>
                <a:gd name="T14" fmla="*/ 139700 w 368"/>
                <a:gd name="T15" fmla="*/ 190500 h 350"/>
                <a:gd name="T16" fmla="*/ 149225 w 368"/>
                <a:gd name="T17" fmla="*/ 174625 h 350"/>
                <a:gd name="T18" fmla="*/ 123825 w 368"/>
                <a:gd name="T19" fmla="*/ 158750 h 350"/>
                <a:gd name="T20" fmla="*/ 187325 w 368"/>
                <a:gd name="T21" fmla="*/ 88900 h 350"/>
                <a:gd name="T22" fmla="*/ 276225 w 368"/>
                <a:gd name="T23" fmla="*/ 9525 h 350"/>
                <a:gd name="T24" fmla="*/ 314325 w 368"/>
                <a:gd name="T25" fmla="*/ 15875 h 350"/>
                <a:gd name="T26" fmla="*/ 346075 w 368"/>
                <a:gd name="T27" fmla="*/ 25400 h 350"/>
                <a:gd name="T28" fmla="*/ 361950 w 368"/>
                <a:gd name="T29" fmla="*/ 31750 h 350"/>
                <a:gd name="T30" fmla="*/ 409575 w 368"/>
                <a:gd name="T31" fmla="*/ 41275 h 350"/>
                <a:gd name="T32" fmla="*/ 441325 w 368"/>
                <a:gd name="T33" fmla="*/ 31750 h 350"/>
                <a:gd name="T34" fmla="*/ 466725 w 368"/>
                <a:gd name="T35" fmla="*/ 31750 h 350"/>
                <a:gd name="T36" fmla="*/ 482600 w 368"/>
                <a:gd name="T37" fmla="*/ 41275 h 350"/>
                <a:gd name="T38" fmla="*/ 488950 w 368"/>
                <a:gd name="T39" fmla="*/ 73025 h 350"/>
                <a:gd name="T40" fmla="*/ 488950 w 368"/>
                <a:gd name="T41" fmla="*/ 95250 h 350"/>
                <a:gd name="T42" fmla="*/ 504825 w 368"/>
                <a:gd name="T43" fmla="*/ 104775 h 350"/>
                <a:gd name="T44" fmla="*/ 498475 w 368"/>
                <a:gd name="T45" fmla="*/ 120650 h 350"/>
                <a:gd name="T46" fmla="*/ 520700 w 368"/>
                <a:gd name="T47" fmla="*/ 136525 h 350"/>
                <a:gd name="T48" fmla="*/ 520700 w 368"/>
                <a:gd name="T49" fmla="*/ 174625 h 350"/>
                <a:gd name="T50" fmla="*/ 536575 w 368"/>
                <a:gd name="T51" fmla="*/ 196850 h 350"/>
                <a:gd name="T52" fmla="*/ 536575 w 368"/>
                <a:gd name="T53" fmla="*/ 212725 h 350"/>
                <a:gd name="T54" fmla="*/ 546100 w 368"/>
                <a:gd name="T55" fmla="*/ 244475 h 350"/>
                <a:gd name="T56" fmla="*/ 546100 w 368"/>
                <a:gd name="T57" fmla="*/ 260350 h 350"/>
                <a:gd name="T58" fmla="*/ 561975 w 368"/>
                <a:gd name="T59" fmla="*/ 269875 h 350"/>
                <a:gd name="T60" fmla="*/ 577850 w 368"/>
                <a:gd name="T61" fmla="*/ 285750 h 350"/>
                <a:gd name="T62" fmla="*/ 561975 w 368"/>
                <a:gd name="T63" fmla="*/ 301625 h 350"/>
                <a:gd name="T64" fmla="*/ 530225 w 368"/>
                <a:gd name="T65" fmla="*/ 317500 h 350"/>
                <a:gd name="T66" fmla="*/ 498475 w 368"/>
                <a:gd name="T67" fmla="*/ 333375 h 350"/>
                <a:gd name="T68" fmla="*/ 482600 w 368"/>
                <a:gd name="T69" fmla="*/ 355600 h 350"/>
                <a:gd name="T70" fmla="*/ 457200 w 368"/>
                <a:gd name="T71" fmla="*/ 371475 h 350"/>
                <a:gd name="T72" fmla="*/ 425450 w 368"/>
                <a:gd name="T73" fmla="*/ 434975 h 350"/>
                <a:gd name="T74" fmla="*/ 371475 w 368"/>
                <a:gd name="T75" fmla="*/ 466725 h 350"/>
                <a:gd name="T76" fmla="*/ 339725 w 368"/>
                <a:gd name="T77" fmla="*/ 476250 h 350"/>
                <a:gd name="T78" fmla="*/ 307975 w 368"/>
                <a:gd name="T79" fmla="*/ 498475 h 350"/>
                <a:gd name="T80" fmla="*/ 282575 w 368"/>
                <a:gd name="T81" fmla="*/ 514350 h 350"/>
                <a:gd name="T82" fmla="*/ 250825 w 368"/>
                <a:gd name="T83" fmla="*/ 508000 h 350"/>
                <a:gd name="T84" fmla="*/ 228600 w 368"/>
                <a:gd name="T85" fmla="*/ 523875 h 350"/>
                <a:gd name="T86" fmla="*/ 203200 w 368"/>
                <a:gd name="T87" fmla="*/ 546100 h 350"/>
                <a:gd name="T88" fmla="*/ 187325 w 368"/>
                <a:gd name="T89" fmla="*/ 539750 h 350"/>
                <a:gd name="T90" fmla="*/ 171450 w 368"/>
                <a:gd name="T91" fmla="*/ 514350 h 350"/>
                <a:gd name="T92" fmla="*/ 180975 w 368"/>
                <a:gd name="T93" fmla="*/ 482600 h 350"/>
                <a:gd name="T94" fmla="*/ 180975 w 368"/>
                <a:gd name="T95" fmla="*/ 444500 h 350"/>
                <a:gd name="T96" fmla="*/ 196850 w 368"/>
                <a:gd name="T97" fmla="*/ 419100 h 350"/>
                <a:gd name="T98" fmla="*/ 63500 w 368"/>
                <a:gd name="T99" fmla="*/ 381000 h 350"/>
                <a:gd name="T100" fmla="*/ 15875 w 368"/>
                <a:gd name="T101" fmla="*/ 365125 h 3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8"/>
                <a:gd name="T154" fmla="*/ 0 h 350"/>
                <a:gd name="T155" fmla="*/ 368 w 368"/>
                <a:gd name="T156" fmla="*/ 350 h 3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8" h="350">
                  <a:moveTo>
                    <a:pt x="0" y="224"/>
                  </a:moveTo>
                  <a:lnTo>
                    <a:pt x="4" y="220"/>
                  </a:lnTo>
                  <a:lnTo>
                    <a:pt x="4" y="214"/>
                  </a:lnTo>
                  <a:lnTo>
                    <a:pt x="10" y="214"/>
                  </a:lnTo>
                  <a:lnTo>
                    <a:pt x="10" y="210"/>
                  </a:lnTo>
                  <a:lnTo>
                    <a:pt x="10" y="204"/>
                  </a:lnTo>
                  <a:lnTo>
                    <a:pt x="14" y="204"/>
                  </a:lnTo>
                  <a:lnTo>
                    <a:pt x="14" y="200"/>
                  </a:lnTo>
                  <a:lnTo>
                    <a:pt x="14" y="194"/>
                  </a:lnTo>
                  <a:lnTo>
                    <a:pt x="14" y="190"/>
                  </a:lnTo>
                  <a:lnTo>
                    <a:pt x="14" y="184"/>
                  </a:lnTo>
                  <a:lnTo>
                    <a:pt x="14" y="180"/>
                  </a:lnTo>
                  <a:lnTo>
                    <a:pt x="14" y="174"/>
                  </a:lnTo>
                  <a:lnTo>
                    <a:pt x="18" y="174"/>
                  </a:lnTo>
                  <a:lnTo>
                    <a:pt x="18" y="170"/>
                  </a:lnTo>
                  <a:lnTo>
                    <a:pt x="24" y="170"/>
                  </a:lnTo>
                  <a:lnTo>
                    <a:pt x="30" y="170"/>
                  </a:lnTo>
                  <a:lnTo>
                    <a:pt x="30" y="174"/>
                  </a:lnTo>
                  <a:lnTo>
                    <a:pt x="34" y="174"/>
                  </a:lnTo>
                  <a:lnTo>
                    <a:pt x="34" y="170"/>
                  </a:lnTo>
                  <a:lnTo>
                    <a:pt x="34" y="164"/>
                  </a:lnTo>
                  <a:lnTo>
                    <a:pt x="34" y="160"/>
                  </a:lnTo>
                  <a:lnTo>
                    <a:pt x="40" y="160"/>
                  </a:lnTo>
                  <a:lnTo>
                    <a:pt x="40" y="154"/>
                  </a:lnTo>
                  <a:lnTo>
                    <a:pt x="44" y="154"/>
                  </a:lnTo>
                  <a:lnTo>
                    <a:pt x="48" y="154"/>
                  </a:lnTo>
                  <a:lnTo>
                    <a:pt x="54" y="150"/>
                  </a:lnTo>
                  <a:lnTo>
                    <a:pt x="58" y="150"/>
                  </a:lnTo>
                  <a:lnTo>
                    <a:pt x="64" y="150"/>
                  </a:lnTo>
                  <a:lnTo>
                    <a:pt x="64" y="144"/>
                  </a:lnTo>
                  <a:lnTo>
                    <a:pt x="68" y="144"/>
                  </a:lnTo>
                  <a:lnTo>
                    <a:pt x="68" y="140"/>
                  </a:lnTo>
                  <a:lnTo>
                    <a:pt x="74" y="140"/>
                  </a:lnTo>
                  <a:lnTo>
                    <a:pt x="74" y="134"/>
                  </a:lnTo>
                  <a:lnTo>
                    <a:pt x="78" y="134"/>
                  </a:lnTo>
                  <a:lnTo>
                    <a:pt x="84" y="134"/>
                  </a:lnTo>
                  <a:lnTo>
                    <a:pt x="88" y="134"/>
                  </a:lnTo>
                  <a:lnTo>
                    <a:pt x="88" y="130"/>
                  </a:lnTo>
                  <a:lnTo>
                    <a:pt x="88" y="124"/>
                  </a:lnTo>
                  <a:lnTo>
                    <a:pt x="88" y="120"/>
                  </a:lnTo>
                  <a:lnTo>
                    <a:pt x="88" y="114"/>
                  </a:lnTo>
                  <a:lnTo>
                    <a:pt x="88" y="110"/>
                  </a:lnTo>
                  <a:lnTo>
                    <a:pt x="94" y="110"/>
                  </a:lnTo>
                  <a:lnTo>
                    <a:pt x="88" y="110"/>
                  </a:lnTo>
                  <a:lnTo>
                    <a:pt x="94" y="110"/>
                  </a:lnTo>
                  <a:lnTo>
                    <a:pt x="94" y="106"/>
                  </a:lnTo>
                  <a:lnTo>
                    <a:pt x="88" y="106"/>
                  </a:lnTo>
                  <a:lnTo>
                    <a:pt x="88" y="100"/>
                  </a:lnTo>
                  <a:lnTo>
                    <a:pt x="84" y="100"/>
                  </a:lnTo>
                  <a:lnTo>
                    <a:pt x="78" y="100"/>
                  </a:lnTo>
                  <a:lnTo>
                    <a:pt x="78" y="96"/>
                  </a:lnTo>
                  <a:lnTo>
                    <a:pt x="78" y="90"/>
                  </a:lnTo>
                  <a:lnTo>
                    <a:pt x="98" y="76"/>
                  </a:lnTo>
                  <a:lnTo>
                    <a:pt x="114" y="60"/>
                  </a:lnTo>
                  <a:lnTo>
                    <a:pt x="118" y="56"/>
                  </a:lnTo>
                  <a:lnTo>
                    <a:pt x="124" y="50"/>
                  </a:lnTo>
                  <a:lnTo>
                    <a:pt x="128" y="50"/>
                  </a:lnTo>
                  <a:lnTo>
                    <a:pt x="138" y="40"/>
                  </a:lnTo>
                  <a:lnTo>
                    <a:pt x="154" y="26"/>
                  </a:lnTo>
                  <a:lnTo>
                    <a:pt x="174" y="6"/>
                  </a:lnTo>
                  <a:lnTo>
                    <a:pt x="184" y="0"/>
                  </a:lnTo>
                  <a:lnTo>
                    <a:pt x="188" y="6"/>
                  </a:lnTo>
                  <a:lnTo>
                    <a:pt x="194" y="6"/>
                  </a:lnTo>
                  <a:lnTo>
                    <a:pt x="194" y="10"/>
                  </a:lnTo>
                  <a:lnTo>
                    <a:pt x="198" y="10"/>
                  </a:lnTo>
                  <a:lnTo>
                    <a:pt x="198" y="16"/>
                  </a:lnTo>
                  <a:lnTo>
                    <a:pt x="204" y="16"/>
                  </a:lnTo>
                  <a:lnTo>
                    <a:pt x="208" y="16"/>
                  </a:lnTo>
                  <a:lnTo>
                    <a:pt x="214" y="16"/>
                  </a:lnTo>
                  <a:lnTo>
                    <a:pt x="218" y="16"/>
                  </a:lnTo>
                  <a:lnTo>
                    <a:pt x="218" y="10"/>
                  </a:lnTo>
                  <a:lnTo>
                    <a:pt x="224" y="10"/>
                  </a:lnTo>
                  <a:lnTo>
                    <a:pt x="224" y="16"/>
                  </a:lnTo>
                  <a:lnTo>
                    <a:pt x="228" y="16"/>
                  </a:lnTo>
                  <a:lnTo>
                    <a:pt x="228" y="20"/>
                  </a:lnTo>
                  <a:lnTo>
                    <a:pt x="234" y="20"/>
                  </a:lnTo>
                  <a:lnTo>
                    <a:pt x="254" y="26"/>
                  </a:lnTo>
                  <a:lnTo>
                    <a:pt x="258" y="26"/>
                  </a:lnTo>
                  <a:lnTo>
                    <a:pt x="258" y="20"/>
                  </a:lnTo>
                  <a:lnTo>
                    <a:pt x="258" y="26"/>
                  </a:lnTo>
                  <a:lnTo>
                    <a:pt x="264" y="26"/>
                  </a:lnTo>
                  <a:lnTo>
                    <a:pt x="268" y="26"/>
                  </a:lnTo>
                  <a:lnTo>
                    <a:pt x="268" y="20"/>
                  </a:lnTo>
                  <a:lnTo>
                    <a:pt x="274" y="20"/>
                  </a:lnTo>
                  <a:lnTo>
                    <a:pt x="278" y="20"/>
                  </a:lnTo>
                  <a:lnTo>
                    <a:pt x="278" y="16"/>
                  </a:lnTo>
                  <a:lnTo>
                    <a:pt x="278" y="20"/>
                  </a:lnTo>
                  <a:lnTo>
                    <a:pt x="284" y="20"/>
                  </a:lnTo>
                  <a:lnTo>
                    <a:pt x="288" y="20"/>
                  </a:lnTo>
                  <a:lnTo>
                    <a:pt x="294" y="20"/>
                  </a:lnTo>
                  <a:lnTo>
                    <a:pt x="294" y="26"/>
                  </a:lnTo>
                  <a:lnTo>
                    <a:pt x="298" y="26"/>
                  </a:lnTo>
                  <a:lnTo>
                    <a:pt x="298" y="30"/>
                  </a:lnTo>
                  <a:lnTo>
                    <a:pt x="304" y="30"/>
                  </a:lnTo>
                  <a:lnTo>
                    <a:pt x="304" y="26"/>
                  </a:lnTo>
                  <a:lnTo>
                    <a:pt x="308" y="30"/>
                  </a:lnTo>
                  <a:lnTo>
                    <a:pt x="314" y="36"/>
                  </a:lnTo>
                  <a:lnTo>
                    <a:pt x="314" y="40"/>
                  </a:lnTo>
                  <a:lnTo>
                    <a:pt x="308" y="40"/>
                  </a:lnTo>
                  <a:lnTo>
                    <a:pt x="308" y="46"/>
                  </a:lnTo>
                  <a:lnTo>
                    <a:pt x="314" y="46"/>
                  </a:lnTo>
                  <a:lnTo>
                    <a:pt x="314" y="50"/>
                  </a:lnTo>
                  <a:lnTo>
                    <a:pt x="314" y="56"/>
                  </a:lnTo>
                  <a:lnTo>
                    <a:pt x="308" y="56"/>
                  </a:lnTo>
                  <a:lnTo>
                    <a:pt x="308" y="60"/>
                  </a:lnTo>
                  <a:lnTo>
                    <a:pt x="314" y="60"/>
                  </a:lnTo>
                  <a:lnTo>
                    <a:pt x="308" y="60"/>
                  </a:lnTo>
                  <a:lnTo>
                    <a:pt x="308" y="66"/>
                  </a:lnTo>
                  <a:lnTo>
                    <a:pt x="314" y="66"/>
                  </a:lnTo>
                  <a:lnTo>
                    <a:pt x="318" y="66"/>
                  </a:lnTo>
                  <a:lnTo>
                    <a:pt x="318" y="70"/>
                  </a:lnTo>
                  <a:lnTo>
                    <a:pt x="314" y="70"/>
                  </a:lnTo>
                  <a:lnTo>
                    <a:pt x="314" y="76"/>
                  </a:lnTo>
                  <a:lnTo>
                    <a:pt x="318" y="76"/>
                  </a:lnTo>
                  <a:lnTo>
                    <a:pt x="314" y="76"/>
                  </a:lnTo>
                  <a:lnTo>
                    <a:pt x="314" y="80"/>
                  </a:lnTo>
                  <a:lnTo>
                    <a:pt x="318" y="80"/>
                  </a:lnTo>
                  <a:lnTo>
                    <a:pt x="318" y="86"/>
                  </a:lnTo>
                  <a:lnTo>
                    <a:pt x="324" y="86"/>
                  </a:lnTo>
                  <a:lnTo>
                    <a:pt x="328" y="86"/>
                  </a:lnTo>
                  <a:lnTo>
                    <a:pt x="328" y="90"/>
                  </a:lnTo>
                  <a:lnTo>
                    <a:pt x="328" y="96"/>
                  </a:lnTo>
                  <a:lnTo>
                    <a:pt x="328" y="100"/>
                  </a:lnTo>
                  <a:lnTo>
                    <a:pt x="328" y="106"/>
                  </a:lnTo>
                  <a:lnTo>
                    <a:pt x="328" y="110"/>
                  </a:lnTo>
                  <a:lnTo>
                    <a:pt x="328" y="114"/>
                  </a:lnTo>
                  <a:lnTo>
                    <a:pt x="328" y="120"/>
                  </a:lnTo>
                  <a:lnTo>
                    <a:pt x="334" y="120"/>
                  </a:lnTo>
                  <a:lnTo>
                    <a:pt x="338" y="120"/>
                  </a:lnTo>
                  <a:lnTo>
                    <a:pt x="338" y="124"/>
                  </a:lnTo>
                  <a:lnTo>
                    <a:pt x="334" y="124"/>
                  </a:lnTo>
                  <a:lnTo>
                    <a:pt x="334" y="130"/>
                  </a:lnTo>
                  <a:lnTo>
                    <a:pt x="338" y="130"/>
                  </a:lnTo>
                  <a:lnTo>
                    <a:pt x="344" y="134"/>
                  </a:lnTo>
                  <a:lnTo>
                    <a:pt x="338" y="134"/>
                  </a:lnTo>
                  <a:lnTo>
                    <a:pt x="338" y="140"/>
                  </a:lnTo>
                  <a:lnTo>
                    <a:pt x="344" y="140"/>
                  </a:lnTo>
                  <a:lnTo>
                    <a:pt x="344" y="144"/>
                  </a:lnTo>
                  <a:lnTo>
                    <a:pt x="344" y="150"/>
                  </a:lnTo>
                  <a:lnTo>
                    <a:pt x="344" y="154"/>
                  </a:lnTo>
                  <a:lnTo>
                    <a:pt x="338" y="154"/>
                  </a:lnTo>
                  <a:lnTo>
                    <a:pt x="338" y="160"/>
                  </a:lnTo>
                  <a:lnTo>
                    <a:pt x="344" y="164"/>
                  </a:lnTo>
                  <a:lnTo>
                    <a:pt x="338" y="164"/>
                  </a:lnTo>
                  <a:lnTo>
                    <a:pt x="344" y="164"/>
                  </a:lnTo>
                  <a:lnTo>
                    <a:pt x="344" y="170"/>
                  </a:lnTo>
                  <a:lnTo>
                    <a:pt x="348" y="170"/>
                  </a:lnTo>
                  <a:lnTo>
                    <a:pt x="348" y="174"/>
                  </a:lnTo>
                  <a:lnTo>
                    <a:pt x="348" y="170"/>
                  </a:lnTo>
                  <a:lnTo>
                    <a:pt x="354" y="170"/>
                  </a:lnTo>
                  <a:lnTo>
                    <a:pt x="354" y="174"/>
                  </a:lnTo>
                  <a:lnTo>
                    <a:pt x="354" y="180"/>
                  </a:lnTo>
                  <a:lnTo>
                    <a:pt x="358" y="174"/>
                  </a:lnTo>
                  <a:lnTo>
                    <a:pt x="358" y="180"/>
                  </a:lnTo>
                  <a:lnTo>
                    <a:pt x="364" y="180"/>
                  </a:lnTo>
                  <a:lnTo>
                    <a:pt x="364" y="184"/>
                  </a:lnTo>
                  <a:lnTo>
                    <a:pt x="368" y="184"/>
                  </a:lnTo>
                  <a:lnTo>
                    <a:pt x="364" y="184"/>
                  </a:lnTo>
                  <a:lnTo>
                    <a:pt x="364" y="190"/>
                  </a:lnTo>
                  <a:lnTo>
                    <a:pt x="354" y="190"/>
                  </a:lnTo>
                  <a:lnTo>
                    <a:pt x="348" y="190"/>
                  </a:lnTo>
                  <a:lnTo>
                    <a:pt x="344" y="190"/>
                  </a:lnTo>
                  <a:lnTo>
                    <a:pt x="338" y="194"/>
                  </a:lnTo>
                  <a:lnTo>
                    <a:pt x="338" y="200"/>
                  </a:lnTo>
                  <a:lnTo>
                    <a:pt x="334" y="200"/>
                  </a:lnTo>
                  <a:lnTo>
                    <a:pt x="334" y="204"/>
                  </a:lnTo>
                  <a:lnTo>
                    <a:pt x="328" y="204"/>
                  </a:lnTo>
                  <a:lnTo>
                    <a:pt x="324" y="204"/>
                  </a:lnTo>
                  <a:lnTo>
                    <a:pt x="318" y="210"/>
                  </a:lnTo>
                  <a:lnTo>
                    <a:pt x="314" y="210"/>
                  </a:lnTo>
                  <a:lnTo>
                    <a:pt x="314" y="214"/>
                  </a:lnTo>
                  <a:lnTo>
                    <a:pt x="308" y="214"/>
                  </a:lnTo>
                  <a:lnTo>
                    <a:pt x="308" y="220"/>
                  </a:lnTo>
                  <a:lnTo>
                    <a:pt x="304" y="220"/>
                  </a:lnTo>
                  <a:lnTo>
                    <a:pt x="304" y="224"/>
                  </a:lnTo>
                  <a:lnTo>
                    <a:pt x="298" y="224"/>
                  </a:lnTo>
                  <a:lnTo>
                    <a:pt x="294" y="224"/>
                  </a:lnTo>
                  <a:lnTo>
                    <a:pt x="288" y="224"/>
                  </a:lnTo>
                  <a:lnTo>
                    <a:pt x="288" y="230"/>
                  </a:lnTo>
                  <a:lnTo>
                    <a:pt x="288" y="234"/>
                  </a:lnTo>
                  <a:lnTo>
                    <a:pt x="284" y="234"/>
                  </a:lnTo>
                  <a:lnTo>
                    <a:pt x="284" y="240"/>
                  </a:lnTo>
                  <a:lnTo>
                    <a:pt x="274" y="260"/>
                  </a:lnTo>
                  <a:lnTo>
                    <a:pt x="274" y="264"/>
                  </a:lnTo>
                  <a:lnTo>
                    <a:pt x="268" y="274"/>
                  </a:lnTo>
                  <a:lnTo>
                    <a:pt x="258" y="284"/>
                  </a:lnTo>
                  <a:lnTo>
                    <a:pt x="244" y="290"/>
                  </a:lnTo>
                  <a:lnTo>
                    <a:pt x="244" y="294"/>
                  </a:lnTo>
                  <a:lnTo>
                    <a:pt x="238" y="294"/>
                  </a:lnTo>
                  <a:lnTo>
                    <a:pt x="234" y="294"/>
                  </a:lnTo>
                  <a:lnTo>
                    <a:pt x="228" y="294"/>
                  </a:lnTo>
                  <a:lnTo>
                    <a:pt x="228" y="300"/>
                  </a:lnTo>
                  <a:lnTo>
                    <a:pt x="224" y="300"/>
                  </a:lnTo>
                  <a:lnTo>
                    <a:pt x="218" y="300"/>
                  </a:lnTo>
                  <a:lnTo>
                    <a:pt x="214" y="300"/>
                  </a:lnTo>
                  <a:lnTo>
                    <a:pt x="208" y="300"/>
                  </a:lnTo>
                  <a:lnTo>
                    <a:pt x="204" y="304"/>
                  </a:lnTo>
                  <a:lnTo>
                    <a:pt x="198" y="310"/>
                  </a:lnTo>
                  <a:lnTo>
                    <a:pt x="198" y="314"/>
                  </a:lnTo>
                  <a:lnTo>
                    <a:pt x="194" y="314"/>
                  </a:lnTo>
                  <a:lnTo>
                    <a:pt x="194" y="320"/>
                  </a:lnTo>
                  <a:lnTo>
                    <a:pt x="188" y="320"/>
                  </a:lnTo>
                  <a:lnTo>
                    <a:pt x="184" y="320"/>
                  </a:lnTo>
                  <a:lnTo>
                    <a:pt x="184" y="324"/>
                  </a:lnTo>
                  <a:lnTo>
                    <a:pt x="178" y="324"/>
                  </a:lnTo>
                  <a:lnTo>
                    <a:pt x="174" y="324"/>
                  </a:lnTo>
                  <a:lnTo>
                    <a:pt x="168" y="320"/>
                  </a:lnTo>
                  <a:lnTo>
                    <a:pt x="164" y="320"/>
                  </a:lnTo>
                  <a:lnTo>
                    <a:pt x="164" y="324"/>
                  </a:lnTo>
                  <a:lnTo>
                    <a:pt x="158" y="320"/>
                  </a:lnTo>
                  <a:lnTo>
                    <a:pt x="158" y="324"/>
                  </a:lnTo>
                  <a:lnTo>
                    <a:pt x="154" y="324"/>
                  </a:lnTo>
                  <a:lnTo>
                    <a:pt x="148" y="324"/>
                  </a:lnTo>
                  <a:lnTo>
                    <a:pt x="148" y="330"/>
                  </a:lnTo>
                  <a:lnTo>
                    <a:pt x="144" y="330"/>
                  </a:lnTo>
                  <a:lnTo>
                    <a:pt x="144" y="334"/>
                  </a:lnTo>
                  <a:lnTo>
                    <a:pt x="138" y="334"/>
                  </a:lnTo>
                  <a:lnTo>
                    <a:pt x="134" y="334"/>
                  </a:lnTo>
                  <a:lnTo>
                    <a:pt x="128" y="340"/>
                  </a:lnTo>
                  <a:lnTo>
                    <a:pt x="128" y="344"/>
                  </a:lnTo>
                  <a:lnTo>
                    <a:pt x="124" y="344"/>
                  </a:lnTo>
                  <a:lnTo>
                    <a:pt x="124" y="350"/>
                  </a:lnTo>
                  <a:lnTo>
                    <a:pt x="118" y="350"/>
                  </a:lnTo>
                  <a:lnTo>
                    <a:pt x="118" y="344"/>
                  </a:lnTo>
                  <a:lnTo>
                    <a:pt x="118" y="340"/>
                  </a:lnTo>
                  <a:lnTo>
                    <a:pt x="118" y="334"/>
                  </a:lnTo>
                  <a:lnTo>
                    <a:pt x="114" y="334"/>
                  </a:lnTo>
                  <a:lnTo>
                    <a:pt x="114" y="330"/>
                  </a:lnTo>
                  <a:lnTo>
                    <a:pt x="114" y="324"/>
                  </a:lnTo>
                  <a:lnTo>
                    <a:pt x="108" y="324"/>
                  </a:lnTo>
                  <a:lnTo>
                    <a:pt x="108" y="320"/>
                  </a:lnTo>
                  <a:lnTo>
                    <a:pt x="108" y="314"/>
                  </a:lnTo>
                  <a:lnTo>
                    <a:pt x="108" y="310"/>
                  </a:lnTo>
                  <a:lnTo>
                    <a:pt x="114" y="310"/>
                  </a:lnTo>
                  <a:lnTo>
                    <a:pt x="114" y="304"/>
                  </a:lnTo>
                  <a:lnTo>
                    <a:pt x="114" y="300"/>
                  </a:lnTo>
                  <a:lnTo>
                    <a:pt x="114" y="294"/>
                  </a:lnTo>
                  <a:lnTo>
                    <a:pt x="114" y="290"/>
                  </a:lnTo>
                  <a:lnTo>
                    <a:pt x="114" y="284"/>
                  </a:lnTo>
                  <a:lnTo>
                    <a:pt x="114" y="280"/>
                  </a:lnTo>
                  <a:lnTo>
                    <a:pt x="118" y="280"/>
                  </a:lnTo>
                  <a:lnTo>
                    <a:pt x="124" y="280"/>
                  </a:lnTo>
                  <a:lnTo>
                    <a:pt x="124" y="274"/>
                  </a:lnTo>
                  <a:lnTo>
                    <a:pt x="124" y="270"/>
                  </a:lnTo>
                  <a:lnTo>
                    <a:pt x="124" y="264"/>
                  </a:lnTo>
                  <a:lnTo>
                    <a:pt x="104" y="260"/>
                  </a:lnTo>
                  <a:lnTo>
                    <a:pt x="84" y="254"/>
                  </a:lnTo>
                  <a:lnTo>
                    <a:pt x="68" y="250"/>
                  </a:lnTo>
                  <a:lnTo>
                    <a:pt x="54" y="244"/>
                  </a:lnTo>
                  <a:lnTo>
                    <a:pt x="40" y="240"/>
                  </a:lnTo>
                  <a:lnTo>
                    <a:pt x="24" y="234"/>
                  </a:lnTo>
                  <a:lnTo>
                    <a:pt x="18" y="234"/>
                  </a:lnTo>
                  <a:lnTo>
                    <a:pt x="14" y="234"/>
                  </a:lnTo>
                  <a:lnTo>
                    <a:pt x="10" y="234"/>
                  </a:lnTo>
                  <a:lnTo>
                    <a:pt x="10" y="230"/>
                  </a:lnTo>
                  <a:lnTo>
                    <a:pt x="4" y="234"/>
                  </a:lnTo>
                  <a:lnTo>
                    <a:pt x="0" y="234"/>
                  </a:lnTo>
                  <a:lnTo>
                    <a:pt x="0" y="230"/>
                  </a:lnTo>
                  <a:lnTo>
                    <a:pt x="0" y="22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2" name="Freeform 252">
              <a:extLst>
                <a:ext uri="{FF2B5EF4-FFF2-40B4-BE49-F238E27FC236}">
                  <a16:creationId xmlns:a16="http://schemas.microsoft.com/office/drawing/2014/main" id="{29DCCA68-974E-5795-2335-331ED3889607}"/>
                </a:ext>
              </a:extLst>
            </p:cNvPr>
            <p:cNvSpPr>
              <a:spLocks/>
            </p:cNvSpPr>
            <p:nvPr/>
          </p:nvSpPr>
          <p:spPr bwMode="auto">
            <a:xfrm>
              <a:off x="4171950" y="2571750"/>
              <a:ext cx="444500" cy="419100"/>
            </a:xfrm>
            <a:custGeom>
              <a:avLst/>
              <a:gdLst>
                <a:gd name="T0" fmla="*/ 57150 w 280"/>
                <a:gd name="T1" fmla="*/ 53975 h 264"/>
                <a:gd name="T2" fmla="*/ 200025 w 280"/>
                <a:gd name="T3" fmla="*/ 22225 h 264"/>
                <a:gd name="T4" fmla="*/ 295275 w 280"/>
                <a:gd name="T5" fmla="*/ 6350 h 264"/>
                <a:gd name="T6" fmla="*/ 301625 w 280"/>
                <a:gd name="T7" fmla="*/ 31750 h 264"/>
                <a:gd name="T8" fmla="*/ 317500 w 280"/>
                <a:gd name="T9" fmla="*/ 47625 h 264"/>
                <a:gd name="T10" fmla="*/ 317500 w 280"/>
                <a:gd name="T11" fmla="*/ 63500 h 264"/>
                <a:gd name="T12" fmla="*/ 323850 w 280"/>
                <a:gd name="T13" fmla="*/ 85725 h 264"/>
                <a:gd name="T14" fmla="*/ 333375 w 280"/>
                <a:gd name="T15" fmla="*/ 111125 h 264"/>
                <a:gd name="T16" fmla="*/ 349250 w 280"/>
                <a:gd name="T17" fmla="*/ 111125 h 264"/>
                <a:gd name="T18" fmla="*/ 365125 w 280"/>
                <a:gd name="T19" fmla="*/ 111125 h 264"/>
                <a:gd name="T20" fmla="*/ 349250 w 280"/>
                <a:gd name="T21" fmla="*/ 127000 h 264"/>
                <a:gd name="T22" fmla="*/ 365125 w 280"/>
                <a:gd name="T23" fmla="*/ 133350 h 264"/>
                <a:gd name="T24" fmla="*/ 381000 w 280"/>
                <a:gd name="T25" fmla="*/ 117475 h 264"/>
                <a:gd name="T26" fmla="*/ 396875 w 280"/>
                <a:gd name="T27" fmla="*/ 133350 h 264"/>
                <a:gd name="T28" fmla="*/ 412750 w 280"/>
                <a:gd name="T29" fmla="*/ 149225 h 264"/>
                <a:gd name="T30" fmla="*/ 419100 w 280"/>
                <a:gd name="T31" fmla="*/ 174625 h 264"/>
                <a:gd name="T32" fmla="*/ 434975 w 280"/>
                <a:gd name="T33" fmla="*/ 190500 h 264"/>
                <a:gd name="T34" fmla="*/ 444500 w 280"/>
                <a:gd name="T35" fmla="*/ 196850 h 264"/>
                <a:gd name="T36" fmla="*/ 434975 w 280"/>
                <a:gd name="T37" fmla="*/ 219075 h 264"/>
                <a:gd name="T38" fmla="*/ 419100 w 280"/>
                <a:gd name="T39" fmla="*/ 234950 h 264"/>
                <a:gd name="T40" fmla="*/ 403225 w 280"/>
                <a:gd name="T41" fmla="*/ 250825 h 264"/>
                <a:gd name="T42" fmla="*/ 381000 w 280"/>
                <a:gd name="T43" fmla="*/ 260350 h 264"/>
                <a:gd name="T44" fmla="*/ 358775 w 280"/>
                <a:gd name="T45" fmla="*/ 276225 h 264"/>
                <a:gd name="T46" fmla="*/ 349250 w 280"/>
                <a:gd name="T47" fmla="*/ 298450 h 264"/>
                <a:gd name="T48" fmla="*/ 323850 w 280"/>
                <a:gd name="T49" fmla="*/ 292100 h 264"/>
                <a:gd name="T50" fmla="*/ 317500 w 280"/>
                <a:gd name="T51" fmla="*/ 314325 h 264"/>
                <a:gd name="T52" fmla="*/ 317500 w 280"/>
                <a:gd name="T53" fmla="*/ 346075 h 264"/>
                <a:gd name="T54" fmla="*/ 301625 w 280"/>
                <a:gd name="T55" fmla="*/ 361950 h 264"/>
                <a:gd name="T56" fmla="*/ 295275 w 280"/>
                <a:gd name="T57" fmla="*/ 393700 h 264"/>
                <a:gd name="T58" fmla="*/ 269875 w 280"/>
                <a:gd name="T59" fmla="*/ 393700 h 264"/>
                <a:gd name="T60" fmla="*/ 247650 w 280"/>
                <a:gd name="T61" fmla="*/ 403225 h 264"/>
                <a:gd name="T62" fmla="*/ 254000 w 280"/>
                <a:gd name="T63" fmla="*/ 409575 h 264"/>
                <a:gd name="T64" fmla="*/ 238125 w 280"/>
                <a:gd name="T65" fmla="*/ 409575 h 264"/>
                <a:gd name="T66" fmla="*/ 222250 w 280"/>
                <a:gd name="T67" fmla="*/ 409575 h 264"/>
                <a:gd name="T68" fmla="*/ 215900 w 280"/>
                <a:gd name="T69" fmla="*/ 403225 h 264"/>
                <a:gd name="T70" fmla="*/ 200025 w 280"/>
                <a:gd name="T71" fmla="*/ 419100 h 264"/>
                <a:gd name="T72" fmla="*/ 184150 w 280"/>
                <a:gd name="T73" fmla="*/ 403225 h 264"/>
                <a:gd name="T74" fmla="*/ 168275 w 280"/>
                <a:gd name="T75" fmla="*/ 393700 h 264"/>
                <a:gd name="T76" fmla="*/ 158750 w 280"/>
                <a:gd name="T77" fmla="*/ 403225 h 264"/>
                <a:gd name="T78" fmla="*/ 142875 w 280"/>
                <a:gd name="T79" fmla="*/ 403225 h 264"/>
                <a:gd name="T80" fmla="*/ 120650 w 280"/>
                <a:gd name="T81" fmla="*/ 393700 h 264"/>
                <a:gd name="T82" fmla="*/ 47625 w 280"/>
                <a:gd name="T83" fmla="*/ 403225 h 264"/>
                <a:gd name="T84" fmla="*/ 0 w 280"/>
                <a:gd name="T85" fmla="*/ 387350 h 264"/>
                <a:gd name="T86" fmla="*/ 0 w 280"/>
                <a:gd name="T87" fmla="*/ 307975 h 264"/>
                <a:gd name="T88" fmla="*/ 9525 w 280"/>
                <a:gd name="T89" fmla="*/ 234950 h 264"/>
                <a:gd name="T90" fmla="*/ 9525 w 280"/>
                <a:gd name="T91" fmla="*/ 180975 h 264"/>
                <a:gd name="T92" fmla="*/ 9525 w 280"/>
                <a:gd name="T93" fmla="*/ 142875 h 264"/>
                <a:gd name="T94" fmla="*/ 9525 w 280"/>
                <a:gd name="T95" fmla="*/ 111125 h 2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0"/>
                <a:gd name="T145" fmla="*/ 0 h 264"/>
                <a:gd name="T146" fmla="*/ 280 w 280"/>
                <a:gd name="T147" fmla="*/ 264 h 2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0" h="264">
                  <a:moveTo>
                    <a:pt x="10" y="40"/>
                  </a:moveTo>
                  <a:lnTo>
                    <a:pt x="20" y="40"/>
                  </a:lnTo>
                  <a:lnTo>
                    <a:pt x="30" y="34"/>
                  </a:lnTo>
                  <a:lnTo>
                    <a:pt x="36" y="34"/>
                  </a:lnTo>
                  <a:lnTo>
                    <a:pt x="60" y="30"/>
                  </a:lnTo>
                  <a:lnTo>
                    <a:pt x="90" y="20"/>
                  </a:lnTo>
                  <a:lnTo>
                    <a:pt x="100" y="20"/>
                  </a:lnTo>
                  <a:lnTo>
                    <a:pt x="126" y="14"/>
                  </a:lnTo>
                  <a:lnTo>
                    <a:pt x="156" y="4"/>
                  </a:lnTo>
                  <a:lnTo>
                    <a:pt x="170" y="4"/>
                  </a:lnTo>
                  <a:lnTo>
                    <a:pt x="186" y="0"/>
                  </a:lnTo>
                  <a:lnTo>
                    <a:pt x="186" y="4"/>
                  </a:lnTo>
                  <a:lnTo>
                    <a:pt x="186" y="10"/>
                  </a:lnTo>
                  <a:lnTo>
                    <a:pt x="186" y="14"/>
                  </a:lnTo>
                  <a:lnTo>
                    <a:pt x="186" y="20"/>
                  </a:lnTo>
                  <a:lnTo>
                    <a:pt x="190" y="20"/>
                  </a:lnTo>
                  <a:lnTo>
                    <a:pt x="196" y="20"/>
                  </a:lnTo>
                  <a:lnTo>
                    <a:pt x="196" y="24"/>
                  </a:lnTo>
                  <a:lnTo>
                    <a:pt x="200" y="24"/>
                  </a:lnTo>
                  <a:lnTo>
                    <a:pt x="200" y="30"/>
                  </a:lnTo>
                  <a:lnTo>
                    <a:pt x="196" y="30"/>
                  </a:lnTo>
                  <a:lnTo>
                    <a:pt x="196" y="34"/>
                  </a:lnTo>
                  <a:lnTo>
                    <a:pt x="200" y="34"/>
                  </a:lnTo>
                  <a:lnTo>
                    <a:pt x="200" y="40"/>
                  </a:lnTo>
                  <a:lnTo>
                    <a:pt x="200" y="44"/>
                  </a:lnTo>
                  <a:lnTo>
                    <a:pt x="204" y="44"/>
                  </a:lnTo>
                  <a:lnTo>
                    <a:pt x="204" y="50"/>
                  </a:lnTo>
                  <a:lnTo>
                    <a:pt x="204" y="54"/>
                  </a:lnTo>
                  <a:lnTo>
                    <a:pt x="210" y="54"/>
                  </a:lnTo>
                  <a:lnTo>
                    <a:pt x="210" y="60"/>
                  </a:lnTo>
                  <a:lnTo>
                    <a:pt x="210" y="64"/>
                  </a:lnTo>
                  <a:lnTo>
                    <a:pt x="210" y="70"/>
                  </a:lnTo>
                  <a:lnTo>
                    <a:pt x="210" y="74"/>
                  </a:lnTo>
                  <a:lnTo>
                    <a:pt x="210" y="70"/>
                  </a:lnTo>
                  <a:lnTo>
                    <a:pt x="216" y="70"/>
                  </a:lnTo>
                  <a:lnTo>
                    <a:pt x="220" y="70"/>
                  </a:lnTo>
                  <a:lnTo>
                    <a:pt x="220" y="64"/>
                  </a:lnTo>
                  <a:lnTo>
                    <a:pt x="220" y="70"/>
                  </a:lnTo>
                  <a:lnTo>
                    <a:pt x="226" y="70"/>
                  </a:lnTo>
                  <a:lnTo>
                    <a:pt x="230" y="70"/>
                  </a:lnTo>
                  <a:lnTo>
                    <a:pt x="230" y="74"/>
                  </a:lnTo>
                  <a:lnTo>
                    <a:pt x="226" y="74"/>
                  </a:lnTo>
                  <a:lnTo>
                    <a:pt x="226" y="80"/>
                  </a:lnTo>
                  <a:lnTo>
                    <a:pt x="220" y="80"/>
                  </a:lnTo>
                  <a:lnTo>
                    <a:pt x="220" y="84"/>
                  </a:lnTo>
                  <a:lnTo>
                    <a:pt x="220" y="90"/>
                  </a:lnTo>
                  <a:lnTo>
                    <a:pt x="226" y="90"/>
                  </a:lnTo>
                  <a:lnTo>
                    <a:pt x="230" y="84"/>
                  </a:lnTo>
                  <a:lnTo>
                    <a:pt x="230" y="80"/>
                  </a:lnTo>
                  <a:lnTo>
                    <a:pt x="234" y="80"/>
                  </a:lnTo>
                  <a:lnTo>
                    <a:pt x="240" y="80"/>
                  </a:lnTo>
                  <a:lnTo>
                    <a:pt x="240" y="74"/>
                  </a:lnTo>
                  <a:lnTo>
                    <a:pt x="244" y="74"/>
                  </a:lnTo>
                  <a:lnTo>
                    <a:pt x="244" y="80"/>
                  </a:lnTo>
                  <a:lnTo>
                    <a:pt x="244" y="84"/>
                  </a:lnTo>
                  <a:lnTo>
                    <a:pt x="250" y="84"/>
                  </a:lnTo>
                  <a:lnTo>
                    <a:pt x="254" y="84"/>
                  </a:lnTo>
                  <a:lnTo>
                    <a:pt x="254" y="90"/>
                  </a:lnTo>
                  <a:lnTo>
                    <a:pt x="254" y="94"/>
                  </a:lnTo>
                  <a:lnTo>
                    <a:pt x="260" y="94"/>
                  </a:lnTo>
                  <a:lnTo>
                    <a:pt x="260" y="100"/>
                  </a:lnTo>
                  <a:lnTo>
                    <a:pt x="260" y="104"/>
                  </a:lnTo>
                  <a:lnTo>
                    <a:pt x="260" y="110"/>
                  </a:lnTo>
                  <a:lnTo>
                    <a:pt x="264" y="110"/>
                  </a:lnTo>
                  <a:lnTo>
                    <a:pt x="264" y="114"/>
                  </a:lnTo>
                  <a:lnTo>
                    <a:pt x="270" y="114"/>
                  </a:lnTo>
                  <a:lnTo>
                    <a:pt x="274" y="114"/>
                  </a:lnTo>
                  <a:lnTo>
                    <a:pt x="274" y="120"/>
                  </a:lnTo>
                  <a:lnTo>
                    <a:pt x="280" y="120"/>
                  </a:lnTo>
                  <a:lnTo>
                    <a:pt x="280" y="124"/>
                  </a:lnTo>
                  <a:lnTo>
                    <a:pt x="274" y="124"/>
                  </a:lnTo>
                  <a:lnTo>
                    <a:pt x="280" y="124"/>
                  </a:lnTo>
                  <a:lnTo>
                    <a:pt x="274" y="124"/>
                  </a:lnTo>
                  <a:lnTo>
                    <a:pt x="274" y="128"/>
                  </a:lnTo>
                  <a:lnTo>
                    <a:pt x="274" y="134"/>
                  </a:lnTo>
                  <a:lnTo>
                    <a:pt x="274" y="138"/>
                  </a:lnTo>
                  <a:lnTo>
                    <a:pt x="274" y="144"/>
                  </a:lnTo>
                  <a:lnTo>
                    <a:pt x="274" y="148"/>
                  </a:lnTo>
                  <a:lnTo>
                    <a:pt x="270" y="148"/>
                  </a:lnTo>
                  <a:lnTo>
                    <a:pt x="264" y="148"/>
                  </a:lnTo>
                  <a:lnTo>
                    <a:pt x="260" y="148"/>
                  </a:lnTo>
                  <a:lnTo>
                    <a:pt x="260" y="154"/>
                  </a:lnTo>
                  <a:lnTo>
                    <a:pt x="254" y="154"/>
                  </a:lnTo>
                  <a:lnTo>
                    <a:pt x="254" y="158"/>
                  </a:lnTo>
                  <a:lnTo>
                    <a:pt x="250" y="158"/>
                  </a:lnTo>
                  <a:lnTo>
                    <a:pt x="250" y="164"/>
                  </a:lnTo>
                  <a:lnTo>
                    <a:pt x="244" y="164"/>
                  </a:lnTo>
                  <a:lnTo>
                    <a:pt x="240" y="164"/>
                  </a:lnTo>
                  <a:lnTo>
                    <a:pt x="234" y="168"/>
                  </a:lnTo>
                  <a:lnTo>
                    <a:pt x="230" y="168"/>
                  </a:lnTo>
                  <a:lnTo>
                    <a:pt x="226" y="168"/>
                  </a:lnTo>
                  <a:lnTo>
                    <a:pt x="226" y="174"/>
                  </a:lnTo>
                  <a:lnTo>
                    <a:pt x="220" y="174"/>
                  </a:lnTo>
                  <a:lnTo>
                    <a:pt x="220" y="178"/>
                  </a:lnTo>
                  <a:lnTo>
                    <a:pt x="220" y="184"/>
                  </a:lnTo>
                  <a:lnTo>
                    <a:pt x="220" y="188"/>
                  </a:lnTo>
                  <a:lnTo>
                    <a:pt x="216" y="188"/>
                  </a:lnTo>
                  <a:lnTo>
                    <a:pt x="216" y="184"/>
                  </a:lnTo>
                  <a:lnTo>
                    <a:pt x="210" y="184"/>
                  </a:lnTo>
                  <a:lnTo>
                    <a:pt x="204" y="184"/>
                  </a:lnTo>
                  <a:lnTo>
                    <a:pt x="204" y="188"/>
                  </a:lnTo>
                  <a:lnTo>
                    <a:pt x="200" y="188"/>
                  </a:lnTo>
                  <a:lnTo>
                    <a:pt x="200" y="194"/>
                  </a:lnTo>
                  <a:lnTo>
                    <a:pt x="200" y="198"/>
                  </a:lnTo>
                  <a:lnTo>
                    <a:pt x="200" y="204"/>
                  </a:lnTo>
                  <a:lnTo>
                    <a:pt x="200" y="208"/>
                  </a:lnTo>
                  <a:lnTo>
                    <a:pt x="200" y="214"/>
                  </a:lnTo>
                  <a:lnTo>
                    <a:pt x="200" y="218"/>
                  </a:lnTo>
                  <a:lnTo>
                    <a:pt x="196" y="218"/>
                  </a:lnTo>
                  <a:lnTo>
                    <a:pt x="196" y="224"/>
                  </a:lnTo>
                  <a:lnTo>
                    <a:pt x="196" y="228"/>
                  </a:lnTo>
                  <a:lnTo>
                    <a:pt x="190" y="228"/>
                  </a:lnTo>
                  <a:lnTo>
                    <a:pt x="190" y="234"/>
                  </a:lnTo>
                  <a:lnTo>
                    <a:pt x="186" y="238"/>
                  </a:lnTo>
                  <a:lnTo>
                    <a:pt x="186" y="244"/>
                  </a:lnTo>
                  <a:lnTo>
                    <a:pt x="186" y="248"/>
                  </a:lnTo>
                  <a:lnTo>
                    <a:pt x="180" y="248"/>
                  </a:lnTo>
                  <a:lnTo>
                    <a:pt x="180" y="244"/>
                  </a:lnTo>
                  <a:lnTo>
                    <a:pt x="176" y="244"/>
                  </a:lnTo>
                  <a:lnTo>
                    <a:pt x="170" y="248"/>
                  </a:lnTo>
                  <a:lnTo>
                    <a:pt x="170" y="254"/>
                  </a:lnTo>
                  <a:lnTo>
                    <a:pt x="166" y="254"/>
                  </a:lnTo>
                  <a:lnTo>
                    <a:pt x="160" y="254"/>
                  </a:lnTo>
                  <a:lnTo>
                    <a:pt x="156" y="254"/>
                  </a:lnTo>
                  <a:lnTo>
                    <a:pt x="156" y="248"/>
                  </a:lnTo>
                  <a:lnTo>
                    <a:pt x="156" y="254"/>
                  </a:lnTo>
                  <a:lnTo>
                    <a:pt x="160" y="254"/>
                  </a:lnTo>
                  <a:lnTo>
                    <a:pt x="160" y="258"/>
                  </a:lnTo>
                  <a:lnTo>
                    <a:pt x="156" y="258"/>
                  </a:lnTo>
                  <a:lnTo>
                    <a:pt x="156" y="264"/>
                  </a:lnTo>
                  <a:lnTo>
                    <a:pt x="156" y="258"/>
                  </a:lnTo>
                  <a:lnTo>
                    <a:pt x="150" y="258"/>
                  </a:lnTo>
                  <a:lnTo>
                    <a:pt x="150" y="264"/>
                  </a:lnTo>
                  <a:lnTo>
                    <a:pt x="146" y="264"/>
                  </a:lnTo>
                  <a:lnTo>
                    <a:pt x="146" y="258"/>
                  </a:lnTo>
                  <a:lnTo>
                    <a:pt x="140" y="258"/>
                  </a:lnTo>
                  <a:lnTo>
                    <a:pt x="140" y="264"/>
                  </a:lnTo>
                  <a:lnTo>
                    <a:pt x="140" y="258"/>
                  </a:lnTo>
                  <a:lnTo>
                    <a:pt x="136" y="258"/>
                  </a:lnTo>
                  <a:lnTo>
                    <a:pt x="136" y="254"/>
                  </a:lnTo>
                  <a:lnTo>
                    <a:pt x="130" y="254"/>
                  </a:lnTo>
                  <a:lnTo>
                    <a:pt x="126" y="254"/>
                  </a:lnTo>
                  <a:lnTo>
                    <a:pt x="126" y="258"/>
                  </a:lnTo>
                  <a:lnTo>
                    <a:pt x="126" y="264"/>
                  </a:lnTo>
                  <a:lnTo>
                    <a:pt x="120" y="264"/>
                  </a:lnTo>
                  <a:lnTo>
                    <a:pt x="120" y="258"/>
                  </a:lnTo>
                  <a:lnTo>
                    <a:pt x="116" y="258"/>
                  </a:lnTo>
                  <a:lnTo>
                    <a:pt x="116" y="254"/>
                  </a:lnTo>
                  <a:lnTo>
                    <a:pt x="116" y="258"/>
                  </a:lnTo>
                  <a:lnTo>
                    <a:pt x="110" y="254"/>
                  </a:lnTo>
                  <a:lnTo>
                    <a:pt x="110" y="248"/>
                  </a:lnTo>
                  <a:lnTo>
                    <a:pt x="106" y="248"/>
                  </a:lnTo>
                  <a:lnTo>
                    <a:pt x="100" y="248"/>
                  </a:lnTo>
                  <a:lnTo>
                    <a:pt x="100" y="254"/>
                  </a:lnTo>
                  <a:lnTo>
                    <a:pt x="100" y="248"/>
                  </a:lnTo>
                  <a:lnTo>
                    <a:pt x="100" y="254"/>
                  </a:lnTo>
                  <a:lnTo>
                    <a:pt x="96" y="254"/>
                  </a:lnTo>
                  <a:lnTo>
                    <a:pt x="96" y="248"/>
                  </a:lnTo>
                  <a:lnTo>
                    <a:pt x="96" y="254"/>
                  </a:lnTo>
                  <a:lnTo>
                    <a:pt x="90" y="254"/>
                  </a:lnTo>
                  <a:lnTo>
                    <a:pt x="86" y="254"/>
                  </a:lnTo>
                  <a:lnTo>
                    <a:pt x="86" y="248"/>
                  </a:lnTo>
                  <a:lnTo>
                    <a:pt x="80" y="248"/>
                  </a:lnTo>
                  <a:lnTo>
                    <a:pt x="76" y="248"/>
                  </a:lnTo>
                  <a:lnTo>
                    <a:pt x="66" y="248"/>
                  </a:lnTo>
                  <a:lnTo>
                    <a:pt x="56" y="248"/>
                  </a:lnTo>
                  <a:lnTo>
                    <a:pt x="36" y="254"/>
                  </a:lnTo>
                  <a:lnTo>
                    <a:pt x="30" y="254"/>
                  </a:lnTo>
                  <a:lnTo>
                    <a:pt x="26" y="254"/>
                  </a:lnTo>
                  <a:lnTo>
                    <a:pt x="16" y="258"/>
                  </a:lnTo>
                  <a:lnTo>
                    <a:pt x="0" y="258"/>
                  </a:lnTo>
                  <a:lnTo>
                    <a:pt x="0" y="244"/>
                  </a:lnTo>
                  <a:lnTo>
                    <a:pt x="0" y="238"/>
                  </a:lnTo>
                  <a:lnTo>
                    <a:pt x="0" y="224"/>
                  </a:lnTo>
                  <a:lnTo>
                    <a:pt x="0" y="204"/>
                  </a:lnTo>
                  <a:lnTo>
                    <a:pt x="0" y="194"/>
                  </a:lnTo>
                  <a:lnTo>
                    <a:pt x="0" y="174"/>
                  </a:lnTo>
                  <a:lnTo>
                    <a:pt x="0" y="158"/>
                  </a:lnTo>
                  <a:lnTo>
                    <a:pt x="0" y="154"/>
                  </a:lnTo>
                  <a:lnTo>
                    <a:pt x="6" y="148"/>
                  </a:lnTo>
                  <a:lnTo>
                    <a:pt x="6" y="144"/>
                  </a:lnTo>
                  <a:lnTo>
                    <a:pt x="6" y="138"/>
                  </a:lnTo>
                  <a:lnTo>
                    <a:pt x="6" y="124"/>
                  </a:lnTo>
                  <a:lnTo>
                    <a:pt x="6" y="114"/>
                  </a:lnTo>
                  <a:lnTo>
                    <a:pt x="6" y="110"/>
                  </a:lnTo>
                  <a:lnTo>
                    <a:pt x="6" y="104"/>
                  </a:lnTo>
                  <a:lnTo>
                    <a:pt x="6" y="100"/>
                  </a:lnTo>
                  <a:lnTo>
                    <a:pt x="6" y="90"/>
                  </a:lnTo>
                  <a:lnTo>
                    <a:pt x="6" y="84"/>
                  </a:lnTo>
                  <a:lnTo>
                    <a:pt x="6" y="80"/>
                  </a:lnTo>
                  <a:lnTo>
                    <a:pt x="6" y="74"/>
                  </a:lnTo>
                  <a:lnTo>
                    <a:pt x="6" y="70"/>
                  </a:lnTo>
                  <a:lnTo>
                    <a:pt x="6" y="60"/>
                  </a:lnTo>
                  <a:lnTo>
                    <a:pt x="10" y="4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3" name="Freeform 254">
              <a:extLst>
                <a:ext uri="{FF2B5EF4-FFF2-40B4-BE49-F238E27FC236}">
                  <a16:creationId xmlns:a16="http://schemas.microsoft.com/office/drawing/2014/main" id="{86262137-1604-CCD4-B5B2-3ADF0D44F61F}"/>
                </a:ext>
              </a:extLst>
            </p:cNvPr>
            <p:cNvSpPr>
              <a:spLocks/>
            </p:cNvSpPr>
            <p:nvPr/>
          </p:nvSpPr>
          <p:spPr bwMode="auto">
            <a:xfrm>
              <a:off x="2565400" y="2514600"/>
              <a:ext cx="561975" cy="428625"/>
            </a:xfrm>
            <a:custGeom>
              <a:avLst/>
              <a:gdLst>
                <a:gd name="T0" fmla="*/ 6350 w 354"/>
                <a:gd name="T1" fmla="*/ 104775 h 270"/>
                <a:gd name="T2" fmla="*/ 31750 w 354"/>
                <a:gd name="T3" fmla="*/ 95250 h 270"/>
                <a:gd name="T4" fmla="*/ 22225 w 354"/>
                <a:gd name="T5" fmla="*/ 73025 h 270"/>
                <a:gd name="T6" fmla="*/ 38100 w 354"/>
                <a:gd name="T7" fmla="*/ 79375 h 270"/>
                <a:gd name="T8" fmla="*/ 63500 w 354"/>
                <a:gd name="T9" fmla="*/ 95250 h 270"/>
                <a:gd name="T10" fmla="*/ 79375 w 354"/>
                <a:gd name="T11" fmla="*/ 104775 h 270"/>
                <a:gd name="T12" fmla="*/ 101600 w 354"/>
                <a:gd name="T13" fmla="*/ 88900 h 270"/>
                <a:gd name="T14" fmla="*/ 111125 w 354"/>
                <a:gd name="T15" fmla="*/ 73025 h 270"/>
                <a:gd name="T16" fmla="*/ 117475 w 354"/>
                <a:gd name="T17" fmla="*/ 47625 h 270"/>
                <a:gd name="T18" fmla="*/ 133350 w 354"/>
                <a:gd name="T19" fmla="*/ 41275 h 270"/>
                <a:gd name="T20" fmla="*/ 149225 w 354"/>
                <a:gd name="T21" fmla="*/ 31750 h 270"/>
                <a:gd name="T22" fmla="*/ 158750 w 354"/>
                <a:gd name="T23" fmla="*/ 31750 h 270"/>
                <a:gd name="T24" fmla="*/ 171450 w 354"/>
                <a:gd name="T25" fmla="*/ 15875 h 270"/>
                <a:gd name="T26" fmla="*/ 203200 w 354"/>
                <a:gd name="T27" fmla="*/ 0 h 270"/>
                <a:gd name="T28" fmla="*/ 276225 w 354"/>
                <a:gd name="T29" fmla="*/ 9525 h 270"/>
                <a:gd name="T30" fmla="*/ 307975 w 354"/>
                <a:gd name="T31" fmla="*/ 9525 h 270"/>
                <a:gd name="T32" fmla="*/ 339725 w 354"/>
                <a:gd name="T33" fmla="*/ 9525 h 270"/>
                <a:gd name="T34" fmla="*/ 377825 w 354"/>
                <a:gd name="T35" fmla="*/ 9525 h 270"/>
                <a:gd name="T36" fmla="*/ 425450 w 354"/>
                <a:gd name="T37" fmla="*/ 15875 h 270"/>
                <a:gd name="T38" fmla="*/ 434975 w 354"/>
                <a:gd name="T39" fmla="*/ 31750 h 270"/>
                <a:gd name="T40" fmla="*/ 425450 w 354"/>
                <a:gd name="T41" fmla="*/ 47625 h 270"/>
                <a:gd name="T42" fmla="*/ 425450 w 354"/>
                <a:gd name="T43" fmla="*/ 73025 h 270"/>
                <a:gd name="T44" fmla="*/ 419100 w 354"/>
                <a:gd name="T45" fmla="*/ 88900 h 270"/>
                <a:gd name="T46" fmla="*/ 419100 w 354"/>
                <a:gd name="T47" fmla="*/ 104775 h 270"/>
                <a:gd name="T48" fmla="*/ 425450 w 354"/>
                <a:gd name="T49" fmla="*/ 120650 h 270"/>
                <a:gd name="T50" fmla="*/ 434975 w 354"/>
                <a:gd name="T51" fmla="*/ 136525 h 270"/>
                <a:gd name="T52" fmla="*/ 434975 w 354"/>
                <a:gd name="T53" fmla="*/ 158750 h 270"/>
                <a:gd name="T54" fmla="*/ 450850 w 354"/>
                <a:gd name="T55" fmla="*/ 168275 h 270"/>
                <a:gd name="T56" fmla="*/ 457200 w 354"/>
                <a:gd name="T57" fmla="*/ 190500 h 270"/>
                <a:gd name="T58" fmla="*/ 466725 w 354"/>
                <a:gd name="T59" fmla="*/ 206375 h 270"/>
                <a:gd name="T60" fmla="*/ 482600 w 354"/>
                <a:gd name="T61" fmla="*/ 222250 h 270"/>
                <a:gd name="T62" fmla="*/ 498475 w 354"/>
                <a:gd name="T63" fmla="*/ 231775 h 270"/>
                <a:gd name="T64" fmla="*/ 514350 w 354"/>
                <a:gd name="T65" fmla="*/ 238125 h 270"/>
                <a:gd name="T66" fmla="*/ 520700 w 354"/>
                <a:gd name="T67" fmla="*/ 254000 h 270"/>
                <a:gd name="T68" fmla="*/ 536575 w 354"/>
                <a:gd name="T69" fmla="*/ 260350 h 270"/>
                <a:gd name="T70" fmla="*/ 536575 w 354"/>
                <a:gd name="T71" fmla="*/ 285750 h 270"/>
                <a:gd name="T72" fmla="*/ 546100 w 354"/>
                <a:gd name="T73" fmla="*/ 301625 h 270"/>
                <a:gd name="T74" fmla="*/ 552450 w 354"/>
                <a:gd name="T75" fmla="*/ 317500 h 270"/>
                <a:gd name="T76" fmla="*/ 552450 w 354"/>
                <a:gd name="T77" fmla="*/ 339725 h 270"/>
                <a:gd name="T78" fmla="*/ 561975 w 354"/>
                <a:gd name="T79" fmla="*/ 355600 h 270"/>
                <a:gd name="T80" fmla="*/ 546100 w 354"/>
                <a:gd name="T81" fmla="*/ 365125 h 270"/>
                <a:gd name="T82" fmla="*/ 552450 w 354"/>
                <a:gd name="T83" fmla="*/ 381000 h 270"/>
                <a:gd name="T84" fmla="*/ 504825 w 354"/>
                <a:gd name="T85" fmla="*/ 387350 h 270"/>
                <a:gd name="T86" fmla="*/ 450850 w 354"/>
                <a:gd name="T87" fmla="*/ 387350 h 270"/>
                <a:gd name="T88" fmla="*/ 387350 w 354"/>
                <a:gd name="T89" fmla="*/ 387350 h 270"/>
                <a:gd name="T90" fmla="*/ 355600 w 354"/>
                <a:gd name="T91" fmla="*/ 381000 h 270"/>
                <a:gd name="T92" fmla="*/ 346075 w 354"/>
                <a:gd name="T93" fmla="*/ 371475 h 270"/>
                <a:gd name="T94" fmla="*/ 314325 w 354"/>
                <a:gd name="T95" fmla="*/ 387350 h 270"/>
                <a:gd name="T96" fmla="*/ 266700 w 354"/>
                <a:gd name="T97" fmla="*/ 387350 h 270"/>
                <a:gd name="T98" fmla="*/ 228600 w 354"/>
                <a:gd name="T99" fmla="*/ 387350 h 270"/>
                <a:gd name="T100" fmla="*/ 165100 w 354"/>
                <a:gd name="T101" fmla="*/ 428625 h 270"/>
                <a:gd name="T102" fmla="*/ 149225 w 354"/>
                <a:gd name="T103" fmla="*/ 419100 h 270"/>
                <a:gd name="T104" fmla="*/ 158750 w 354"/>
                <a:gd name="T105" fmla="*/ 403225 h 270"/>
                <a:gd name="T106" fmla="*/ 69850 w 354"/>
                <a:gd name="T107" fmla="*/ 381000 h 270"/>
                <a:gd name="T108" fmla="*/ 63500 w 354"/>
                <a:gd name="T109" fmla="*/ 323850 h 270"/>
                <a:gd name="T110" fmla="*/ 47625 w 354"/>
                <a:gd name="T111" fmla="*/ 276225 h 270"/>
                <a:gd name="T112" fmla="*/ 6350 w 354"/>
                <a:gd name="T113" fmla="*/ 142875 h 270"/>
                <a:gd name="T114" fmla="*/ 0 w 354"/>
                <a:gd name="T115" fmla="*/ 111125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54"/>
                <a:gd name="T175" fmla="*/ 0 h 270"/>
                <a:gd name="T176" fmla="*/ 354 w 354"/>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54" h="270">
                  <a:moveTo>
                    <a:pt x="0" y="70"/>
                  </a:moveTo>
                  <a:lnTo>
                    <a:pt x="0" y="66"/>
                  </a:lnTo>
                  <a:lnTo>
                    <a:pt x="4" y="66"/>
                  </a:lnTo>
                  <a:lnTo>
                    <a:pt x="10" y="66"/>
                  </a:lnTo>
                  <a:lnTo>
                    <a:pt x="14" y="60"/>
                  </a:lnTo>
                  <a:lnTo>
                    <a:pt x="20" y="60"/>
                  </a:lnTo>
                  <a:lnTo>
                    <a:pt x="20" y="56"/>
                  </a:lnTo>
                  <a:lnTo>
                    <a:pt x="14" y="50"/>
                  </a:lnTo>
                  <a:lnTo>
                    <a:pt x="14" y="46"/>
                  </a:lnTo>
                  <a:lnTo>
                    <a:pt x="20" y="46"/>
                  </a:lnTo>
                  <a:lnTo>
                    <a:pt x="24" y="46"/>
                  </a:lnTo>
                  <a:lnTo>
                    <a:pt x="24" y="50"/>
                  </a:lnTo>
                  <a:lnTo>
                    <a:pt x="30" y="50"/>
                  </a:lnTo>
                  <a:lnTo>
                    <a:pt x="34" y="56"/>
                  </a:lnTo>
                  <a:lnTo>
                    <a:pt x="40" y="60"/>
                  </a:lnTo>
                  <a:lnTo>
                    <a:pt x="44" y="60"/>
                  </a:lnTo>
                  <a:lnTo>
                    <a:pt x="44" y="66"/>
                  </a:lnTo>
                  <a:lnTo>
                    <a:pt x="50" y="66"/>
                  </a:lnTo>
                  <a:lnTo>
                    <a:pt x="54" y="60"/>
                  </a:lnTo>
                  <a:lnTo>
                    <a:pt x="60" y="56"/>
                  </a:lnTo>
                  <a:lnTo>
                    <a:pt x="64" y="56"/>
                  </a:lnTo>
                  <a:lnTo>
                    <a:pt x="64" y="50"/>
                  </a:lnTo>
                  <a:lnTo>
                    <a:pt x="64" y="46"/>
                  </a:lnTo>
                  <a:lnTo>
                    <a:pt x="70" y="46"/>
                  </a:lnTo>
                  <a:lnTo>
                    <a:pt x="70" y="40"/>
                  </a:lnTo>
                  <a:lnTo>
                    <a:pt x="70" y="36"/>
                  </a:lnTo>
                  <a:lnTo>
                    <a:pt x="74" y="30"/>
                  </a:lnTo>
                  <a:lnTo>
                    <a:pt x="80" y="30"/>
                  </a:lnTo>
                  <a:lnTo>
                    <a:pt x="84" y="30"/>
                  </a:lnTo>
                  <a:lnTo>
                    <a:pt x="84" y="26"/>
                  </a:lnTo>
                  <a:lnTo>
                    <a:pt x="90" y="26"/>
                  </a:lnTo>
                  <a:lnTo>
                    <a:pt x="90" y="20"/>
                  </a:lnTo>
                  <a:lnTo>
                    <a:pt x="94" y="20"/>
                  </a:lnTo>
                  <a:lnTo>
                    <a:pt x="94" y="16"/>
                  </a:lnTo>
                  <a:lnTo>
                    <a:pt x="100" y="16"/>
                  </a:lnTo>
                  <a:lnTo>
                    <a:pt x="100" y="20"/>
                  </a:lnTo>
                  <a:lnTo>
                    <a:pt x="104" y="16"/>
                  </a:lnTo>
                  <a:lnTo>
                    <a:pt x="108" y="16"/>
                  </a:lnTo>
                  <a:lnTo>
                    <a:pt x="108" y="10"/>
                  </a:lnTo>
                  <a:lnTo>
                    <a:pt x="114" y="6"/>
                  </a:lnTo>
                  <a:lnTo>
                    <a:pt x="114" y="0"/>
                  </a:lnTo>
                  <a:lnTo>
                    <a:pt x="128" y="0"/>
                  </a:lnTo>
                  <a:lnTo>
                    <a:pt x="148" y="6"/>
                  </a:lnTo>
                  <a:lnTo>
                    <a:pt x="164" y="6"/>
                  </a:lnTo>
                  <a:lnTo>
                    <a:pt x="174" y="6"/>
                  </a:lnTo>
                  <a:lnTo>
                    <a:pt x="184" y="6"/>
                  </a:lnTo>
                  <a:lnTo>
                    <a:pt x="188" y="6"/>
                  </a:lnTo>
                  <a:lnTo>
                    <a:pt x="194" y="6"/>
                  </a:lnTo>
                  <a:lnTo>
                    <a:pt x="198" y="6"/>
                  </a:lnTo>
                  <a:lnTo>
                    <a:pt x="208" y="6"/>
                  </a:lnTo>
                  <a:lnTo>
                    <a:pt x="214" y="6"/>
                  </a:lnTo>
                  <a:lnTo>
                    <a:pt x="228" y="6"/>
                  </a:lnTo>
                  <a:lnTo>
                    <a:pt x="234" y="6"/>
                  </a:lnTo>
                  <a:lnTo>
                    <a:pt x="238" y="6"/>
                  </a:lnTo>
                  <a:lnTo>
                    <a:pt x="248" y="6"/>
                  </a:lnTo>
                  <a:lnTo>
                    <a:pt x="268" y="6"/>
                  </a:lnTo>
                  <a:lnTo>
                    <a:pt x="268" y="10"/>
                  </a:lnTo>
                  <a:lnTo>
                    <a:pt x="278" y="10"/>
                  </a:lnTo>
                  <a:lnTo>
                    <a:pt x="278" y="16"/>
                  </a:lnTo>
                  <a:lnTo>
                    <a:pt x="274" y="20"/>
                  </a:lnTo>
                  <a:lnTo>
                    <a:pt x="274" y="26"/>
                  </a:lnTo>
                  <a:lnTo>
                    <a:pt x="274" y="30"/>
                  </a:lnTo>
                  <a:lnTo>
                    <a:pt x="268" y="30"/>
                  </a:lnTo>
                  <a:lnTo>
                    <a:pt x="268" y="36"/>
                  </a:lnTo>
                  <a:lnTo>
                    <a:pt x="268" y="40"/>
                  </a:lnTo>
                  <a:lnTo>
                    <a:pt x="268" y="46"/>
                  </a:lnTo>
                  <a:lnTo>
                    <a:pt x="264" y="46"/>
                  </a:lnTo>
                  <a:lnTo>
                    <a:pt x="264" y="50"/>
                  </a:lnTo>
                  <a:lnTo>
                    <a:pt x="264" y="56"/>
                  </a:lnTo>
                  <a:lnTo>
                    <a:pt x="268" y="56"/>
                  </a:lnTo>
                  <a:lnTo>
                    <a:pt x="264" y="60"/>
                  </a:lnTo>
                  <a:lnTo>
                    <a:pt x="264" y="66"/>
                  </a:lnTo>
                  <a:lnTo>
                    <a:pt x="268" y="66"/>
                  </a:lnTo>
                  <a:lnTo>
                    <a:pt x="268" y="70"/>
                  </a:lnTo>
                  <a:lnTo>
                    <a:pt x="268" y="76"/>
                  </a:lnTo>
                  <a:lnTo>
                    <a:pt x="268" y="80"/>
                  </a:lnTo>
                  <a:lnTo>
                    <a:pt x="268" y="86"/>
                  </a:lnTo>
                  <a:lnTo>
                    <a:pt x="274" y="86"/>
                  </a:lnTo>
                  <a:lnTo>
                    <a:pt x="274" y="90"/>
                  </a:lnTo>
                  <a:lnTo>
                    <a:pt x="274" y="96"/>
                  </a:lnTo>
                  <a:lnTo>
                    <a:pt x="274" y="100"/>
                  </a:lnTo>
                  <a:lnTo>
                    <a:pt x="278" y="100"/>
                  </a:lnTo>
                  <a:lnTo>
                    <a:pt x="278" y="106"/>
                  </a:lnTo>
                  <a:lnTo>
                    <a:pt x="284" y="106"/>
                  </a:lnTo>
                  <a:lnTo>
                    <a:pt x="284" y="110"/>
                  </a:lnTo>
                  <a:lnTo>
                    <a:pt x="288" y="116"/>
                  </a:lnTo>
                  <a:lnTo>
                    <a:pt x="288" y="120"/>
                  </a:lnTo>
                  <a:lnTo>
                    <a:pt x="288" y="126"/>
                  </a:lnTo>
                  <a:lnTo>
                    <a:pt x="294" y="126"/>
                  </a:lnTo>
                  <a:lnTo>
                    <a:pt x="294" y="130"/>
                  </a:lnTo>
                  <a:lnTo>
                    <a:pt x="294" y="136"/>
                  </a:lnTo>
                  <a:lnTo>
                    <a:pt x="298" y="136"/>
                  </a:lnTo>
                  <a:lnTo>
                    <a:pt x="304" y="140"/>
                  </a:lnTo>
                  <a:lnTo>
                    <a:pt x="304" y="146"/>
                  </a:lnTo>
                  <a:lnTo>
                    <a:pt x="308" y="146"/>
                  </a:lnTo>
                  <a:lnTo>
                    <a:pt x="314" y="146"/>
                  </a:lnTo>
                  <a:lnTo>
                    <a:pt x="318" y="146"/>
                  </a:lnTo>
                  <a:lnTo>
                    <a:pt x="318" y="150"/>
                  </a:lnTo>
                  <a:lnTo>
                    <a:pt x="324" y="150"/>
                  </a:lnTo>
                  <a:lnTo>
                    <a:pt x="328" y="150"/>
                  </a:lnTo>
                  <a:lnTo>
                    <a:pt x="328" y="156"/>
                  </a:lnTo>
                  <a:lnTo>
                    <a:pt x="328" y="160"/>
                  </a:lnTo>
                  <a:lnTo>
                    <a:pt x="334" y="160"/>
                  </a:lnTo>
                  <a:lnTo>
                    <a:pt x="334" y="164"/>
                  </a:lnTo>
                  <a:lnTo>
                    <a:pt x="338" y="164"/>
                  </a:lnTo>
                  <a:lnTo>
                    <a:pt x="338" y="170"/>
                  </a:lnTo>
                  <a:lnTo>
                    <a:pt x="338" y="174"/>
                  </a:lnTo>
                  <a:lnTo>
                    <a:pt x="338" y="180"/>
                  </a:lnTo>
                  <a:lnTo>
                    <a:pt x="338" y="184"/>
                  </a:lnTo>
                  <a:lnTo>
                    <a:pt x="338" y="190"/>
                  </a:lnTo>
                  <a:lnTo>
                    <a:pt x="344" y="190"/>
                  </a:lnTo>
                  <a:lnTo>
                    <a:pt x="344" y="194"/>
                  </a:lnTo>
                  <a:lnTo>
                    <a:pt x="344" y="200"/>
                  </a:lnTo>
                  <a:lnTo>
                    <a:pt x="348" y="200"/>
                  </a:lnTo>
                  <a:lnTo>
                    <a:pt x="348" y="204"/>
                  </a:lnTo>
                  <a:lnTo>
                    <a:pt x="348" y="210"/>
                  </a:lnTo>
                  <a:lnTo>
                    <a:pt x="348" y="214"/>
                  </a:lnTo>
                  <a:lnTo>
                    <a:pt x="354" y="214"/>
                  </a:lnTo>
                  <a:lnTo>
                    <a:pt x="354" y="220"/>
                  </a:lnTo>
                  <a:lnTo>
                    <a:pt x="354" y="224"/>
                  </a:lnTo>
                  <a:lnTo>
                    <a:pt x="348" y="224"/>
                  </a:lnTo>
                  <a:lnTo>
                    <a:pt x="344" y="224"/>
                  </a:lnTo>
                  <a:lnTo>
                    <a:pt x="344" y="230"/>
                  </a:lnTo>
                  <a:lnTo>
                    <a:pt x="344" y="234"/>
                  </a:lnTo>
                  <a:lnTo>
                    <a:pt x="348" y="234"/>
                  </a:lnTo>
                  <a:lnTo>
                    <a:pt x="348" y="240"/>
                  </a:lnTo>
                  <a:lnTo>
                    <a:pt x="348" y="244"/>
                  </a:lnTo>
                  <a:lnTo>
                    <a:pt x="348" y="250"/>
                  </a:lnTo>
                  <a:lnTo>
                    <a:pt x="318" y="244"/>
                  </a:lnTo>
                  <a:lnTo>
                    <a:pt x="314" y="244"/>
                  </a:lnTo>
                  <a:lnTo>
                    <a:pt x="298" y="244"/>
                  </a:lnTo>
                  <a:lnTo>
                    <a:pt x="284" y="244"/>
                  </a:lnTo>
                  <a:lnTo>
                    <a:pt x="278" y="244"/>
                  </a:lnTo>
                  <a:lnTo>
                    <a:pt x="264" y="244"/>
                  </a:lnTo>
                  <a:lnTo>
                    <a:pt x="244" y="244"/>
                  </a:lnTo>
                  <a:lnTo>
                    <a:pt x="244" y="240"/>
                  </a:lnTo>
                  <a:lnTo>
                    <a:pt x="228" y="240"/>
                  </a:lnTo>
                  <a:lnTo>
                    <a:pt x="224" y="240"/>
                  </a:lnTo>
                  <a:lnTo>
                    <a:pt x="224" y="244"/>
                  </a:lnTo>
                  <a:lnTo>
                    <a:pt x="218" y="244"/>
                  </a:lnTo>
                  <a:lnTo>
                    <a:pt x="218" y="234"/>
                  </a:lnTo>
                  <a:lnTo>
                    <a:pt x="214" y="234"/>
                  </a:lnTo>
                  <a:lnTo>
                    <a:pt x="198" y="234"/>
                  </a:lnTo>
                  <a:lnTo>
                    <a:pt x="198" y="244"/>
                  </a:lnTo>
                  <a:lnTo>
                    <a:pt x="184" y="244"/>
                  </a:lnTo>
                  <a:lnTo>
                    <a:pt x="178" y="244"/>
                  </a:lnTo>
                  <a:lnTo>
                    <a:pt x="168" y="244"/>
                  </a:lnTo>
                  <a:lnTo>
                    <a:pt x="164" y="244"/>
                  </a:lnTo>
                  <a:lnTo>
                    <a:pt x="158" y="244"/>
                  </a:lnTo>
                  <a:lnTo>
                    <a:pt x="144" y="244"/>
                  </a:lnTo>
                  <a:lnTo>
                    <a:pt x="104" y="240"/>
                  </a:lnTo>
                  <a:lnTo>
                    <a:pt x="104" y="260"/>
                  </a:lnTo>
                  <a:lnTo>
                    <a:pt x="104" y="270"/>
                  </a:lnTo>
                  <a:lnTo>
                    <a:pt x="100" y="270"/>
                  </a:lnTo>
                  <a:lnTo>
                    <a:pt x="100" y="264"/>
                  </a:lnTo>
                  <a:lnTo>
                    <a:pt x="94" y="264"/>
                  </a:lnTo>
                  <a:lnTo>
                    <a:pt x="94" y="260"/>
                  </a:lnTo>
                  <a:lnTo>
                    <a:pt x="94" y="254"/>
                  </a:lnTo>
                  <a:lnTo>
                    <a:pt x="100" y="254"/>
                  </a:lnTo>
                  <a:lnTo>
                    <a:pt x="100" y="240"/>
                  </a:lnTo>
                  <a:lnTo>
                    <a:pt x="74" y="240"/>
                  </a:lnTo>
                  <a:lnTo>
                    <a:pt x="44" y="240"/>
                  </a:lnTo>
                  <a:lnTo>
                    <a:pt x="40" y="220"/>
                  </a:lnTo>
                  <a:lnTo>
                    <a:pt x="34" y="204"/>
                  </a:lnTo>
                  <a:lnTo>
                    <a:pt x="40" y="204"/>
                  </a:lnTo>
                  <a:lnTo>
                    <a:pt x="40" y="190"/>
                  </a:lnTo>
                  <a:lnTo>
                    <a:pt x="34" y="190"/>
                  </a:lnTo>
                  <a:lnTo>
                    <a:pt x="30" y="174"/>
                  </a:lnTo>
                  <a:lnTo>
                    <a:pt x="10" y="106"/>
                  </a:lnTo>
                  <a:lnTo>
                    <a:pt x="4" y="96"/>
                  </a:lnTo>
                  <a:lnTo>
                    <a:pt x="4" y="90"/>
                  </a:lnTo>
                  <a:lnTo>
                    <a:pt x="0" y="80"/>
                  </a:lnTo>
                  <a:lnTo>
                    <a:pt x="0" y="76"/>
                  </a:lnTo>
                  <a:lnTo>
                    <a:pt x="0" y="7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4" name="Freeform 256">
              <a:extLst>
                <a:ext uri="{FF2B5EF4-FFF2-40B4-BE49-F238E27FC236}">
                  <a16:creationId xmlns:a16="http://schemas.microsoft.com/office/drawing/2014/main" id="{1A26E16D-C054-0620-C7C0-5DB665E85330}"/>
                </a:ext>
              </a:extLst>
            </p:cNvPr>
            <p:cNvSpPr>
              <a:spLocks/>
            </p:cNvSpPr>
            <p:nvPr/>
          </p:nvSpPr>
          <p:spPr bwMode="auto">
            <a:xfrm>
              <a:off x="3822700" y="2514600"/>
              <a:ext cx="365125" cy="523875"/>
            </a:xfrm>
            <a:custGeom>
              <a:avLst/>
              <a:gdLst>
                <a:gd name="T0" fmla="*/ 9525 w 230"/>
                <a:gd name="T1" fmla="*/ 200025 h 330"/>
                <a:gd name="T2" fmla="*/ 25400 w 230"/>
                <a:gd name="T3" fmla="*/ 190500 h 330"/>
                <a:gd name="T4" fmla="*/ 31750 w 230"/>
                <a:gd name="T5" fmla="*/ 174625 h 330"/>
                <a:gd name="T6" fmla="*/ 15875 w 230"/>
                <a:gd name="T7" fmla="*/ 158750 h 330"/>
                <a:gd name="T8" fmla="*/ 41275 w 230"/>
                <a:gd name="T9" fmla="*/ 142875 h 330"/>
                <a:gd name="T10" fmla="*/ 41275 w 230"/>
                <a:gd name="T11" fmla="*/ 136525 h 330"/>
                <a:gd name="T12" fmla="*/ 41275 w 230"/>
                <a:gd name="T13" fmla="*/ 111125 h 330"/>
                <a:gd name="T14" fmla="*/ 57150 w 230"/>
                <a:gd name="T15" fmla="*/ 120650 h 330"/>
                <a:gd name="T16" fmla="*/ 73025 w 230"/>
                <a:gd name="T17" fmla="*/ 111125 h 330"/>
                <a:gd name="T18" fmla="*/ 127000 w 230"/>
                <a:gd name="T19" fmla="*/ 73025 h 330"/>
                <a:gd name="T20" fmla="*/ 174625 w 230"/>
                <a:gd name="T21" fmla="*/ 47625 h 330"/>
                <a:gd name="T22" fmla="*/ 174625 w 230"/>
                <a:gd name="T23" fmla="*/ 41275 h 330"/>
                <a:gd name="T24" fmla="*/ 184150 w 230"/>
                <a:gd name="T25" fmla="*/ 41275 h 330"/>
                <a:gd name="T26" fmla="*/ 190500 w 230"/>
                <a:gd name="T27" fmla="*/ 57150 h 330"/>
                <a:gd name="T28" fmla="*/ 206375 w 230"/>
                <a:gd name="T29" fmla="*/ 47625 h 330"/>
                <a:gd name="T30" fmla="*/ 190500 w 230"/>
                <a:gd name="T31" fmla="*/ 25400 h 330"/>
                <a:gd name="T32" fmla="*/ 200025 w 230"/>
                <a:gd name="T33" fmla="*/ 9525 h 330"/>
                <a:gd name="T34" fmla="*/ 247650 w 230"/>
                <a:gd name="T35" fmla="*/ 31750 h 330"/>
                <a:gd name="T36" fmla="*/ 285750 w 230"/>
                <a:gd name="T37" fmla="*/ 73025 h 330"/>
                <a:gd name="T38" fmla="*/ 349250 w 230"/>
                <a:gd name="T39" fmla="*/ 120650 h 330"/>
                <a:gd name="T40" fmla="*/ 358775 w 230"/>
                <a:gd name="T41" fmla="*/ 168275 h 330"/>
                <a:gd name="T42" fmla="*/ 358775 w 230"/>
                <a:gd name="T43" fmla="*/ 190500 h 330"/>
                <a:gd name="T44" fmla="*/ 358775 w 230"/>
                <a:gd name="T45" fmla="*/ 222250 h 330"/>
                <a:gd name="T46" fmla="*/ 358775 w 230"/>
                <a:gd name="T47" fmla="*/ 254000 h 330"/>
                <a:gd name="T48" fmla="*/ 358775 w 230"/>
                <a:gd name="T49" fmla="*/ 292100 h 330"/>
                <a:gd name="T50" fmla="*/ 349250 w 230"/>
                <a:gd name="T51" fmla="*/ 333375 h 330"/>
                <a:gd name="T52" fmla="*/ 349250 w 230"/>
                <a:gd name="T53" fmla="*/ 412750 h 330"/>
                <a:gd name="T54" fmla="*/ 349250 w 230"/>
                <a:gd name="T55" fmla="*/ 466725 h 330"/>
                <a:gd name="T56" fmla="*/ 279400 w 230"/>
                <a:gd name="T57" fmla="*/ 482600 h 330"/>
                <a:gd name="T58" fmla="*/ 88900 w 230"/>
                <a:gd name="T59" fmla="*/ 514350 h 330"/>
                <a:gd name="T60" fmla="*/ 47625 w 230"/>
                <a:gd name="T61" fmla="*/ 523875 h 330"/>
                <a:gd name="T62" fmla="*/ 47625 w 230"/>
                <a:gd name="T63" fmla="*/ 498475 h 330"/>
                <a:gd name="T64" fmla="*/ 41275 w 230"/>
                <a:gd name="T65" fmla="*/ 482600 h 330"/>
                <a:gd name="T66" fmla="*/ 41275 w 230"/>
                <a:gd name="T67" fmla="*/ 450850 h 330"/>
                <a:gd name="T68" fmla="*/ 57150 w 230"/>
                <a:gd name="T69" fmla="*/ 444500 h 330"/>
                <a:gd name="T70" fmla="*/ 47625 w 230"/>
                <a:gd name="T71" fmla="*/ 428625 h 330"/>
                <a:gd name="T72" fmla="*/ 31750 w 230"/>
                <a:gd name="T73" fmla="*/ 412750 h 330"/>
                <a:gd name="T74" fmla="*/ 41275 w 230"/>
                <a:gd name="T75" fmla="*/ 387350 h 330"/>
                <a:gd name="T76" fmla="*/ 47625 w 230"/>
                <a:gd name="T77" fmla="*/ 371475 h 330"/>
                <a:gd name="T78" fmla="*/ 57150 w 230"/>
                <a:gd name="T79" fmla="*/ 365125 h 330"/>
                <a:gd name="T80" fmla="*/ 41275 w 230"/>
                <a:gd name="T81" fmla="*/ 355600 h 330"/>
                <a:gd name="T82" fmla="*/ 31750 w 230"/>
                <a:gd name="T83" fmla="*/ 339725 h 330"/>
                <a:gd name="T84" fmla="*/ 31750 w 230"/>
                <a:gd name="T85" fmla="*/ 317500 h 330"/>
                <a:gd name="T86" fmla="*/ 31750 w 230"/>
                <a:gd name="T87" fmla="*/ 301625 h 330"/>
                <a:gd name="T88" fmla="*/ 25400 w 230"/>
                <a:gd name="T89" fmla="*/ 276225 h 330"/>
                <a:gd name="T90" fmla="*/ 25400 w 230"/>
                <a:gd name="T91" fmla="*/ 254000 h 330"/>
                <a:gd name="T92" fmla="*/ 9525 w 230"/>
                <a:gd name="T93" fmla="*/ 247650 h 330"/>
                <a:gd name="T94" fmla="*/ 0 w 230"/>
                <a:gd name="T95" fmla="*/ 231775 h 330"/>
                <a:gd name="T96" fmla="*/ 0 w 230"/>
                <a:gd name="T97" fmla="*/ 222250 h 3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0"/>
                <a:gd name="T148" fmla="*/ 0 h 330"/>
                <a:gd name="T149" fmla="*/ 230 w 230"/>
                <a:gd name="T150" fmla="*/ 330 h 3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0" h="330">
                  <a:moveTo>
                    <a:pt x="0" y="130"/>
                  </a:moveTo>
                  <a:lnTo>
                    <a:pt x="6" y="130"/>
                  </a:lnTo>
                  <a:lnTo>
                    <a:pt x="6" y="126"/>
                  </a:lnTo>
                  <a:lnTo>
                    <a:pt x="10" y="126"/>
                  </a:lnTo>
                  <a:lnTo>
                    <a:pt x="10" y="120"/>
                  </a:lnTo>
                  <a:lnTo>
                    <a:pt x="16" y="120"/>
                  </a:lnTo>
                  <a:lnTo>
                    <a:pt x="16" y="116"/>
                  </a:lnTo>
                  <a:lnTo>
                    <a:pt x="16" y="110"/>
                  </a:lnTo>
                  <a:lnTo>
                    <a:pt x="20" y="110"/>
                  </a:lnTo>
                  <a:lnTo>
                    <a:pt x="16" y="106"/>
                  </a:lnTo>
                  <a:lnTo>
                    <a:pt x="16" y="100"/>
                  </a:lnTo>
                  <a:lnTo>
                    <a:pt x="10" y="100"/>
                  </a:lnTo>
                  <a:lnTo>
                    <a:pt x="10" y="96"/>
                  </a:lnTo>
                  <a:lnTo>
                    <a:pt x="10" y="90"/>
                  </a:lnTo>
                  <a:lnTo>
                    <a:pt x="26" y="90"/>
                  </a:lnTo>
                  <a:lnTo>
                    <a:pt x="20" y="90"/>
                  </a:lnTo>
                  <a:lnTo>
                    <a:pt x="20" y="86"/>
                  </a:lnTo>
                  <a:lnTo>
                    <a:pt x="26" y="86"/>
                  </a:lnTo>
                  <a:lnTo>
                    <a:pt x="26" y="80"/>
                  </a:lnTo>
                  <a:lnTo>
                    <a:pt x="26" y="76"/>
                  </a:lnTo>
                  <a:lnTo>
                    <a:pt x="26" y="70"/>
                  </a:lnTo>
                  <a:lnTo>
                    <a:pt x="26" y="76"/>
                  </a:lnTo>
                  <a:lnTo>
                    <a:pt x="30" y="76"/>
                  </a:lnTo>
                  <a:lnTo>
                    <a:pt x="36" y="76"/>
                  </a:lnTo>
                  <a:lnTo>
                    <a:pt x="36" y="70"/>
                  </a:lnTo>
                  <a:lnTo>
                    <a:pt x="40" y="70"/>
                  </a:lnTo>
                  <a:lnTo>
                    <a:pt x="46" y="70"/>
                  </a:lnTo>
                  <a:lnTo>
                    <a:pt x="60" y="60"/>
                  </a:lnTo>
                  <a:lnTo>
                    <a:pt x="66" y="60"/>
                  </a:lnTo>
                  <a:lnTo>
                    <a:pt x="80" y="46"/>
                  </a:lnTo>
                  <a:lnTo>
                    <a:pt x="80" y="40"/>
                  </a:lnTo>
                  <a:lnTo>
                    <a:pt x="86" y="36"/>
                  </a:lnTo>
                  <a:lnTo>
                    <a:pt x="110" y="30"/>
                  </a:lnTo>
                  <a:lnTo>
                    <a:pt x="106" y="26"/>
                  </a:lnTo>
                  <a:lnTo>
                    <a:pt x="110" y="20"/>
                  </a:lnTo>
                  <a:lnTo>
                    <a:pt x="110" y="26"/>
                  </a:lnTo>
                  <a:lnTo>
                    <a:pt x="110" y="20"/>
                  </a:lnTo>
                  <a:lnTo>
                    <a:pt x="110" y="26"/>
                  </a:lnTo>
                  <a:lnTo>
                    <a:pt x="116" y="26"/>
                  </a:lnTo>
                  <a:lnTo>
                    <a:pt x="116" y="30"/>
                  </a:lnTo>
                  <a:lnTo>
                    <a:pt x="120" y="30"/>
                  </a:lnTo>
                  <a:lnTo>
                    <a:pt x="120" y="36"/>
                  </a:lnTo>
                  <a:lnTo>
                    <a:pt x="126" y="36"/>
                  </a:lnTo>
                  <a:lnTo>
                    <a:pt x="130" y="36"/>
                  </a:lnTo>
                  <a:lnTo>
                    <a:pt x="130" y="30"/>
                  </a:lnTo>
                  <a:lnTo>
                    <a:pt x="126" y="26"/>
                  </a:lnTo>
                  <a:lnTo>
                    <a:pt x="126" y="20"/>
                  </a:lnTo>
                  <a:lnTo>
                    <a:pt x="120" y="16"/>
                  </a:lnTo>
                  <a:lnTo>
                    <a:pt x="126" y="16"/>
                  </a:lnTo>
                  <a:lnTo>
                    <a:pt x="120" y="10"/>
                  </a:lnTo>
                  <a:lnTo>
                    <a:pt x="126" y="6"/>
                  </a:lnTo>
                  <a:lnTo>
                    <a:pt x="126" y="0"/>
                  </a:lnTo>
                  <a:lnTo>
                    <a:pt x="146" y="16"/>
                  </a:lnTo>
                  <a:lnTo>
                    <a:pt x="156" y="20"/>
                  </a:lnTo>
                  <a:lnTo>
                    <a:pt x="156" y="26"/>
                  </a:lnTo>
                  <a:lnTo>
                    <a:pt x="166" y="30"/>
                  </a:lnTo>
                  <a:lnTo>
                    <a:pt x="180" y="46"/>
                  </a:lnTo>
                  <a:lnTo>
                    <a:pt x="186" y="46"/>
                  </a:lnTo>
                  <a:lnTo>
                    <a:pt x="200" y="56"/>
                  </a:lnTo>
                  <a:lnTo>
                    <a:pt x="220" y="76"/>
                  </a:lnTo>
                  <a:lnTo>
                    <a:pt x="230" y="76"/>
                  </a:lnTo>
                  <a:lnTo>
                    <a:pt x="226" y="96"/>
                  </a:lnTo>
                  <a:lnTo>
                    <a:pt x="226" y="106"/>
                  </a:lnTo>
                  <a:lnTo>
                    <a:pt x="226" y="110"/>
                  </a:lnTo>
                  <a:lnTo>
                    <a:pt x="226" y="116"/>
                  </a:lnTo>
                  <a:lnTo>
                    <a:pt x="226" y="120"/>
                  </a:lnTo>
                  <a:lnTo>
                    <a:pt x="226" y="126"/>
                  </a:lnTo>
                  <a:lnTo>
                    <a:pt x="226" y="136"/>
                  </a:lnTo>
                  <a:lnTo>
                    <a:pt x="226" y="140"/>
                  </a:lnTo>
                  <a:lnTo>
                    <a:pt x="226" y="146"/>
                  </a:lnTo>
                  <a:lnTo>
                    <a:pt x="226" y="150"/>
                  </a:lnTo>
                  <a:lnTo>
                    <a:pt x="226" y="160"/>
                  </a:lnTo>
                  <a:lnTo>
                    <a:pt x="226" y="174"/>
                  </a:lnTo>
                  <a:lnTo>
                    <a:pt x="226" y="180"/>
                  </a:lnTo>
                  <a:lnTo>
                    <a:pt x="226" y="184"/>
                  </a:lnTo>
                  <a:lnTo>
                    <a:pt x="220" y="190"/>
                  </a:lnTo>
                  <a:lnTo>
                    <a:pt x="220" y="194"/>
                  </a:lnTo>
                  <a:lnTo>
                    <a:pt x="220" y="210"/>
                  </a:lnTo>
                  <a:lnTo>
                    <a:pt x="220" y="230"/>
                  </a:lnTo>
                  <a:lnTo>
                    <a:pt x="220" y="240"/>
                  </a:lnTo>
                  <a:lnTo>
                    <a:pt x="220" y="260"/>
                  </a:lnTo>
                  <a:lnTo>
                    <a:pt x="220" y="274"/>
                  </a:lnTo>
                  <a:lnTo>
                    <a:pt x="220" y="280"/>
                  </a:lnTo>
                  <a:lnTo>
                    <a:pt x="220" y="294"/>
                  </a:lnTo>
                  <a:lnTo>
                    <a:pt x="196" y="300"/>
                  </a:lnTo>
                  <a:lnTo>
                    <a:pt x="180" y="300"/>
                  </a:lnTo>
                  <a:lnTo>
                    <a:pt x="176" y="304"/>
                  </a:lnTo>
                  <a:lnTo>
                    <a:pt x="150" y="304"/>
                  </a:lnTo>
                  <a:lnTo>
                    <a:pt x="130" y="310"/>
                  </a:lnTo>
                  <a:lnTo>
                    <a:pt x="56" y="324"/>
                  </a:lnTo>
                  <a:lnTo>
                    <a:pt x="40" y="324"/>
                  </a:lnTo>
                  <a:lnTo>
                    <a:pt x="36" y="330"/>
                  </a:lnTo>
                  <a:lnTo>
                    <a:pt x="30" y="330"/>
                  </a:lnTo>
                  <a:lnTo>
                    <a:pt x="30" y="324"/>
                  </a:lnTo>
                  <a:lnTo>
                    <a:pt x="30" y="320"/>
                  </a:lnTo>
                  <a:lnTo>
                    <a:pt x="30" y="314"/>
                  </a:lnTo>
                  <a:lnTo>
                    <a:pt x="30" y="310"/>
                  </a:lnTo>
                  <a:lnTo>
                    <a:pt x="26" y="310"/>
                  </a:lnTo>
                  <a:lnTo>
                    <a:pt x="26" y="304"/>
                  </a:lnTo>
                  <a:lnTo>
                    <a:pt x="26" y="294"/>
                  </a:lnTo>
                  <a:lnTo>
                    <a:pt x="26" y="290"/>
                  </a:lnTo>
                  <a:lnTo>
                    <a:pt x="26" y="284"/>
                  </a:lnTo>
                  <a:lnTo>
                    <a:pt x="30" y="284"/>
                  </a:lnTo>
                  <a:lnTo>
                    <a:pt x="30" y="280"/>
                  </a:lnTo>
                  <a:lnTo>
                    <a:pt x="36" y="280"/>
                  </a:lnTo>
                  <a:lnTo>
                    <a:pt x="36" y="274"/>
                  </a:lnTo>
                  <a:lnTo>
                    <a:pt x="30" y="274"/>
                  </a:lnTo>
                  <a:lnTo>
                    <a:pt x="30" y="270"/>
                  </a:lnTo>
                  <a:lnTo>
                    <a:pt x="26" y="270"/>
                  </a:lnTo>
                  <a:lnTo>
                    <a:pt x="26" y="264"/>
                  </a:lnTo>
                  <a:lnTo>
                    <a:pt x="20" y="260"/>
                  </a:lnTo>
                  <a:lnTo>
                    <a:pt x="26" y="254"/>
                  </a:lnTo>
                  <a:lnTo>
                    <a:pt x="26" y="250"/>
                  </a:lnTo>
                  <a:lnTo>
                    <a:pt x="26" y="244"/>
                  </a:lnTo>
                  <a:lnTo>
                    <a:pt x="30" y="244"/>
                  </a:lnTo>
                  <a:lnTo>
                    <a:pt x="30" y="240"/>
                  </a:lnTo>
                  <a:lnTo>
                    <a:pt x="30" y="234"/>
                  </a:lnTo>
                  <a:lnTo>
                    <a:pt x="36" y="234"/>
                  </a:lnTo>
                  <a:lnTo>
                    <a:pt x="30" y="230"/>
                  </a:lnTo>
                  <a:lnTo>
                    <a:pt x="36" y="230"/>
                  </a:lnTo>
                  <a:lnTo>
                    <a:pt x="30" y="230"/>
                  </a:lnTo>
                  <a:lnTo>
                    <a:pt x="30" y="224"/>
                  </a:lnTo>
                  <a:lnTo>
                    <a:pt x="26" y="224"/>
                  </a:lnTo>
                  <a:lnTo>
                    <a:pt x="26" y="220"/>
                  </a:lnTo>
                  <a:lnTo>
                    <a:pt x="26" y="214"/>
                  </a:lnTo>
                  <a:lnTo>
                    <a:pt x="20" y="214"/>
                  </a:lnTo>
                  <a:lnTo>
                    <a:pt x="20" y="210"/>
                  </a:lnTo>
                  <a:lnTo>
                    <a:pt x="20" y="204"/>
                  </a:lnTo>
                  <a:lnTo>
                    <a:pt x="20" y="200"/>
                  </a:lnTo>
                  <a:lnTo>
                    <a:pt x="20" y="194"/>
                  </a:lnTo>
                  <a:lnTo>
                    <a:pt x="26" y="194"/>
                  </a:lnTo>
                  <a:lnTo>
                    <a:pt x="20" y="190"/>
                  </a:lnTo>
                  <a:lnTo>
                    <a:pt x="20" y="184"/>
                  </a:lnTo>
                  <a:lnTo>
                    <a:pt x="16" y="180"/>
                  </a:lnTo>
                  <a:lnTo>
                    <a:pt x="16" y="174"/>
                  </a:lnTo>
                  <a:lnTo>
                    <a:pt x="16" y="170"/>
                  </a:lnTo>
                  <a:lnTo>
                    <a:pt x="16" y="164"/>
                  </a:lnTo>
                  <a:lnTo>
                    <a:pt x="16" y="160"/>
                  </a:lnTo>
                  <a:lnTo>
                    <a:pt x="10" y="160"/>
                  </a:lnTo>
                  <a:lnTo>
                    <a:pt x="6" y="160"/>
                  </a:lnTo>
                  <a:lnTo>
                    <a:pt x="6" y="156"/>
                  </a:lnTo>
                  <a:lnTo>
                    <a:pt x="0" y="156"/>
                  </a:lnTo>
                  <a:lnTo>
                    <a:pt x="0" y="150"/>
                  </a:lnTo>
                  <a:lnTo>
                    <a:pt x="0" y="146"/>
                  </a:lnTo>
                  <a:lnTo>
                    <a:pt x="6" y="146"/>
                  </a:lnTo>
                  <a:lnTo>
                    <a:pt x="6" y="140"/>
                  </a:lnTo>
                  <a:lnTo>
                    <a:pt x="0" y="140"/>
                  </a:lnTo>
                  <a:lnTo>
                    <a:pt x="0" y="136"/>
                  </a:lnTo>
                  <a:lnTo>
                    <a:pt x="0" y="13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5" name="Freeform 261">
              <a:extLst>
                <a:ext uri="{FF2B5EF4-FFF2-40B4-BE49-F238E27FC236}">
                  <a16:creationId xmlns:a16="http://schemas.microsoft.com/office/drawing/2014/main" id="{4A719000-A829-8BCD-0B3A-CA36A04D55E4}"/>
                </a:ext>
              </a:extLst>
            </p:cNvPr>
            <p:cNvSpPr>
              <a:spLocks/>
            </p:cNvSpPr>
            <p:nvPr/>
          </p:nvSpPr>
          <p:spPr bwMode="auto">
            <a:xfrm>
              <a:off x="2984500" y="2476500"/>
              <a:ext cx="269875" cy="387350"/>
            </a:xfrm>
            <a:custGeom>
              <a:avLst/>
              <a:gdLst>
                <a:gd name="T0" fmla="*/ 15875 w 170"/>
                <a:gd name="T1" fmla="*/ 85725 h 244"/>
                <a:gd name="T2" fmla="*/ 22225 w 170"/>
                <a:gd name="T3" fmla="*/ 63500 h 244"/>
                <a:gd name="T4" fmla="*/ 31750 w 170"/>
                <a:gd name="T5" fmla="*/ 47625 h 244"/>
                <a:gd name="T6" fmla="*/ 127000 w 170"/>
                <a:gd name="T7" fmla="*/ 15875 h 244"/>
                <a:gd name="T8" fmla="*/ 190500 w 170"/>
                <a:gd name="T9" fmla="*/ 0 h 244"/>
                <a:gd name="T10" fmla="*/ 212725 w 170"/>
                <a:gd name="T11" fmla="*/ 6350 h 244"/>
                <a:gd name="T12" fmla="*/ 212725 w 170"/>
                <a:gd name="T13" fmla="*/ 31750 h 244"/>
                <a:gd name="T14" fmla="*/ 228600 w 170"/>
                <a:gd name="T15" fmla="*/ 53975 h 244"/>
                <a:gd name="T16" fmla="*/ 244475 w 170"/>
                <a:gd name="T17" fmla="*/ 69850 h 244"/>
                <a:gd name="T18" fmla="*/ 254000 w 170"/>
                <a:gd name="T19" fmla="*/ 85725 h 244"/>
                <a:gd name="T20" fmla="*/ 269875 w 170"/>
                <a:gd name="T21" fmla="*/ 95250 h 244"/>
                <a:gd name="T22" fmla="*/ 269875 w 170"/>
                <a:gd name="T23" fmla="*/ 117475 h 244"/>
                <a:gd name="T24" fmla="*/ 269875 w 170"/>
                <a:gd name="T25" fmla="*/ 142875 h 244"/>
                <a:gd name="T26" fmla="*/ 260350 w 170"/>
                <a:gd name="T27" fmla="*/ 149225 h 244"/>
                <a:gd name="T28" fmla="*/ 244475 w 170"/>
                <a:gd name="T29" fmla="*/ 158750 h 244"/>
                <a:gd name="T30" fmla="*/ 260350 w 170"/>
                <a:gd name="T31" fmla="*/ 180975 h 244"/>
                <a:gd name="T32" fmla="*/ 269875 w 170"/>
                <a:gd name="T33" fmla="*/ 196850 h 244"/>
                <a:gd name="T34" fmla="*/ 254000 w 170"/>
                <a:gd name="T35" fmla="*/ 206375 h 244"/>
                <a:gd name="T36" fmla="*/ 260350 w 170"/>
                <a:gd name="T37" fmla="*/ 222250 h 244"/>
                <a:gd name="T38" fmla="*/ 254000 w 170"/>
                <a:gd name="T39" fmla="*/ 238125 h 244"/>
                <a:gd name="T40" fmla="*/ 260350 w 170"/>
                <a:gd name="T41" fmla="*/ 254000 h 244"/>
                <a:gd name="T42" fmla="*/ 269875 w 170"/>
                <a:gd name="T43" fmla="*/ 276225 h 244"/>
                <a:gd name="T44" fmla="*/ 260350 w 170"/>
                <a:gd name="T45" fmla="*/ 292100 h 244"/>
                <a:gd name="T46" fmla="*/ 260350 w 170"/>
                <a:gd name="T47" fmla="*/ 307975 h 244"/>
                <a:gd name="T48" fmla="*/ 254000 w 170"/>
                <a:gd name="T49" fmla="*/ 323850 h 244"/>
                <a:gd name="T50" fmla="*/ 238125 w 170"/>
                <a:gd name="T51" fmla="*/ 339725 h 244"/>
                <a:gd name="T52" fmla="*/ 222250 w 170"/>
                <a:gd name="T53" fmla="*/ 346075 h 244"/>
                <a:gd name="T54" fmla="*/ 212725 w 170"/>
                <a:gd name="T55" fmla="*/ 361950 h 244"/>
                <a:gd name="T56" fmla="*/ 212725 w 170"/>
                <a:gd name="T57" fmla="*/ 387350 h 244"/>
                <a:gd name="T58" fmla="*/ 142875 w 170"/>
                <a:gd name="T59" fmla="*/ 387350 h 244"/>
                <a:gd name="T60" fmla="*/ 133350 w 170"/>
                <a:gd name="T61" fmla="*/ 371475 h 244"/>
                <a:gd name="T62" fmla="*/ 127000 w 170"/>
                <a:gd name="T63" fmla="*/ 355600 h 244"/>
                <a:gd name="T64" fmla="*/ 117475 w 170"/>
                <a:gd name="T65" fmla="*/ 339725 h 244"/>
                <a:gd name="T66" fmla="*/ 117475 w 170"/>
                <a:gd name="T67" fmla="*/ 314325 h 244"/>
                <a:gd name="T68" fmla="*/ 111125 w 170"/>
                <a:gd name="T69" fmla="*/ 298450 h 244"/>
                <a:gd name="T70" fmla="*/ 101600 w 170"/>
                <a:gd name="T71" fmla="*/ 285750 h 244"/>
                <a:gd name="T72" fmla="*/ 85725 w 170"/>
                <a:gd name="T73" fmla="*/ 276225 h 244"/>
                <a:gd name="T74" fmla="*/ 69850 w 170"/>
                <a:gd name="T75" fmla="*/ 269875 h 244"/>
                <a:gd name="T76" fmla="*/ 53975 w 170"/>
                <a:gd name="T77" fmla="*/ 254000 h 244"/>
                <a:gd name="T78" fmla="*/ 47625 w 170"/>
                <a:gd name="T79" fmla="*/ 238125 h 244"/>
                <a:gd name="T80" fmla="*/ 38100 w 170"/>
                <a:gd name="T81" fmla="*/ 222250 h 244"/>
                <a:gd name="T82" fmla="*/ 22225 w 170"/>
                <a:gd name="T83" fmla="*/ 206375 h 244"/>
                <a:gd name="T84" fmla="*/ 15875 w 170"/>
                <a:gd name="T85" fmla="*/ 190500 h 244"/>
                <a:gd name="T86" fmla="*/ 6350 w 170"/>
                <a:gd name="T87" fmla="*/ 174625 h 244"/>
                <a:gd name="T88" fmla="*/ 6350 w 170"/>
                <a:gd name="T89" fmla="*/ 149225 h 244"/>
                <a:gd name="T90" fmla="*/ 0 w 170"/>
                <a:gd name="T91" fmla="*/ 133350 h 244"/>
                <a:gd name="T92" fmla="*/ 0 w 170"/>
                <a:gd name="T93" fmla="*/ 117475 h 244"/>
                <a:gd name="T94" fmla="*/ 6350 w 170"/>
                <a:gd name="T95" fmla="*/ 101600 h 2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0"/>
                <a:gd name="T145" fmla="*/ 0 h 244"/>
                <a:gd name="T146" fmla="*/ 170 w 170"/>
                <a:gd name="T147" fmla="*/ 244 h 2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0" h="244">
                  <a:moveTo>
                    <a:pt x="4" y="60"/>
                  </a:moveTo>
                  <a:lnTo>
                    <a:pt x="4" y="54"/>
                  </a:lnTo>
                  <a:lnTo>
                    <a:pt x="10" y="54"/>
                  </a:lnTo>
                  <a:lnTo>
                    <a:pt x="10" y="50"/>
                  </a:lnTo>
                  <a:lnTo>
                    <a:pt x="10" y="44"/>
                  </a:lnTo>
                  <a:lnTo>
                    <a:pt x="14" y="40"/>
                  </a:lnTo>
                  <a:lnTo>
                    <a:pt x="14" y="34"/>
                  </a:lnTo>
                  <a:lnTo>
                    <a:pt x="14" y="30"/>
                  </a:lnTo>
                  <a:lnTo>
                    <a:pt x="20" y="30"/>
                  </a:lnTo>
                  <a:lnTo>
                    <a:pt x="24" y="24"/>
                  </a:lnTo>
                  <a:lnTo>
                    <a:pt x="60" y="14"/>
                  </a:lnTo>
                  <a:lnTo>
                    <a:pt x="80" y="10"/>
                  </a:lnTo>
                  <a:lnTo>
                    <a:pt x="84" y="4"/>
                  </a:lnTo>
                  <a:lnTo>
                    <a:pt x="90" y="4"/>
                  </a:lnTo>
                  <a:lnTo>
                    <a:pt x="120" y="0"/>
                  </a:lnTo>
                  <a:lnTo>
                    <a:pt x="130" y="0"/>
                  </a:lnTo>
                  <a:lnTo>
                    <a:pt x="134" y="0"/>
                  </a:lnTo>
                  <a:lnTo>
                    <a:pt x="134" y="4"/>
                  </a:lnTo>
                  <a:lnTo>
                    <a:pt x="134" y="10"/>
                  </a:lnTo>
                  <a:lnTo>
                    <a:pt x="134" y="14"/>
                  </a:lnTo>
                  <a:lnTo>
                    <a:pt x="134" y="20"/>
                  </a:lnTo>
                  <a:lnTo>
                    <a:pt x="140" y="24"/>
                  </a:lnTo>
                  <a:lnTo>
                    <a:pt x="144" y="30"/>
                  </a:lnTo>
                  <a:lnTo>
                    <a:pt x="144" y="34"/>
                  </a:lnTo>
                  <a:lnTo>
                    <a:pt x="144" y="40"/>
                  </a:lnTo>
                  <a:lnTo>
                    <a:pt x="144" y="44"/>
                  </a:lnTo>
                  <a:lnTo>
                    <a:pt x="154" y="44"/>
                  </a:lnTo>
                  <a:lnTo>
                    <a:pt x="154" y="50"/>
                  </a:lnTo>
                  <a:lnTo>
                    <a:pt x="160" y="50"/>
                  </a:lnTo>
                  <a:lnTo>
                    <a:pt x="160" y="54"/>
                  </a:lnTo>
                  <a:lnTo>
                    <a:pt x="164" y="54"/>
                  </a:lnTo>
                  <a:lnTo>
                    <a:pt x="164" y="60"/>
                  </a:lnTo>
                  <a:lnTo>
                    <a:pt x="170" y="60"/>
                  </a:lnTo>
                  <a:lnTo>
                    <a:pt x="170" y="64"/>
                  </a:lnTo>
                  <a:lnTo>
                    <a:pt x="170" y="70"/>
                  </a:lnTo>
                  <a:lnTo>
                    <a:pt x="170" y="74"/>
                  </a:lnTo>
                  <a:lnTo>
                    <a:pt x="170" y="80"/>
                  </a:lnTo>
                  <a:lnTo>
                    <a:pt x="170" y="84"/>
                  </a:lnTo>
                  <a:lnTo>
                    <a:pt x="170" y="90"/>
                  </a:lnTo>
                  <a:lnTo>
                    <a:pt x="164" y="84"/>
                  </a:lnTo>
                  <a:lnTo>
                    <a:pt x="164" y="90"/>
                  </a:lnTo>
                  <a:lnTo>
                    <a:pt x="164" y="94"/>
                  </a:lnTo>
                  <a:lnTo>
                    <a:pt x="160" y="94"/>
                  </a:lnTo>
                  <a:lnTo>
                    <a:pt x="154" y="94"/>
                  </a:lnTo>
                  <a:lnTo>
                    <a:pt x="154" y="100"/>
                  </a:lnTo>
                  <a:lnTo>
                    <a:pt x="154" y="110"/>
                  </a:lnTo>
                  <a:lnTo>
                    <a:pt x="164" y="110"/>
                  </a:lnTo>
                  <a:lnTo>
                    <a:pt x="164" y="114"/>
                  </a:lnTo>
                  <a:lnTo>
                    <a:pt x="164" y="120"/>
                  </a:lnTo>
                  <a:lnTo>
                    <a:pt x="170" y="120"/>
                  </a:lnTo>
                  <a:lnTo>
                    <a:pt x="170" y="124"/>
                  </a:lnTo>
                  <a:lnTo>
                    <a:pt x="164" y="124"/>
                  </a:lnTo>
                  <a:lnTo>
                    <a:pt x="164" y="130"/>
                  </a:lnTo>
                  <a:lnTo>
                    <a:pt x="160" y="130"/>
                  </a:lnTo>
                  <a:lnTo>
                    <a:pt x="160" y="134"/>
                  </a:lnTo>
                  <a:lnTo>
                    <a:pt x="164" y="134"/>
                  </a:lnTo>
                  <a:lnTo>
                    <a:pt x="164" y="140"/>
                  </a:lnTo>
                  <a:lnTo>
                    <a:pt x="164" y="144"/>
                  </a:lnTo>
                  <a:lnTo>
                    <a:pt x="160" y="144"/>
                  </a:lnTo>
                  <a:lnTo>
                    <a:pt x="160" y="150"/>
                  </a:lnTo>
                  <a:lnTo>
                    <a:pt x="160" y="154"/>
                  </a:lnTo>
                  <a:lnTo>
                    <a:pt x="160" y="160"/>
                  </a:lnTo>
                  <a:lnTo>
                    <a:pt x="164" y="160"/>
                  </a:lnTo>
                  <a:lnTo>
                    <a:pt x="164" y="164"/>
                  </a:lnTo>
                  <a:lnTo>
                    <a:pt x="170" y="170"/>
                  </a:lnTo>
                  <a:lnTo>
                    <a:pt x="170" y="174"/>
                  </a:lnTo>
                  <a:lnTo>
                    <a:pt x="164" y="174"/>
                  </a:lnTo>
                  <a:lnTo>
                    <a:pt x="164" y="180"/>
                  </a:lnTo>
                  <a:lnTo>
                    <a:pt x="164" y="184"/>
                  </a:lnTo>
                  <a:lnTo>
                    <a:pt x="170" y="184"/>
                  </a:lnTo>
                  <a:lnTo>
                    <a:pt x="164" y="188"/>
                  </a:lnTo>
                  <a:lnTo>
                    <a:pt x="164" y="194"/>
                  </a:lnTo>
                  <a:lnTo>
                    <a:pt x="160" y="194"/>
                  </a:lnTo>
                  <a:lnTo>
                    <a:pt x="160" y="198"/>
                  </a:lnTo>
                  <a:lnTo>
                    <a:pt x="160" y="204"/>
                  </a:lnTo>
                  <a:lnTo>
                    <a:pt x="154" y="204"/>
                  </a:lnTo>
                  <a:lnTo>
                    <a:pt x="150" y="208"/>
                  </a:lnTo>
                  <a:lnTo>
                    <a:pt x="150" y="214"/>
                  </a:lnTo>
                  <a:lnTo>
                    <a:pt x="144" y="214"/>
                  </a:lnTo>
                  <a:lnTo>
                    <a:pt x="144" y="218"/>
                  </a:lnTo>
                  <a:lnTo>
                    <a:pt x="140" y="218"/>
                  </a:lnTo>
                  <a:lnTo>
                    <a:pt x="140" y="224"/>
                  </a:lnTo>
                  <a:lnTo>
                    <a:pt x="134" y="224"/>
                  </a:lnTo>
                  <a:lnTo>
                    <a:pt x="134" y="228"/>
                  </a:lnTo>
                  <a:lnTo>
                    <a:pt x="134" y="234"/>
                  </a:lnTo>
                  <a:lnTo>
                    <a:pt x="134" y="238"/>
                  </a:lnTo>
                  <a:lnTo>
                    <a:pt x="134" y="244"/>
                  </a:lnTo>
                  <a:lnTo>
                    <a:pt x="100" y="244"/>
                  </a:lnTo>
                  <a:lnTo>
                    <a:pt x="94" y="244"/>
                  </a:lnTo>
                  <a:lnTo>
                    <a:pt x="90" y="244"/>
                  </a:lnTo>
                  <a:lnTo>
                    <a:pt x="90" y="238"/>
                  </a:lnTo>
                  <a:lnTo>
                    <a:pt x="84" y="238"/>
                  </a:lnTo>
                  <a:lnTo>
                    <a:pt x="84" y="234"/>
                  </a:lnTo>
                  <a:lnTo>
                    <a:pt x="84" y="228"/>
                  </a:lnTo>
                  <a:lnTo>
                    <a:pt x="84" y="224"/>
                  </a:lnTo>
                  <a:lnTo>
                    <a:pt x="80" y="224"/>
                  </a:lnTo>
                  <a:lnTo>
                    <a:pt x="80" y="218"/>
                  </a:lnTo>
                  <a:lnTo>
                    <a:pt x="80" y="214"/>
                  </a:lnTo>
                  <a:lnTo>
                    <a:pt x="74" y="214"/>
                  </a:lnTo>
                  <a:lnTo>
                    <a:pt x="74" y="208"/>
                  </a:lnTo>
                  <a:lnTo>
                    <a:pt x="74" y="204"/>
                  </a:lnTo>
                  <a:lnTo>
                    <a:pt x="74" y="198"/>
                  </a:lnTo>
                  <a:lnTo>
                    <a:pt x="74" y="194"/>
                  </a:lnTo>
                  <a:lnTo>
                    <a:pt x="74" y="188"/>
                  </a:lnTo>
                  <a:lnTo>
                    <a:pt x="70" y="188"/>
                  </a:lnTo>
                  <a:lnTo>
                    <a:pt x="70" y="184"/>
                  </a:lnTo>
                  <a:lnTo>
                    <a:pt x="64" y="184"/>
                  </a:lnTo>
                  <a:lnTo>
                    <a:pt x="64" y="180"/>
                  </a:lnTo>
                  <a:lnTo>
                    <a:pt x="64" y="174"/>
                  </a:lnTo>
                  <a:lnTo>
                    <a:pt x="60" y="174"/>
                  </a:lnTo>
                  <a:lnTo>
                    <a:pt x="54" y="174"/>
                  </a:lnTo>
                  <a:lnTo>
                    <a:pt x="54" y="170"/>
                  </a:lnTo>
                  <a:lnTo>
                    <a:pt x="50" y="170"/>
                  </a:lnTo>
                  <a:lnTo>
                    <a:pt x="44" y="170"/>
                  </a:lnTo>
                  <a:lnTo>
                    <a:pt x="40" y="170"/>
                  </a:lnTo>
                  <a:lnTo>
                    <a:pt x="40" y="164"/>
                  </a:lnTo>
                  <a:lnTo>
                    <a:pt x="34" y="160"/>
                  </a:lnTo>
                  <a:lnTo>
                    <a:pt x="30" y="160"/>
                  </a:lnTo>
                  <a:lnTo>
                    <a:pt x="30" y="154"/>
                  </a:lnTo>
                  <a:lnTo>
                    <a:pt x="30" y="150"/>
                  </a:lnTo>
                  <a:lnTo>
                    <a:pt x="24" y="150"/>
                  </a:lnTo>
                  <a:lnTo>
                    <a:pt x="24" y="144"/>
                  </a:lnTo>
                  <a:lnTo>
                    <a:pt x="24" y="140"/>
                  </a:lnTo>
                  <a:lnTo>
                    <a:pt x="20" y="134"/>
                  </a:lnTo>
                  <a:lnTo>
                    <a:pt x="20" y="130"/>
                  </a:lnTo>
                  <a:lnTo>
                    <a:pt x="14" y="130"/>
                  </a:lnTo>
                  <a:lnTo>
                    <a:pt x="14" y="124"/>
                  </a:lnTo>
                  <a:lnTo>
                    <a:pt x="10" y="124"/>
                  </a:lnTo>
                  <a:lnTo>
                    <a:pt x="10" y="120"/>
                  </a:lnTo>
                  <a:lnTo>
                    <a:pt x="10" y="114"/>
                  </a:lnTo>
                  <a:lnTo>
                    <a:pt x="10" y="110"/>
                  </a:lnTo>
                  <a:lnTo>
                    <a:pt x="4" y="110"/>
                  </a:lnTo>
                  <a:lnTo>
                    <a:pt x="4" y="104"/>
                  </a:lnTo>
                  <a:lnTo>
                    <a:pt x="4" y="100"/>
                  </a:lnTo>
                  <a:lnTo>
                    <a:pt x="4" y="94"/>
                  </a:lnTo>
                  <a:lnTo>
                    <a:pt x="4" y="90"/>
                  </a:lnTo>
                  <a:lnTo>
                    <a:pt x="0" y="90"/>
                  </a:lnTo>
                  <a:lnTo>
                    <a:pt x="0" y="84"/>
                  </a:lnTo>
                  <a:lnTo>
                    <a:pt x="4" y="80"/>
                  </a:lnTo>
                  <a:lnTo>
                    <a:pt x="0" y="80"/>
                  </a:lnTo>
                  <a:lnTo>
                    <a:pt x="0" y="74"/>
                  </a:lnTo>
                  <a:lnTo>
                    <a:pt x="0" y="70"/>
                  </a:lnTo>
                  <a:lnTo>
                    <a:pt x="4" y="70"/>
                  </a:lnTo>
                  <a:lnTo>
                    <a:pt x="4" y="64"/>
                  </a:lnTo>
                  <a:lnTo>
                    <a:pt x="4" y="60"/>
                  </a:lnTo>
                </a:path>
              </a:pathLst>
            </a:custGeom>
            <a:noFill/>
            <a:ln w="635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6" name="Freeform 262">
              <a:extLst>
                <a:ext uri="{FF2B5EF4-FFF2-40B4-BE49-F238E27FC236}">
                  <a16:creationId xmlns:a16="http://schemas.microsoft.com/office/drawing/2014/main" id="{A48827E5-83FD-18F7-A269-9856C16616C4}"/>
                </a:ext>
              </a:extLst>
            </p:cNvPr>
            <p:cNvSpPr>
              <a:spLocks/>
            </p:cNvSpPr>
            <p:nvPr/>
          </p:nvSpPr>
          <p:spPr bwMode="auto">
            <a:xfrm>
              <a:off x="4918075" y="2403475"/>
              <a:ext cx="530225" cy="476250"/>
            </a:xfrm>
            <a:custGeom>
              <a:avLst/>
              <a:gdLst>
                <a:gd name="T0" fmla="*/ 15875 w 334"/>
                <a:gd name="T1" fmla="*/ 174625 h 300"/>
                <a:gd name="T2" fmla="*/ 31750 w 334"/>
                <a:gd name="T3" fmla="*/ 152400 h 300"/>
                <a:gd name="T4" fmla="*/ 47625 w 334"/>
                <a:gd name="T5" fmla="*/ 136525 h 300"/>
                <a:gd name="T6" fmla="*/ 85725 w 334"/>
                <a:gd name="T7" fmla="*/ 136525 h 300"/>
                <a:gd name="T8" fmla="*/ 111125 w 334"/>
                <a:gd name="T9" fmla="*/ 127000 h 300"/>
                <a:gd name="T10" fmla="*/ 133350 w 334"/>
                <a:gd name="T11" fmla="*/ 127000 h 300"/>
                <a:gd name="T12" fmla="*/ 142875 w 334"/>
                <a:gd name="T13" fmla="*/ 104775 h 300"/>
                <a:gd name="T14" fmla="*/ 158750 w 334"/>
                <a:gd name="T15" fmla="*/ 88900 h 300"/>
                <a:gd name="T16" fmla="*/ 149225 w 334"/>
                <a:gd name="T17" fmla="*/ 79375 h 300"/>
                <a:gd name="T18" fmla="*/ 165100 w 334"/>
                <a:gd name="T19" fmla="*/ 63500 h 300"/>
                <a:gd name="T20" fmla="*/ 174625 w 334"/>
                <a:gd name="T21" fmla="*/ 41275 h 300"/>
                <a:gd name="T22" fmla="*/ 190500 w 334"/>
                <a:gd name="T23" fmla="*/ 25400 h 300"/>
                <a:gd name="T24" fmla="*/ 206375 w 334"/>
                <a:gd name="T25" fmla="*/ 9525 h 300"/>
                <a:gd name="T26" fmla="*/ 228600 w 334"/>
                <a:gd name="T27" fmla="*/ 0 h 300"/>
                <a:gd name="T28" fmla="*/ 339725 w 334"/>
                <a:gd name="T29" fmla="*/ 254000 h 300"/>
                <a:gd name="T30" fmla="*/ 355600 w 334"/>
                <a:gd name="T31" fmla="*/ 342900 h 300"/>
                <a:gd name="T32" fmla="*/ 381000 w 334"/>
                <a:gd name="T33" fmla="*/ 342900 h 300"/>
                <a:gd name="T34" fmla="*/ 396875 w 334"/>
                <a:gd name="T35" fmla="*/ 358775 h 300"/>
                <a:gd name="T36" fmla="*/ 412750 w 334"/>
                <a:gd name="T37" fmla="*/ 358775 h 300"/>
                <a:gd name="T38" fmla="*/ 444500 w 334"/>
                <a:gd name="T39" fmla="*/ 358775 h 300"/>
                <a:gd name="T40" fmla="*/ 466725 w 334"/>
                <a:gd name="T41" fmla="*/ 365125 h 300"/>
                <a:gd name="T42" fmla="*/ 488950 w 334"/>
                <a:gd name="T43" fmla="*/ 371475 h 300"/>
                <a:gd name="T44" fmla="*/ 504825 w 334"/>
                <a:gd name="T45" fmla="*/ 387350 h 300"/>
                <a:gd name="T46" fmla="*/ 530225 w 334"/>
                <a:gd name="T47" fmla="*/ 396875 h 300"/>
                <a:gd name="T48" fmla="*/ 323850 w 334"/>
                <a:gd name="T49" fmla="*/ 371475 h 300"/>
                <a:gd name="T50" fmla="*/ 301625 w 334"/>
                <a:gd name="T51" fmla="*/ 381000 h 300"/>
                <a:gd name="T52" fmla="*/ 285750 w 334"/>
                <a:gd name="T53" fmla="*/ 396875 h 300"/>
                <a:gd name="T54" fmla="*/ 260350 w 334"/>
                <a:gd name="T55" fmla="*/ 396875 h 300"/>
                <a:gd name="T56" fmla="*/ 238125 w 334"/>
                <a:gd name="T57" fmla="*/ 419100 h 300"/>
                <a:gd name="T58" fmla="*/ 212725 w 334"/>
                <a:gd name="T59" fmla="*/ 434975 h 300"/>
                <a:gd name="T60" fmla="*/ 190500 w 334"/>
                <a:gd name="T61" fmla="*/ 450850 h 300"/>
                <a:gd name="T62" fmla="*/ 174625 w 334"/>
                <a:gd name="T63" fmla="*/ 450850 h 300"/>
                <a:gd name="T64" fmla="*/ 149225 w 334"/>
                <a:gd name="T65" fmla="*/ 466725 h 300"/>
                <a:gd name="T66" fmla="*/ 117475 w 334"/>
                <a:gd name="T67" fmla="*/ 466725 h 300"/>
                <a:gd name="T68" fmla="*/ 111125 w 334"/>
                <a:gd name="T69" fmla="*/ 466725 h 300"/>
                <a:gd name="T70" fmla="*/ 101600 w 334"/>
                <a:gd name="T71" fmla="*/ 460375 h 300"/>
                <a:gd name="T72" fmla="*/ 95250 w 334"/>
                <a:gd name="T73" fmla="*/ 450850 h 300"/>
                <a:gd name="T74" fmla="*/ 95250 w 334"/>
                <a:gd name="T75" fmla="*/ 428625 h 300"/>
                <a:gd name="T76" fmla="*/ 85725 w 334"/>
                <a:gd name="T77" fmla="*/ 403225 h 300"/>
                <a:gd name="T78" fmla="*/ 79375 w 334"/>
                <a:gd name="T79" fmla="*/ 387350 h 300"/>
                <a:gd name="T80" fmla="*/ 69850 w 334"/>
                <a:gd name="T81" fmla="*/ 381000 h 300"/>
                <a:gd name="T82" fmla="*/ 69850 w 334"/>
                <a:gd name="T83" fmla="*/ 349250 h 300"/>
                <a:gd name="T84" fmla="*/ 63500 w 334"/>
                <a:gd name="T85" fmla="*/ 327025 h 300"/>
                <a:gd name="T86" fmla="*/ 47625 w 334"/>
                <a:gd name="T87" fmla="*/ 311150 h 300"/>
                <a:gd name="T88" fmla="*/ 53975 w 334"/>
                <a:gd name="T89" fmla="*/ 301625 h 300"/>
                <a:gd name="T90" fmla="*/ 38100 w 334"/>
                <a:gd name="T91" fmla="*/ 285750 h 300"/>
                <a:gd name="T92" fmla="*/ 47625 w 334"/>
                <a:gd name="T93" fmla="*/ 279400 h 300"/>
                <a:gd name="T94" fmla="*/ 38100 w 334"/>
                <a:gd name="T95" fmla="*/ 254000 h 300"/>
                <a:gd name="T96" fmla="*/ 31750 w 334"/>
                <a:gd name="T97" fmla="*/ 231775 h 300"/>
                <a:gd name="T98" fmla="*/ 15875 w 334"/>
                <a:gd name="T99" fmla="*/ 231775 h 300"/>
                <a:gd name="T100" fmla="*/ 0 w 334"/>
                <a:gd name="T101" fmla="*/ 206375 h 3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4"/>
                <a:gd name="T154" fmla="*/ 0 h 300"/>
                <a:gd name="T155" fmla="*/ 334 w 334"/>
                <a:gd name="T156" fmla="*/ 300 h 3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4" h="300">
                  <a:moveTo>
                    <a:pt x="0" y="120"/>
                  </a:moveTo>
                  <a:lnTo>
                    <a:pt x="4" y="116"/>
                  </a:lnTo>
                  <a:lnTo>
                    <a:pt x="10" y="116"/>
                  </a:lnTo>
                  <a:lnTo>
                    <a:pt x="10" y="110"/>
                  </a:lnTo>
                  <a:lnTo>
                    <a:pt x="14" y="106"/>
                  </a:lnTo>
                  <a:lnTo>
                    <a:pt x="14" y="100"/>
                  </a:lnTo>
                  <a:lnTo>
                    <a:pt x="20" y="100"/>
                  </a:lnTo>
                  <a:lnTo>
                    <a:pt x="20" y="96"/>
                  </a:lnTo>
                  <a:lnTo>
                    <a:pt x="24" y="96"/>
                  </a:lnTo>
                  <a:lnTo>
                    <a:pt x="24" y="90"/>
                  </a:lnTo>
                  <a:lnTo>
                    <a:pt x="30" y="90"/>
                  </a:lnTo>
                  <a:lnTo>
                    <a:pt x="30" y="86"/>
                  </a:lnTo>
                  <a:lnTo>
                    <a:pt x="30" y="80"/>
                  </a:lnTo>
                  <a:lnTo>
                    <a:pt x="30" y="76"/>
                  </a:lnTo>
                  <a:lnTo>
                    <a:pt x="34" y="76"/>
                  </a:lnTo>
                  <a:lnTo>
                    <a:pt x="54" y="86"/>
                  </a:lnTo>
                  <a:lnTo>
                    <a:pt x="54" y="80"/>
                  </a:lnTo>
                  <a:lnTo>
                    <a:pt x="60" y="80"/>
                  </a:lnTo>
                  <a:lnTo>
                    <a:pt x="64" y="80"/>
                  </a:lnTo>
                  <a:lnTo>
                    <a:pt x="70" y="80"/>
                  </a:lnTo>
                  <a:lnTo>
                    <a:pt x="74" y="80"/>
                  </a:lnTo>
                  <a:lnTo>
                    <a:pt x="80" y="86"/>
                  </a:lnTo>
                  <a:lnTo>
                    <a:pt x="80" y="80"/>
                  </a:lnTo>
                  <a:lnTo>
                    <a:pt x="84" y="80"/>
                  </a:lnTo>
                  <a:lnTo>
                    <a:pt x="84" y="76"/>
                  </a:lnTo>
                  <a:lnTo>
                    <a:pt x="84" y="70"/>
                  </a:lnTo>
                  <a:lnTo>
                    <a:pt x="90" y="70"/>
                  </a:lnTo>
                  <a:lnTo>
                    <a:pt x="90" y="66"/>
                  </a:lnTo>
                  <a:lnTo>
                    <a:pt x="94" y="66"/>
                  </a:lnTo>
                  <a:lnTo>
                    <a:pt x="94" y="60"/>
                  </a:lnTo>
                  <a:lnTo>
                    <a:pt x="100" y="60"/>
                  </a:lnTo>
                  <a:lnTo>
                    <a:pt x="100" y="56"/>
                  </a:lnTo>
                  <a:lnTo>
                    <a:pt x="100" y="50"/>
                  </a:lnTo>
                  <a:lnTo>
                    <a:pt x="100" y="46"/>
                  </a:lnTo>
                  <a:lnTo>
                    <a:pt x="100" y="50"/>
                  </a:lnTo>
                  <a:lnTo>
                    <a:pt x="94" y="50"/>
                  </a:lnTo>
                  <a:lnTo>
                    <a:pt x="94" y="46"/>
                  </a:lnTo>
                  <a:lnTo>
                    <a:pt x="100" y="46"/>
                  </a:lnTo>
                  <a:lnTo>
                    <a:pt x="100" y="40"/>
                  </a:lnTo>
                  <a:lnTo>
                    <a:pt x="104" y="40"/>
                  </a:lnTo>
                  <a:lnTo>
                    <a:pt x="104" y="36"/>
                  </a:lnTo>
                  <a:lnTo>
                    <a:pt x="104" y="30"/>
                  </a:lnTo>
                  <a:lnTo>
                    <a:pt x="110" y="30"/>
                  </a:lnTo>
                  <a:lnTo>
                    <a:pt x="110" y="26"/>
                  </a:lnTo>
                  <a:lnTo>
                    <a:pt x="110" y="20"/>
                  </a:lnTo>
                  <a:lnTo>
                    <a:pt x="110" y="16"/>
                  </a:lnTo>
                  <a:lnTo>
                    <a:pt x="114" y="16"/>
                  </a:lnTo>
                  <a:lnTo>
                    <a:pt x="120" y="16"/>
                  </a:lnTo>
                  <a:lnTo>
                    <a:pt x="124" y="16"/>
                  </a:lnTo>
                  <a:lnTo>
                    <a:pt x="124" y="10"/>
                  </a:lnTo>
                  <a:lnTo>
                    <a:pt x="130" y="10"/>
                  </a:lnTo>
                  <a:lnTo>
                    <a:pt x="130" y="6"/>
                  </a:lnTo>
                  <a:lnTo>
                    <a:pt x="134" y="6"/>
                  </a:lnTo>
                  <a:lnTo>
                    <a:pt x="140" y="6"/>
                  </a:lnTo>
                  <a:lnTo>
                    <a:pt x="144" y="6"/>
                  </a:lnTo>
                  <a:lnTo>
                    <a:pt x="144" y="0"/>
                  </a:lnTo>
                  <a:lnTo>
                    <a:pt x="150" y="0"/>
                  </a:lnTo>
                  <a:lnTo>
                    <a:pt x="180" y="90"/>
                  </a:lnTo>
                  <a:lnTo>
                    <a:pt x="194" y="136"/>
                  </a:lnTo>
                  <a:lnTo>
                    <a:pt x="214" y="160"/>
                  </a:lnTo>
                  <a:lnTo>
                    <a:pt x="220" y="196"/>
                  </a:lnTo>
                  <a:lnTo>
                    <a:pt x="220" y="210"/>
                  </a:lnTo>
                  <a:lnTo>
                    <a:pt x="220" y="216"/>
                  </a:lnTo>
                  <a:lnTo>
                    <a:pt x="224" y="216"/>
                  </a:lnTo>
                  <a:lnTo>
                    <a:pt x="224" y="210"/>
                  </a:lnTo>
                  <a:lnTo>
                    <a:pt x="230" y="210"/>
                  </a:lnTo>
                  <a:lnTo>
                    <a:pt x="234" y="216"/>
                  </a:lnTo>
                  <a:lnTo>
                    <a:pt x="240" y="216"/>
                  </a:lnTo>
                  <a:lnTo>
                    <a:pt x="240" y="220"/>
                  </a:lnTo>
                  <a:lnTo>
                    <a:pt x="244" y="220"/>
                  </a:lnTo>
                  <a:lnTo>
                    <a:pt x="244" y="226"/>
                  </a:lnTo>
                  <a:lnTo>
                    <a:pt x="250" y="226"/>
                  </a:lnTo>
                  <a:lnTo>
                    <a:pt x="250" y="220"/>
                  </a:lnTo>
                  <a:lnTo>
                    <a:pt x="250" y="226"/>
                  </a:lnTo>
                  <a:lnTo>
                    <a:pt x="254" y="226"/>
                  </a:lnTo>
                  <a:lnTo>
                    <a:pt x="260" y="226"/>
                  </a:lnTo>
                  <a:lnTo>
                    <a:pt x="264" y="226"/>
                  </a:lnTo>
                  <a:lnTo>
                    <a:pt x="270" y="226"/>
                  </a:lnTo>
                  <a:lnTo>
                    <a:pt x="274" y="226"/>
                  </a:lnTo>
                  <a:lnTo>
                    <a:pt x="280" y="226"/>
                  </a:lnTo>
                  <a:lnTo>
                    <a:pt x="284" y="226"/>
                  </a:lnTo>
                  <a:lnTo>
                    <a:pt x="290" y="226"/>
                  </a:lnTo>
                  <a:lnTo>
                    <a:pt x="294" y="226"/>
                  </a:lnTo>
                  <a:lnTo>
                    <a:pt x="294" y="230"/>
                  </a:lnTo>
                  <a:lnTo>
                    <a:pt x="300" y="230"/>
                  </a:lnTo>
                  <a:lnTo>
                    <a:pt x="304" y="230"/>
                  </a:lnTo>
                  <a:lnTo>
                    <a:pt x="308" y="230"/>
                  </a:lnTo>
                  <a:lnTo>
                    <a:pt x="308" y="234"/>
                  </a:lnTo>
                  <a:lnTo>
                    <a:pt x="314" y="234"/>
                  </a:lnTo>
                  <a:lnTo>
                    <a:pt x="314" y="240"/>
                  </a:lnTo>
                  <a:lnTo>
                    <a:pt x="318" y="240"/>
                  </a:lnTo>
                  <a:lnTo>
                    <a:pt x="318" y="244"/>
                  </a:lnTo>
                  <a:lnTo>
                    <a:pt x="324" y="244"/>
                  </a:lnTo>
                  <a:lnTo>
                    <a:pt x="328" y="244"/>
                  </a:lnTo>
                  <a:lnTo>
                    <a:pt x="328" y="250"/>
                  </a:lnTo>
                  <a:lnTo>
                    <a:pt x="334" y="250"/>
                  </a:lnTo>
                  <a:lnTo>
                    <a:pt x="300" y="280"/>
                  </a:lnTo>
                  <a:lnTo>
                    <a:pt x="254" y="254"/>
                  </a:lnTo>
                  <a:lnTo>
                    <a:pt x="210" y="234"/>
                  </a:lnTo>
                  <a:lnTo>
                    <a:pt x="204" y="234"/>
                  </a:lnTo>
                  <a:lnTo>
                    <a:pt x="204" y="240"/>
                  </a:lnTo>
                  <a:lnTo>
                    <a:pt x="200" y="240"/>
                  </a:lnTo>
                  <a:lnTo>
                    <a:pt x="194" y="240"/>
                  </a:lnTo>
                  <a:lnTo>
                    <a:pt x="190" y="240"/>
                  </a:lnTo>
                  <a:lnTo>
                    <a:pt x="190" y="244"/>
                  </a:lnTo>
                  <a:lnTo>
                    <a:pt x="184" y="244"/>
                  </a:lnTo>
                  <a:lnTo>
                    <a:pt x="184" y="250"/>
                  </a:lnTo>
                  <a:lnTo>
                    <a:pt x="180" y="250"/>
                  </a:lnTo>
                  <a:lnTo>
                    <a:pt x="174" y="250"/>
                  </a:lnTo>
                  <a:lnTo>
                    <a:pt x="174" y="254"/>
                  </a:lnTo>
                  <a:lnTo>
                    <a:pt x="170" y="254"/>
                  </a:lnTo>
                  <a:lnTo>
                    <a:pt x="164" y="250"/>
                  </a:lnTo>
                  <a:lnTo>
                    <a:pt x="160" y="254"/>
                  </a:lnTo>
                  <a:lnTo>
                    <a:pt x="154" y="254"/>
                  </a:lnTo>
                  <a:lnTo>
                    <a:pt x="150" y="260"/>
                  </a:lnTo>
                  <a:lnTo>
                    <a:pt x="150" y="264"/>
                  </a:lnTo>
                  <a:lnTo>
                    <a:pt x="144" y="264"/>
                  </a:lnTo>
                  <a:lnTo>
                    <a:pt x="144" y="270"/>
                  </a:lnTo>
                  <a:lnTo>
                    <a:pt x="140" y="270"/>
                  </a:lnTo>
                  <a:lnTo>
                    <a:pt x="134" y="274"/>
                  </a:lnTo>
                  <a:lnTo>
                    <a:pt x="134" y="280"/>
                  </a:lnTo>
                  <a:lnTo>
                    <a:pt x="130" y="280"/>
                  </a:lnTo>
                  <a:lnTo>
                    <a:pt x="124" y="280"/>
                  </a:lnTo>
                  <a:lnTo>
                    <a:pt x="120" y="284"/>
                  </a:lnTo>
                  <a:lnTo>
                    <a:pt x="120" y="280"/>
                  </a:lnTo>
                  <a:lnTo>
                    <a:pt x="114" y="280"/>
                  </a:lnTo>
                  <a:lnTo>
                    <a:pt x="110" y="280"/>
                  </a:lnTo>
                  <a:lnTo>
                    <a:pt x="110" y="284"/>
                  </a:lnTo>
                  <a:lnTo>
                    <a:pt x="104" y="284"/>
                  </a:lnTo>
                  <a:lnTo>
                    <a:pt x="104" y="290"/>
                  </a:lnTo>
                  <a:lnTo>
                    <a:pt x="100" y="290"/>
                  </a:lnTo>
                  <a:lnTo>
                    <a:pt x="94" y="294"/>
                  </a:lnTo>
                  <a:lnTo>
                    <a:pt x="90" y="294"/>
                  </a:lnTo>
                  <a:lnTo>
                    <a:pt x="84" y="294"/>
                  </a:lnTo>
                  <a:lnTo>
                    <a:pt x="80" y="294"/>
                  </a:lnTo>
                  <a:lnTo>
                    <a:pt x="74" y="294"/>
                  </a:lnTo>
                  <a:lnTo>
                    <a:pt x="74" y="300"/>
                  </a:lnTo>
                  <a:lnTo>
                    <a:pt x="74" y="294"/>
                  </a:lnTo>
                  <a:lnTo>
                    <a:pt x="70" y="300"/>
                  </a:lnTo>
                  <a:lnTo>
                    <a:pt x="70" y="294"/>
                  </a:lnTo>
                  <a:lnTo>
                    <a:pt x="70" y="290"/>
                  </a:lnTo>
                  <a:lnTo>
                    <a:pt x="64" y="290"/>
                  </a:lnTo>
                  <a:lnTo>
                    <a:pt x="64" y="294"/>
                  </a:lnTo>
                  <a:lnTo>
                    <a:pt x="64" y="290"/>
                  </a:lnTo>
                  <a:lnTo>
                    <a:pt x="60" y="290"/>
                  </a:lnTo>
                  <a:lnTo>
                    <a:pt x="60" y="284"/>
                  </a:lnTo>
                  <a:lnTo>
                    <a:pt x="54" y="284"/>
                  </a:lnTo>
                  <a:lnTo>
                    <a:pt x="60" y="284"/>
                  </a:lnTo>
                  <a:lnTo>
                    <a:pt x="54" y="280"/>
                  </a:lnTo>
                  <a:lnTo>
                    <a:pt x="54" y="274"/>
                  </a:lnTo>
                  <a:lnTo>
                    <a:pt x="60" y="274"/>
                  </a:lnTo>
                  <a:lnTo>
                    <a:pt x="60" y="270"/>
                  </a:lnTo>
                  <a:lnTo>
                    <a:pt x="60" y="264"/>
                  </a:lnTo>
                  <a:lnTo>
                    <a:pt x="60" y="260"/>
                  </a:lnTo>
                  <a:lnTo>
                    <a:pt x="54" y="260"/>
                  </a:lnTo>
                  <a:lnTo>
                    <a:pt x="54" y="254"/>
                  </a:lnTo>
                  <a:lnTo>
                    <a:pt x="60" y="254"/>
                  </a:lnTo>
                  <a:lnTo>
                    <a:pt x="54" y="250"/>
                  </a:lnTo>
                  <a:lnTo>
                    <a:pt x="50" y="250"/>
                  </a:lnTo>
                  <a:lnTo>
                    <a:pt x="50" y="244"/>
                  </a:lnTo>
                  <a:lnTo>
                    <a:pt x="54" y="244"/>
                  </a:lnTo>
                  <a:lnTo>
                    <a:pt x="54" y="240"/>
                  </a:lnTo>
                  <a:lnTo>
                    <a:pt x="50" y="240"/>
                  </a:lnTo>
                  <a:lnTo>
                    <a:pt x="44" y="240"/>
                  </a:lnTo>
                  <a:lnTo>
                    <a:pt x="44" y="234"/>
                  </a:lnTo>
                  <a:lnTo>
                    <a:pt x="44" y="230"/>
                  </a:lnTo>
                  <a:lnTo>
                    <a:pt x="44" y="226"/>
                  </a:lnTo>
                  <a:lnTo>
                    <a:pt x="44" y="220"/>
                  </a:lnTo>
                  <a:lnTo>
                    <a:pt x="44" y="216"/>
                  </a:lnTo>
                  <a:lnTo>
                    <a:pt x="44" y="210"/>
                  </a:lnTo>
                  <a:lnTo>
                    <a:pt x="44" y="206"/>
                  </a:lnTo>
                  <a:lnTo>
                    <a:pt x="40" y="206"/>
                  </a:lnTo>
                  <a:lnTo>
                    <a:pt x="34" y="206"/>
                  </a:lnTo>
                  <a:lnTo>
                    <a:pt x="34" y="200"/>
                  </a:lnTo>
                  <a:lnTo>
                    <a:pt x="30" y="200"/>
                  </a:lnTo>
                  <a:lnTo>
                    <a:pt x="30" y="196"/>
                  </a:lnTo>
                  <a:lnTo>
                    <a:pt x="34" y="196"/>
                  </a:lnTo>
                  <a:lnTo>
                    <a:pt x="30" y="196"/>
                  </a:lnTo>
                  <a:lnTo>
                    <a:pt x="30" y="190"/>
                  </a:lnTo>
                  <a:lnTo>
                    <a:pt x="34" y="190"/>
                  </a:lnTo>
                  <a:lnTo>
                    <a:pt x="34" y="186"/>
                  </a:lnTo>
                  <a:lnTo>
                    <a:pt x="30" y="186"/>
                  </a:lnTo>
                  <a:lnTo>
                    <a:pt x="24" y="186"/>
                  </a:lnTo>
                  <a:lnTo>
                    <a:pt x="24" y="180"/>
                  </a:lnTo>
                  <a:lnTo>
                    <a:pt x="30" y="180"/>
                  </a:lnTo>
                  <a:lnTo>
                    <a:pt x="24" y="180"/>
                  </a:lnTo>
                  <a:lnTo>
                    <a:pt x="24" y="176"/>
                  </a:lnTo>
                  <a:lnTo>
                    <a:pt x="30" y="176"/>
                  </a:lnTo>
                  <a:lnTo>
                    <a:pt x="30" y="170"/>
                  </a:lnTo>
                  <a:lnTo>
                    <a:pt x="30" y="166"/>
                  </a:lnTo>
                  <a:lnTo>
                    <a:pt x="24" y="166"/>
                  </a:lnTo>
                  <a:lnTo>
                    <a:pt x="24" y="160"/>
                  </a:lnTo>
                  <a:lnTo>
                    <a:pt x="30" y="160"/>
                  </a:lnTo>
                  <a:lnTo>
                    <a:pt x="30" y="156"/>
                  </a:lnTo>
                  <a:lnTo>
                    <a:pt x="24" y="150"/>
                  </a:lnTo>
                  <a:lnTo>
                    <a:pt x="20" y="146"/>
                  </a:lnTo>
                  <a:lnTo>
                    <a:pt x="20" y="150"/>
                  </a:lnTo>
                  <a:lnTo>
                    <a:pt x="14" y="150"/>
                  </a:lnTo>
                  <a:lnTo>
                    <a:pt x="14" y="146"/>
                  </a:lnTo>
                  <a:lnTo>
                    <a:pt x="10" y="146"/>
                  </a:lnTo>
                  <a:lnTo>
                    <a:pt x="10" y="140"/>
                  </a:lnTo>
                  <a:lnTo>
                    <a:pt x="4" y="136"/>
                  </a:lnTo>
                  <a:lnTo>
                    <a:pt x="4" y="130"/>
                  </a:lnTo>
                  <a:lnTo>
                    <a:pt x="0" y="130"/>
                  </a:lnTo>
                  <a:lnTo>
                    <a:pt x="0" y="126"/>
                  </a:lnTo>
                  <a:lnTo>
                    <a:pt x="0" y="12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7" name="Freeform 264">
              <a:extLst>
                <a:ext uri="{FF2B5EF4-FFF2-40B4-BE49-F238E27FC236}">
                  <a16:creationId xmlns:a16="http://schemas.microsoft.com/office/drawing/2014/main" id="{55B96936-347D-0EDB-EA68-575E6F5EB5C7}"/>
                </a:ext>
              </a:extLst>
            </p:cNvPr>
            <p:cNvSpPr>
              <a:spLocks/>
            </p:cNvSpPr>
            <p:nvPr/>
          </p:nvSpPr>
          <p:spPr bwMode="auto">
            <a:xfrm>
              <a:off x="3286125" y="2349500"/>
              <a:ext cx="473075" cy="466725"/>
            </a:xfrm>
            <a:custGeom>
              <a:avLst/>
              <a:gdLst>
                <a:gd name="T0" fmla="*/ 31750 w 298"/>
                <a:gd name="T1" fmla="*/ 285750 h 294"/>
                <a:gd name="T2" fmla="*/ 53975 w 298"/>
                <a:gd name="T3" fmla="*/ 276225 h 294"/>
                <a:gd name="T4" fmla="*/ 63500 w 298"/>
                <a:gd name="T5" fmla="*/ 212725 h 294"/>
                <a:gd name="T6" fmla="*/ 79375 w 298"/>
                <a:gd name="T7" fmla="*/ 180975 h 294"/>
                <a:gd name="T8" fmla="*/ 69850 w 298"/>
                <a:gd name="T9" fmla="*/ 142875 h 294"/>
                <a:gd name="T10" fmla="*/ 101600 w 298"/>
                <a:gd name="T11" fmla="*/ 85725 h 294"/>
                <a:gd name="T12" fmla="*/ 117475 w 298"/>
                <a:gd name="T13" fmla="*/ 69850 h 294"/>
                <a:gd name="T14" fmla="*/ 117475 w 298"/>
                <a:gd name="T15" fmla="*/ 63500 h 294"/>
                <a:gd name="T16" fmla="*/ 101600 w 298"/>
                <a:gd name="T17" fmla="*/ 53975 h 294"/>
                <a:gd name="T18" fmla="*/ 95250 w 298"/>
                <a:gd name="T19" fmla="*/ 22225 h 294"/>
                <a:gd name="T20" fmla="*/ 85725 w 298"/>
                <a:gd name="T21" fmla="*/ 0 h 294"/>
                <a:gd name="T22" fmla="*/ 117475 w 298"/>
                <a:gd name="T23" fmla="*/ 0 h 294"/>
                <a:gd name="T24" fmla="*/ 142875 w 298"/>
                <a:gd name="T25" fmla="*/ 22225 h 294"/>
                <a:gd name="T26" fmla="*/ 190500 w 298"/>
                <a:gd name="T27" fmla="*/ 0 h 294"/>
                <a:gd name="T28" fmla="*/ 196850 w 298"/>
                <a:gd name="T29" fmla="*/ 22225 h 294"/>
                <a:gd name="T30" fmla="*/ 206375 w 298"/>
                <a:gd name="T31" fmla="*/ 38100 h 294"/>
                <a:gd name="T32" fmla="*/ 222250 w 298"/>
                <a:gd name="T33" fmla="*/ 63500 h 294"/>
                <a:gd name="T34" fmla="*/ 228600 w 298"/>
                <a:gd name="T35" fmla="*/ 85725 h 294"/>
                <a:gd name="T36" fmla="*/ 238125 w 298"/>
                <a:gd name="T37" fmla="*/ 101600 h 294"/>
                <a:gd name="T38" fmla="*/ 254000 w 298"/>
                <a:gd name="T39" fmla="*/ 111125 h 294"/>
                <a:gd name="T40" fmla="*/ 276225 w 298"/>
                <a:gd name="T41" fmla="*/ 111125 h 294"/>
                <a:gd name="T42" fmla="*/ 301625 w 298"/>
                <a:gd name="T43" fmla="*/ 127000 h 294"/>
                <a:gd name="T44" fmla="*/ 317500 w 298"/>
                <a:gd name="T45" fmla="*/ 133350 h 294"/>
                <a:gd name="T46" fmla="*/ 323850 w 298"/>
                <a:gd name="T47" fmla="*/ 149225 h 294"/>
                <a:gd name="T48" fmla="*/ 339725 w 298"/>
                <a:gd name="T49" fmla="*/ 165100 h 294"/>
                <a:gd name="T50" fmla="*/ 339725 w 298"/>
                <a:gd name="T51" fmla="*/ 174625 h 294"/>
                <a:gd name="T52" fmla="*/ 346075 w 298"/>
                <a:gd name="T53" fmla="*/ 190500 h 294"/>
                <a:gd name="T54" fmla="*/ 361950 w 298"/>
                <a:gd name="T55" fmla="*/ 206375 h 294"/>
                <a:gd name="T56" fmla="*/ 387350 w 298"/>
                <a:gd name="T57" fmla="*/ 206375 h 294"/>
                <a:gd name="T58" fmla="*/ 403225 w 298"/>
                <a:gd name="T59" fmla="*/ 212725 h 294"/>
                <a:gd name="T60" fmla="*/ 425450 w 298"/>
                <a:gd name="T61" fmla="*/ 222250 h 294"/>
                <a:gd name="T62" fmla="*/ 441325 w 298"/>
                <a:gd name="T63" fmla="*/ 222250 h 294"/>
                <a:gd name="T64" fmla="*/ 441325 w 298"/>
                <a:gd name="T65" fmla="*/ 228600 h 294"/>
                <a:gd name="T66" fmla="*/ 457200 w 298"/>
                <a:gd name="T67" fmla="*/ 244475 h 294"/>
                <a:gd name="T68" fmla="*/ 466725 w 298"/>
                <a:gd name="T69" fmla="*/ 260350 h 294"/>
                <a:gd name="T70" fmla="*/ 441325 w 298"/>
                <a:gd name="T71" fmla="*/ 301625 h 294"/>
                <a:gd name="T72" fmla="*/ 403225 w 298"/>
                <a:gd name="T73" fmla="*/ 333375 h 294"/>
                <a:gd name="T74" fmla="*/ 371475 w 298"/>
                <a:gd name="T75" fmla="*/ 381000 h 294"/>
                <a:gd name="T76" fmla="*/ 339725 w 298"/>
                <a:gd name="T77" fmla="*/ 412750 h 294"/>
                <a:gd name="T78" fmla="*/ 323850 w 298"/>
                <a:gd name="T79" fmla="*/ 434975 h 294"/>
                <a:gd name="T80" fmla="*/ 276225 w 298"/>
                <a:gd name="T81" fmla="*/ 457200 h 294"/>
                <a:gd name="T82" fmla="*/ 269875 w 298"/>
                <a:gd name="T83" fmla="*/ 457200 h 294"/>
                <a:gd name="T84" fmla="*/ 260350 w 298"/>
                <a:gd name="T85" fmla="*/ 457200 h 294"/>
                <a:gd name="T86" fmla="*/ 238125 w 298"/>
                <a:gd name="T87" fmla="*/ 457200 h 294"/>
                <a:gd name="T88" fmla="*/ 228600 w 298"/>
                <a:gd name="T89" fmla="*/ 441325 h 294"/>
                <a:gd name="T90" fmla="*/ 222250 w 298"/>
                <a:gd name="T91" fmla="*/ 434975 h 294"/>
                <a:gd name="T92" fmla="*/ 165100 w 298"/>
                <a:gd name="T93" fmla="*/ 412750 h 294"/>
                <a:gd name="T94" fmla="*/ 117475 w 298"/>
                <a:gd name="T95" fmla="*/ 387350 h 294"/>
                <a:gd name="T96" fmla="*/ 53975 w 298"/>
                <a:gd name="T97" fmla="*/ 387350 h 294"/>
                <a:gd name="T98" fmla="*/ 0 w 298"/>
                <a:gd name="T99" fmla="*/ 355600 h 294"/>
                <a:gd name="T100" fmla="*/ 0 w 298"/>
                <a:gd name="T101" fmla="*/ 276225 h 2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98"/>
                <a:gd name="T154" fmla="*/ 0 h 294"/>
                <a:gd name="T155" fmla="*/ 298 w 298"/>
                <a:gd name="T156" fmla="*/ 294 h 2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98" h="294">
                  <a:moveTo>
                    <a:pt x="0" y="174"/>
                  </a:moveTo>
                  <a:lnTo>
                    <a:pt x="20" y="174"/>
                  </a:lnTo>
                  <a:lnTo>
                    <a:pt x="20" y="180"/>
                  </a:lnTo>
                  <a:lnTo>
                    <a:pt x="34" y="184"/>
                  </a:lnTo>
                  <a:lnTo>
                    <a:pt x="34" y="180"/>
                  </a:lnTo>
                  <a:lnTo>
                    <a:pt x="34" y="174"/>
                  </a:lnTo>
                  <a:lnTo>
                    <a:pt x="40" y="174"/>
                  </a:lnTo>
                  <a:lnTo>
                    <a:pt x="40" y="170"/>
                  </a:lnTo>
                  <a:lnTo>
                    <a:pt x="40" y="134"/>
                  </a:lnTo>
                  <a:lnTo>
                    <a:pt x="50" y="134"/>
                  </a:lnTo>
                  <a:lnTo>
                    <a:pt x="50" y="120"/>
                  </a:lnTo>
                  <a:lnTo>
                    <a:pt x="50" y="114"/>
                  </a:lnTo>
                  <a:lnTo>
                    <a:pt x="50" y="94"/>
                  </a:lnTo>
                  <a:lnTo>
                    <a:pt x="44" y="94"/>
                  </a:lnTo>
                  <a:lnTo>
                    <a:pt x="44" y="90"/>
                  </a:lnTo>
                  <a:lnTo>
                    <a:pt x="50" y="80"/>
                  </a:lnTo>
                  <a:lnTo>
                    <a:pt x="64" y="80"/>
                  </a:lnTo>
                  <a:lnTo>
                    <a:pt x="64" y="54"/>
                  </a:lnTo>
                  <a:lnTo>
                    <a:pt x="70" y="54"/>
                  </a:lnTo>
                  <a:lnTo>
                    <a:pt x="70" y="44"/>
                  </a:lnTo>
                  <a:lnTo>
                    <a:pt x="74" y="44"/>
                  </a:lnTo>
                  <a:lnTo>
                    <a:pt x="80" y="44"/>
                  </a:lnTo>
                  <a:lnTo>
                    <a:pt x="80" y="40"/>
                  </a:lnTo>
                  <a:lnTo>
                    <a:pt x="74" y="40"/>
                  </a:lnTo>
                  <a:lnTo>
                    <a:pt x="70" y="40"/>
                  </a:lnTo>
                  <a:lnTo>
                    <a:pt x="70" y="34"/>
                  </a:lnTo>
                  <a:lnTo>
                    <a:pt x="64" y="34"/>
                  </a:lnTo>
                  <a:lnTo>
                    <a:pt x="64" y="20"/>
                  </a:lnTo>
                  <a:lnTo>
                    <a:pt x="64" y="14"/>
                  </a:lnTo>
                  <a:lnTo>
                    <a:pt x="60" y="14"/>
                  </a:lnTo>
                  <a:lnTo>
                    <a:pt x="60" y="4"/>
                  </a:lnTo>
                  <a:lnTo>
                    <a:pt x="54" y="4"/>
                  </a:lnTo>
                  <a:lnTo>
                    <a:pt x="54" y="0"/>
                  </a:lnTo>
                  <a:lnTo>
                    <a:pt x="60" y="0"/>
                  </a:lnTo>
                  <a:lnTo>
                    <a:pt x="70" y="0"/>
                  </a:lnTo>
                  <a:lnTo>
                    <a:pt x="74" y="0"/>
                  </a:lnTo>
                  <a:lnTo>
                    <a:pt x="80" y="0"/>
                  </a:lnTo>
                  <a:lnTo>
                    <a:pt x="74" y="14"/>
                  </a:lnTo>
                  <a:lnTo>
                    <a:pt x="90" y="14"/>
                  </a:lnTo>
                  <a:lnTo>
                    <a:pt x="90" y="0"/>
                  </a:lnTo>
                  <a:lnTo>
                    <a:pt x="110" y="0"/>
                  </a:lnTo>
                  <a:lnTo>
                    <a:pt x="120" y="0"/>
                  </a:lnTo>
                  <a:lnTo>
                    <a:pt x="120" y="4"/>
                  </a:lnTo>
                  <a:lnTo>
                    <a:pt x="120" y="14"/>
                  </a:lnTo>
                  <a:lnTo>
                    <a:pt x="124" y="14"/>
                  </a:lnTo>
                  <a:lnTo>
                    <a:pt x="124" y="20"/>
                  </a:lnTo>
                  <a:lnTo>
                    <a:pt x="130" y="20"/>
                  </a:lnTo>
                  <a:lnTo>
                    <a:pt x="130" y="24"/>
                  </a:lnTo>
                  <a:lnTo>
                    <a:pt x="134" y="30"/>
                  </a:lnTo>
                  <a:lnTo>
                    <a:pt x="134" y="34"/>
                  </a:lnTo>
                  <a:lnTo>
                    <a:pt x="140" y="40"/>
                  </a:lnTo>
                  <a:lnTo>
                    <a:pt x="140" y="44"/>
                  </a:lnTo>
                  <a:lnTo>
                    <a:pt x="144" y="50"/>
                  </a:lnTo>
                  <a:lnTo>
                    <a:pt x="144" y="54"/>
                  </a:lnTo>
                  <a:lnTo>
                    <a:pt x="150" y="54"/>
                  </a:lnTo>
                  <a:lnTo>
                    <a:pt x="150" y="60"/>
                  </a:lnTo>
                  <a:lnTo>
                    <a:pt x="150" y="64"/>
                  </a:lnTo>
                  <a:lnTo>
                    <a:pt x="154" y="64"/>
                  </a:lnTo>
                  <a:lnTo>
                    <a:pt x="154" y="70"/>
                  </a:lnTo>
                  <a:lnTo>
                    <a:pt x="160" y="70"/>
                  </a:lnTo>
                  <a:lnTo>
                    <a:pt x="164" y="70"/>
                  </a:lnTo>
                  <a:lnTo>
                    <a:pt x="170" y="70"/>
                  </a:lnTo>
                  <a:lnTo>
                    <a:pt x="174" y="70"/>
                  </a:lnTo>
                  <a:lnTo>
                    <a:pt x="180" y="74"/>
                  </a:lnTo>
                  <a:lnTo>
                    <a:pt x="184" y="80"/>
                  </a:lnTo>
                  <a:lnTo>
                    <a:pt x="190" y="80"/>
                  </a:lnTo>
                  <a:lnTo>
                    <a:pt x="194" y="80"/>
                  </a:lnTo>
                  <a:lnTo>
                    <a:pt x="194" y="84"/>
                  </a:lnTo>
                  <a:lnTo>
                    <a:pt x="200" y="84"/>
                  </a:lnTo>
                  <a:lnTo>
                    <a:pt x="204" y="84"/>
                  </a:lnTo>
                  <a:lnTo>
                    <a:pt x="204" y="90"/>
                  </a:lnTo>
                  <a:lnTo>
                    <a:pt x="204" y="94"/>
                  </a:lnTo>
                  <a:lnTo>
                    <a:pt x="210" y="100"/>
                  </a:lnTo>
                  <a:lnTo>
                    <a:pt x="214" y="100"/>
                  </a:lnTo>
                  <a:lnTo>
                    <a:pt x="214" y="104"/>
                  </a:lnTo>
                  <a:lnTo>
                    <a:pt x="210" y="104"/>
                  </a:lnTo>
                  <a:lnTo>
                    <a:pt x="210" y="110"/>
                  </a:lnTo>
                  <a:lnTo>
                    <a:pt x="214" y="110"/>
                  </a:lnTo>
                  <a:lnTo>
                    <a:pt x="214" y="114"/>
                  </a:lnTo>
                  <a:lnTo>
                    <a:pt x="218" y="114"/>
                  </a:lnTo>
                  <a:lnTo>
                    <a:pt x="218" y="120"/>
                  </a:lnTo>
                  <a:lnTo>
                    <a:pt x="224" y="120"/>
                  </a:lnTo>
                  <a:lnTo>
                    <a:pt x="224" y="124"/>
                  </a:lnTo>
                  <a:lnTo>
                    <a:pt x="228" y="130"/>
                  </a:lnTo>
                  <a:lnTo>
                    <a:pt x="234" y="130"/>
                  </a:lnTo>
                  <a:lnTo>
                    <a:pt x="238" y="130"/>
                  </a:lnTo>
                  <a:lnTo>
                    <a:pt x="244" y="130"/>
                  </a:lnTo>
                  <a:lnTo>
                    <a:pt x="248" y="130"/>
                  </a:lnTo>
                  <a:lnTo>
                    <a:pt x="254" y="130"/>
                  </a:lnTo>
                  <a:lnTo>
                    <a:pt x="254" y="134"/>
                  </a:lnTo>
                  <a:lnTo>
                    <a:pt x="258" y="134"/>
                  </a:lnTo>
                  <a:lnTo>
                    <a:pt x="264" y="134"/>
                  </a:lnTo>
                  <a:lnTo>
                    <a:pt x="268" y="140"/>
                  </a:lnTo>
                  <a:lnTo>
                    <a:pt x="274" y="140"/>
                  </a:lnTo>
                  <a:lnTo>
                    <a:pt x="278" y="134"/>
                  </a:lnTo>
                  <a:lnTo>
                    <a:pt x="278" y="140"/>
                  </a:lnTo>
                  <a:lnTo>
                    <a:pt x="284" y="140"/>
                  </a:lnTo>
                  <a:lnTo>
                    <a:pt x="278" y="140"/>
                  </a:lnTo>
                  <a:lnTo>
                    <a:pt x="278" y="144"/>
                  </a:lnTo>
                  <a:lnTo>
                    <a:pt x="284" y="144"/>
                  </a:lnTo>
                  <a:lnTo>
                    <a:pt x="284" y="150"/>
                  </a:lnTo>
                  <a:lnTo>
                    <a:pt x="288" y="154"/>
                  </a:lnTo>
                  <a:lnTo>
                    <a:pt x="288" y="160"/>
                  </a:lnTo>
                  <a:lnTo>
                    <a:pt x="288" y="164"/>
                  </a:lnTo>
                  <a:lnTo>
                    <a:pt x="294" y="164"/>
                  </a:lnTo>
                  <a:lnTo>
                    <a:pt x="298" y="164"/>
                  </a:lnTo>
                  <a:lnTo>
                    <a:pt x="294" y="170"/>
                  </a:lnTo>
                  <a:lnTo>
                    <a:pt x="278" y="190"/>
                  </a:lnTo>
                  <a:lnTo>
                    <a:pt x="264" y="204"/>
                  </a:lnTo>
                  <a:lnTo>
                    <a:pt x="264" y="210"/>
                  </a:lnTo>
                  <a:lnTo>
                    <a:pt x="254" y="210"/>
                  </a:lnTo>
                  <a:lnTo>
                    <a:pt x="254" y="214"/>
                  </a:lnTo>
                  <a:lnTo>
                    <a:pt x="244" y="230"/>
                  </a:lnTo>
                  <a:lnTo>
                    <a:pt x="234" y="240"/>
                  </a:lnTo>
                  <a:lnTo>
                    <a:pt x="218" y="240"/>
                  </a:lnTo>
                  <a:lnTo>
                    <a:pt x="218" y="260"/>
                  </a:lnTo>
                  <a:lnTo>
                    <a:pt x="214" y="260"/>
                  </a:lnTo>
                  <a:lnTo>
                    <a:pt x="214" y="264"/>
                  </a:lnTo>
                  <a:lnTo>
                    <a:pt x="204" y="264"/>
                  </a:lnTo>
                  <a:lnTo>
                    <a:pt x="204" y="274"/>
                  </a:lnTo>
                  <a:lnTo>
                    <a:pt x="194" y="274"/>
                  </a:lnTo>
                  <a:lnTo>
                    <a:pt x="194" y="288"/>
                  </a:lnTo>
                  <a:lnTo>
                    <a:pt x="174" y="288"/>
                  </a:lnTo>
                  <a:lnTo>
                    <a:pt x="174" y="294"/>
                  </a:lnTo>
                  <a:lnTo>
                    <a:pt x="174" y="288"/>
                  </a:lnTo>
                  <a:lnTo>
                    <a:pt x="170" y="288"/>
                  </a:lnTo>
                  <a:lnTo>
                    <a:pt x="164" y="288"/>
                  </a:lnTo>
                  <a:lnTo>
                    <a:pt x="164" y="294"/>
                  </a:lnTo>
                  <a:lnTo>
                    <a:pt x="164" y="288"/>
                  </a:lnTo>
                  <a:lnTo>
                    <a:pt x="160" y="288"/>
                  </a:lnTo>
                  <a:lnTo>
                    <a:pt x="154" y="288"/>
                  </a:lnTo>
                  <a:lnTo>
                    <a:pt x="150" y="288"/>
                  </a:lnTo>
                  <a:lnTo>
                    <a:pt x="150" y="284"/>
                  </a:lnTo>
                  <a:lnTo>
                    <a:pt x="150" y="278"/>
                  </a:lnTo>
                  <a:lnTo>
                    <a:pt x="144" y="278"/>
                  </a:lnTo>
                  <a:lnTo>
                    <a:pt x="144" y="274"/>
                  </a:lnTo>
                  <a:lnTo>
                    <a:pt x="140" y="278"/>
                  </a:lnTo>
                  <a:lnTo>
                    <a:pt x="140" y="274"/>
                  </a:lnTo>
                  <a:lnTo>
                    <a:pt x="140" y="268"/>
                  </a:lnTo>
                  <a:lnTo>
                    <a:pt x="140" y="260"/>
                  </a:lnTo>
                  <a:lnTo>
                    <a:pt x="104" y="260"/>
                  </a:lnTo>
                  <a:lnTo>
                    <a:pt x="74" y="260"/>
                  </a:lnTo>
                  <a:lnTo>
                    <a:pt x="74" y="250"/>
                  </a:lnTo>
                  <a:lnTo>
                    <a:pt x="74" y="244"/>
                  </a:lnTo>
                  <a:lnTo>
                    <a:pt x="70" y="244"/>
                  </a:lnTo>
                  <a:lnTo>
                    <a:pt x="44" y="244"/>
                  </a:lnTo>
                  <a:lnTo>
                    <a:pt x="34" y="244"/>
                  </a:lnTo>
                  <a:lnTo>
                    <a:pt x="0" y="244"/>
                  </a:lnTo>
                  <a:lnTo>
                    <a:pt x="0" y="230"/>
                  </a:lnTo>
                  <a:lnTo>
                    <a:pt x="0" y="224"/>
                  </a:lnTo>
                  <a:lnTo>
                    <a:pt x="0" y="204"/>
                  </a:lnTo>
                  <a:lnTo>
                    <a:pt x="0" y="180"/>
                  </a:lnTo>
                  <a:lnTo>
                    <a:pt x="0" y="17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8" name="Freeform 268">
              <a:extLst>
                <a:ext uri="{FF2B5EF4-FFF2-40B4-BE49-F238E27FC236}">
                  <a16:creationId xmlns:a16="http://schemas.microsoft.com/office/drawing/2014/main" id="{4B88E239-6E84-649D-831A-BEDEF893CF3A}"/>
                </a:ext>
              </a:extLst>
            </p:cNvPr>
            <p:cNvSpPr>
              <a:spLocks/>
            </p:cNvSpPr>
            <p:nvPr/>
          </p:nvSpPr>
          <p:spPr bwMode="auto">
            <a:xfrm>
              <a:off x="5156200" y="2333625"/>
              <a:ext cx="387350" cy="466725"/>
            </a:xfrm>
            <a:custGeom>
              <a:avLst/>
              <a:gdLst>
                <a:gd name="T0" fmla="*/ 0 w 244"/>
                <a:gd name="T1" fmla="*/ 63500 h 294"/>
                <a:gd name="T2" fmla="*/ 15875 w 244"/>
                <a:gd name="T3" fmla="*/ 69850 h 294"/>
                <a:gd name="T4" fmla="*/ 31750 w 244"/>
                <a:gd name="T5" fmla="*/ 63500 h 294"/>
                <a:gd name="T6" fmla="*/ 31750 w 244"/>
                <a:gd name="T7" fmla="*/ 53975 h 294"/>
                <a:gd name="T8" fmla="*/ 31750 w 244"/>
                <a:gd name="T9" fmla="*/ 47625 h 294"/>
                <a:gd name="T10" fmla="*/ 47625 w 244"/>
                <a:gd name="T11" fmla="*/ 38100 h 294"/>
                <a:gd name="T12" fmla="*/ 63500 w 244"/>
                <a:gd name="T13" fmla="*/ 31750 h 294"/>
                <a:gd name="T14" fmla="*/ 69850 w 244"/>
                <a:gd name="T15" fmla="*/ 15875 h 294"/>
                <a:gd name="T16" fmla="*/ 79375 w 244"/>
                <a:gd name="T17" fmla="*/ 31750 h 294"/>
                <a:gd name="T18" fmla="*/ 95250 w 244"/>
                <a:gd name="T19" fmla="*/ 22225 h 294"/>
                <a:gd name="T20" fmla="*/ 101600 w 244"/>
                <a:gd name="T21" fmla="*/ 22225 h 294"/>
                <a:gd name="T22" fmla="*/ 117475 w 244"/>
                <a:gd name="T23" fmla="*/ 31750 h 294"/>
                <a:gd name="T24" fmla="*/ 127000 w 244"/>
                <a:gd name="T25" fmla="*/ 22225 h 294"/>
                <a:gd name="T26" fmla="*/ 142875 w 244"/>
                <a:gd name="T27" fmla="*/ 15875 h 294"/>
                <a:gd name="T28" fmla="*/ 149225 w 244"/>
                <a:gd name="T29" fmla="*/ 0 h 294"/>
                <a:gd name="T30" fmla="*/ 149225 w 244"/>
                <a:gd name="T31" fmla="*/ 15875 h 294"/>
                <a:gd name="T32" fmla="*/ 158750 w 244"/>
                <a:gd name="T33" fmla="*/ 15875 h 294"/>
                <a:gd name="T34" fmla="*/ 174625 w 244"/>
                <a:gd name="T35" fmla="*/ 22225 h 294"/>
                <a:gd name="T36" fmla="*/ 180975 w 244"/>
                <a:gd name="T37" fmla="*/ 22225 h 294"/>
                <a:gd name="T38" fmla="*/ 196850 w 244"/>
                <a:gd name="T39" fmla="*/ 31750 h 294"/>
                <a:gd name="T40" fmla="*/ 212725 w 244"/>
                <a:gd name="T41" fmla="*/ 22225 h 294"/>
                <a:gd name="T42" fmla="*/ 228600 w 244"/>
                <a:gd name="T43" fmla="*/ 15875 h 294"/>
                <a:gd name="T44" fmla="*/ 238125 w 244"/>
                <a:gd name="T45" fmla="*/ 15875 h 294"/>
                <a:gd name="T46" fmla="*/ 238125 w 244"/>
                <a:gd name="T47" fmla="*/ 22225 h 294"/>
                <a:gd name="T48" fmla="*/ 222250 w 244"/>
                <a:gd name="T49" fmla="*/ 31750 h 294"/>
                <a:gd name="T50" fmla="*/ 228600 w 244"/>
                <a:gd name="T51" fmla="*/ 47625 h 294"/>
                <a:gd name="T52" fmla="*/ 238125 w 244"/>
                <a:gd name="T53" fmla="*/ 63500 h 294"/>
                <a:gd name="T54" fmla="*/ 244475 w 244"/>
                <a:gd name="T55" fmla="*/ 79375 h 294"/>
                <a:gd name="T56" fmla="*/ 250825 w 244"/>
                <a:gd name="T57" fmla="*/ 95250 h 294"/>
                <a:gd name="T58" fmla="*/ 244475 w 244"/>
                <a:gd name="T59" fmla="*/ 117475 h 294"/>
                <a:gd name="T60" fmla="*/ 228600 w 244"/>
                <a:gd name="T61" fmla="*/ 133350 h 294"/>
                <a:gd name="T62" fmla="*/ 282575 w 244"/>
                <a:gd name="T63" fmla="*/ 174625 h 294"/>
                <a:gd name="T64" fmla="*/ 276225 w 244"/>
                <a:gd name="T65" fmla="*/ 190500 h 294"/>
                <a:gd name="T66" fmla="*/ 266700 w 244"/>
                <a:gd name="T67" fmla="*/ 206375 h 294"/>
                <a:gd name="T68" fmla="*/ 266700 w 244"/>
                <a:gd name="T69" fmla="*/ 222250 h 294"/>
                <a:gd name="T70" fmla="*/ 282575 w 244"/>
                <a:gd name="T71" fmla="*/ 238125 h 294"/>
                <a:gd name="T72" fmla="*/ 292100 w 244"/>
                <a:gd name="T73" fmla="*/ 254000 h 294"/>
                <a:gd name="T74" fmla="*/ 292100 w 244"/>
                <a:gd name="T75" fmla="*/ 260350 h 294"/>
                <a:gd name="T76" fmla="*/ 298450 w 244"/>
                <a:gd name="T77" fmla="*/ 276225 h 294"/>
                <a:gd name="T78" fmla="*/ 314325 w 244"/>
                <a:gd name="T79" fmla="*/ 285750 h 294"/>
                <a:gd name="T80" fmla="*/ 323850 w 244"/>
                <a:gd name="T81" fmla="*/ 301625 h 294"/>
                <a:gd name="T82" fmla="*/ 330200 w 244"/>
                <a:gd name="T83" fmla="*/ 317500 h 294"/>
                <a:gd name="T84" fmla="*/ 339725 w 244"/>
                <a:gd name="T85" fmla="*/ 333375 h 294"/>
                <a:gd name="T86" fmla="*/ 346075 w 244"/>
                <a:gd name="T87" fmla="*/ 349250 h 294"/>
                <a:gd name="T88" fmla="*/ 355600 w 244"/>
                <a:gd name="T89" fmla="*/ 371475 h 294"/>
                <a:gd name="T90" fmla="*/ 371475 w 244"/>
                <a:gd name="T91" fmla="*/ 381000 h 294"/>
                <a:gd name="T92" fmla="*/ 377825 w 244"/>
                <a:gd name="T93" fmla="*/ 396875 h 294"/>
                <a:gd name="T94" fmla="*/ 323850 w 244"/>
                <a:gd name="T95" fmla="*/ 457200 h 294"/>
                <a:gd name="T96" fmla="*/ 314325 w 244"/>
                <a:gd name="T97" fmla="*/ 466725 h 294"/>
                <a:gd name="T98" fmla="*/ 292100 w 244"/>
                <a:gd name="T99" fmla="*/ 466725 h 294"/>
                <a:gd name="T100" fmla="*/ 276225 w 244"/>
                <a:gd name="T101" fmla="*/ 457200 h 294"/>
                <a:gd name="T102" fmla="*/ 260350 w 244"/>
                <a:gd name="T103" fmla="*/ 450850 h 294"/>
                <a:gd name="T104" fmla="*/ 250825 w 244"/>
                <a:gd name="T105" fmla="*/ 434975 h 294"/>
                <a:gd name="T106" fmla="*/ 228600 w 244"/>
                <a:gd name="T107" fmla="*/ 434975 h 294"/>
                <a:gd name="T108" fmla="*/ 212725 w 244"/>
                <a:gd name="T109" fmla="*/ 428625 h 294"/>
                <a:gd name="T110" fmla="*/ 190500 w 244"/>
                <a:gd name="T111" fmla="*/ 428625 h 294"/>
                <a:gd name="T112" fmla="*/ 165100 w 244"/>
                <a:gd name="T113" fmla="*/ 428625 h 294"/>
                <a:gd name="T114" fmla="*/ 158750 w 244"/>
                <a:gd name="T115" fmla="*/ 428625 h 294"/>
                <a:gd name="T116" fmla="*/ 142875 w 244"/>
                <a:gd name="T117" fmla="*/ 419100 h 294"/>
                <a:gd name="T118" fmla="*/ 127000 w 244"/>
                <a:gd name="T119" fmla="*/ 403225 h 294"/>
                <a:gd name="T120" fmla="*/ 111125 w 244"/>
                <a:gd name="T121" fmla="*/ 412750 h 294"/>
                <a:gd name="T122" fmla="*/ 101600 w 244"/>
                <a:gd name="T123" fmla="*/ 323850 h 294"/>
                <a:gd name="T124" fmla="*/ 0 w 244"/>
                <a:gd name="T125" fmla="*/ 69850 h 2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44"/>
                <a:gd name="T190" fmla="*/ 0 h 294"/>
                <a:gd name="T191" fmla="*/ 244 w 244"/>
                <a:gd name="T192" fmla="*/ 294 h 2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44" h="294">
                  <a:moveTo>
                    <a:pt x="0" y="44"/>
                  </a:moveTo>
                  <a:lnTo>
                    <a:pt x="4" y="44"/>
                  </a:lnTo>
                  <a:lnTo>
                    <a:pt x="0" y="40"/>
                  </a:lnTo>
                  <a:lnTo>
                    <a:pt x="4" y="40"/>
                  </a:lnTo>
                  <a:lnTo>
                    <a:pt x="10" y="40"/>
                  </a:lnTo>
                  <a:lnTo>
                    <a:pt x="10" y="44"/>
                  </a:lnTo>
                  <a:lnTo>
                    <a:pt x="14" y="44"/>
                  </a:lnTo>
                  <a:lnTo>
                    <a:pt x="20" y="44"/>
                  </a:lnTo>
                  <a:lnTo>
                    <a:pt x="20" y="40"/>
                  </a:lnTo>
                  <a:lnTo>
                    <a:pt x="14" y="40"/>
                  </a:lnTo>
                  <a:lnTo>
                    <a:pt x="14" y="34"/>
                  </a:lnTo>
                  <a:lnTo>
                    <a:pt x="20" y="34"/>
                  </a:lnTo>
                  <a:lnTo>
                    <a:pt x="20" y="30"/>
                  </a:lnTo>
                  <a:lnTo>
                    <a:pt x="20" y="34"/>
                  </a:lnTo>
                  <a:lnTo>
                    <a:pt x="20" y="30"/>
                  </a:lnTo>
                  <a:lnTo>
                    <a:pt x="20" y="24"/>
                  </a:lnTo>
                  <a:lnTo>
                    <a:pt x="24" y="24"/>
                  </a:lnTo>
                  <a:lnTo>
                    <a:pt x="30" y="24"/>
                  </a:lnTo>
                  <a:lnTo>
                    <a:pt x="34" y="24"/>
                  </a:lnTo>
                  <a:lnTo>
                    <a:pt x="34" y="20"/>
                  </a:lnTo>
                  <a:lnTo>
                    <a:pt x="40" y="20"/>
                  </a:lnTo>
                  <a:lnTo>
                    <a:pt x="40" y="14"/>
                  </a:lnTo>
                  <a:lnTo>
                    <a:pt x="44" y="14"/>
                  </a:lnTo>
                  <a:lnTo>
                    <a:pt x="44" y="10"/>
                  </a:lnTo>
                  <a:lnTo>
                    <a:pt x="44" y="14"/>
                  </a:lnTo>
                  <a:lnTo>
                    <a:pt x="50" y="14"/>
                  </a:lnTo>
                  <a:lnTo>
                    <a:pt x="50" y="20"/>
                  </a:lnTo>
                  <a:lnTo>
                    <a:pt x="54" y="20"/>
                  </a:lnTo>
                  <a:lnTo>
                    <a:pt x="54" y="14"/>
                  </a:lnTo>
                  <a:lnTo>
                    <a:pt x="60" y="14"/>
                  </a:lnTo>
                  <a:lnTo>
                    <a:pt x="60" y="20"/>
                  </a:lnTo>
                  <a:lnTo>
                    <a:pt x="64" y="20"/>
                  </a:lnTo>
                  <a:lnTo>
                    <a:pt x="64" y="14"/>
                  </a:lnTo>
                  <a:lnTo>
                    <a:pt x="64" y="20"/>
                  </a:lnTo>
                  <a:lnTo>
                    <a:pt x="70" y="20"/>
                  </a:lnTo>
                  <a:lnTo>
                    <a:pt x="74" y="20"/>
                  </a:lnTo>
                  <a:lnTo>
                    <a:pt x="74" y="14"/>
                  </a:lnTo>
                  <a:lnTo>
                    <a:pt x="74" y="10"/>
                  </a:lnTo>
                  <a:lnTo>
                    <a:pt x="80" y="14"/>
                  </a:lnTo>
                  <a:lnTo>
                    <a:pt x="84" y="14"/>
                  </a:lnTo>
                  <a:lnTo>
                    <a:pt x="90" y="14"/>
                  </a:lnTo>
                  <a:lnTo>
                    <a:pt x="90" y="10"/>
                  </a:lnTo>
                  <a:lnTo>
                    <a:pt x="90" y="4"/>
                  </a:lnTo>
                  <a:lnTo>
                    <a:pt x="94" y="4"/>
                  </a:lnTo>
                  <a:lnTo>
                    <a:pt x="94" y="0"/>
                  </a:lnTo>
                  <a:lnTo>
                    <a:pt x="100" y="4"/>
                  </a:lnTo>
                  <a:lnTo>
                    <a:pt x="94" y="4"/>
                  </a:lnTo>
                  <a:lnTo>
                    <a:pt x="94" y="10"/>
                  </a:lnTo>
                  <a:lnTo>
                    <a:pt x="100" y="10"/>
                  </a:lnTo>
                  <a:lnTo>
                    <a:pt x="100" y="4"/>
                  </a:lnTo>
                  <a:lnTo>
                    <a:pt x="100" y="10"/>
                  </a:lnTo>
                  <a:lnTo>
                    <a:pt x="104" y="10"/>
                  </a:lnTo>
                  <a:lnTo>
                    <a:pt x="110" y="10"/>
                  </a:lnTo>
                  <a:lnTo>
                    <a:pt x="110" y="14"/>
                  </a:lnTo>
                  <a:lnTo>
                    <a:pt x="110" y="20"/>
                  </a:lnTo>
                  <a:lnTo>
                    <a:pt x="114" y="20"/>
                  </a:lnTo>
                  <a:lnTo>
                    <a:pt x="114" y="14"/>
                  </a:lnTo>
                  <a:lnTo>
                    <a:pt x="120" y="14"/>
                  </a:lnTo>
                  <a:lnTo>
                    <a:pt x="120" y="20"/>
                  </a:lnTo>
                  <a:lnTo>
                    <a:pt x="124" y="20"/>
                  </a:lnTo>
                  <a:lnTo>
                    <a:pt x="130" y="20"/>
                  </a:lnTo>
                  <a:lnTo>
                    <a:pt x="130" y="14"/>
                  </a:lnTo>
                  <a:lnTo>
                    <a:pt x="134" y="14"/>
                  </a:lnTo>
                  <a:lnTo>
                    <a:pt x="134" y="10"/>
                  </a:lnTo>
                  <a:lnTo>
                    <a:pt x="140" y="10"/>
                  </a:lnTo>
                  <a:lnTo>
                    <a:pt x="144" y="10"/>
                  </a:lnTo>
                  <a:lnTo>
                    <a:pt x="144" y="4"/>
                  </a:lnTo>
                  <a:lnTo>
                    <a:pt x="150" y="4"/>
                  </a:lnTo>
                  <a:lnTo>
                    <a:pt x="150" y="10"/>
                  </a:lnTo>
                  <a:lnTo>
                    <a:pt x="154" y="10"/>
                  </a:lnTo>
                  <a:lnTo>
                    <a:pt x="154" y="14"/>
                  </a:lnTo>
                  <a:lnTo>
                    <a:pt x="150" y="14"/>
                  </a:lnTo>
                  <a:lnTo>
                    <a:pt x="144" y="14"/>
                  </a:lnTo>
                  <a:lnTo>
                    <a:pt x="144" y="20"/>
                  </a:lnTo>
                  <a:lnTo>
                    <a:pt x="140" y="20"/>
                  </a:lnTo>
                  <a:lnTo>
                    <a:pt x="140" y="24"/>
                  </a:lnTo>
                  <a:lnTo>
                    <a:pt x="140" y="30"/>
                  </a:lnTo>
                  <a:lnTo>
                    <a:pt x="144" y="30"/>
                  </a:lnTo>
                  <a:lnTo>
                    <a:pt x="144" y="34"/>
                  </a:lnTo>
                  <a:lnTo>
                    <a:pt x="150" y="34"/>
                  </a:lnTo>
                  <a:lnTo>
                    <a:pt x="150" y="40"/>
                  </a:lnTo>
                  <a:lnTo>
                    <a:pt x="150" y="44"/>
                  </a:lnTo>
                  <a:lnTo>
                    <a:pt x="150" y="50"/>
                  </a:lnTo>
                  <a:lnTo>
                    <a:pt x="154" y="50"/>
                  </a:lnTo>
                  <a:lnTo>
                    <a:pt x="154" y="54"/>
                  </a:lnTo>
                  <a:lnTo>
                    <a:pt x="158" y="54"/>
                  </a:lnTo>
                  <a:lnTo>
                    <a:pt x="158" y="60"/>
                  </a:lnTo>
                  <a:lnTo>
                    <a:pt x="158" y="64"/>
                  </a:lnTo>
                  <a:lnTo>
                    <a:pt x="154" y="70"/>
                  </a:lnTo>
                  <a:lnTo>
                    <a:pt x="154" y="74"/>
                  </a:lnTo>
                  <a:lnTo>
                    <a:pt x="150" y="80"/>
                  </a:lnTo>
                  <a:lnTo>
                    <a:pt x="144" y="80"/>
                  </a:lnTo>
                  <a:lnTo>
                    <a:pt x="144" y="84"/>
                  </a:lnTo>
                  <a:lnTo>
                    <a:pt x="144" y="90"/>
                  </a:lnTo>
                  <a:lnTo>
                    <a:pt x="144" y="94"/>
                  </a:lnTo>
                  <a:lnTo>
                    <a:pt x="178" y="110"/>
                  </a:lnTo>
                  <a:lnTo>
                    <a:pt x="178" y="114"/>
                  </a:lnTo>
                  <a:lnTo>
                    <a:pt x="174" y="114"/>
                  </a:lnTo>
                  <a:lnTo>
                    <a:pt x="174" y="120"/>
                  </a:lnTo>
                  <a:lnTo>
                    <a:pt x="168" y="120"/>
                  </a:lnTo>
                  <a:lnTo>
                    <a:pt x="168" y="124"/>
                  </a:lnTo>
                  <a:lnTo>
                    <a:pt x="168" y="130"/>
                  </a:lnTo>
                  <a:lnTo>
                    <a:pt x="174" y="134"/>
                  </a:lnTo>
                  <a:lnTo>
                    <a:pt x="168" y="134"/>
                  </a:lnTo>
                  <a:lnTo>
                    <a:pt x="168" y="140"/>
                  </a:lnTo>
                  <a:lnTo>
                    <a:pt x="174" y="144"/>
                  </a:lnTo>
                  <a:lnTo>
                    <a:pt x="174" y="150"/>
                  </a:lnTo>
                  <a:lnTo>
                    <a:pt x="178" y="150"/>
                  </a:lnTo>
                  <a:lnTo>
                    <a:pt x="178" y="154"/>
                  </a:lnTo>
                  <a:lnTo>
                    <a:pt x="184" y="154"/>
                  </a:lnTo>
                  <a:lnTo>
                    <a:pt x="184" y="160"/>
                  </a:lnTo>
                  <a:lnTo>
                    <a:pt x="178" y="160"/>
                  </a:lnTo>
                  <a:lnTo>
                    <a:pt x="178" y="164"/>
                  </a:lnTo>
                  <a:lnTo>
                    <a:pt x="184" y="164"/>
                  </a:lnTo>
                  <a:lnTo>
                    <a:pt x="184" y="170"/>
                  </a:lnTo>
                  <a:lnTo>
                    <a:pt x="188" y="170"/>
                  </a:lnTo>
                  <a:lnTo>
                    <a:pt x="188" y="174"/>
                  </a:lnTo>
                  <a:lnTo>
                    <a:pt x="194" y="174"/>
                  </a:lnTo>
                  <a:lnTo>
                    <a:pt x="194" y="180"/>
                  </a:lnTo>
                  <a:lnTo>
                    <a:pt x="198" y="180"/>
                  </a:lnTo>
                  <a:lnTo>
                    <a:pt x="198" y="184"/>
                  </a:lnTo>
                  <a:lnTo>
                    <a:pt x="204" y="184"/>
                  </a:lnTo>
                  <a:lnTo>
                    <a:pt x="204" y="190"/>
                  </a:lnTo>
                  <a:lnTo>
                    <a:pt x="204" y="194"/>
                  </a:lnTo>
                  <a:lnTo>
                    <a:pt x="208" y="194"/>
                  </a:lnTo>
                  <a:lnTo>
                    <a:pt x="208" y="200"/>
                  </a:lnTo>
                  <a:lnTo>
                    <a:pt x="214" y="200"/>
                  </a:lnTo>
                  <a:lnTo>
                    <a:pt x="214" y="204"/>
                  </a:lnTo>
                  <a:lnTo>
                    <a:pt x="214" y="210"/>
                  </a:lnTo>
                  <a:lnTo>
                    <a:pt x="214" y="214"/>
                  </a:lnTo>
                  <a:lnTo>
                    <a:pt x="214" y="220"/>
                  </a:lnTo>
                  <a:lnTo>
                    <a:pt x="218" y="220"/>
                  </a:lnTo>
                  <a:lnTo>
                    <a:pt x="218" y="224"/>
                  </a:lnTo>
                  <a:lnTo>
                    <a:pt x="224" y="230"/>
                  </a:lnTo>
                  <a:lnTo>
                    <a:pt x="224" y="234"/>
                  </a:lnTo>
                  <a:lnTo>
                    <a:pt x="228" y="234"/>
                  </a:lnTo>
                  <a:lnTo>
                    <a:pt x="228" y="240"/>
                  </a:lnTo>
                  <a:lnTo>
                    <a:pt x="234" y="240"/>
                  </a:lnTo>
                  <a:lnTo>
                    <a:pt x="234" y="244"/>
                  </a:lnTo>
                  <a:lnTo>
                    <a:pt x="234" y="250"/>
                  </a:lnTo>
                  <a:lnTo>
                    <a:pt x="238" y="250"/>
                  </a:lnTo>
                  <a:lnTo>
                    <a:pt x="238" y="254"/>
                  </a:lnTo>
                  <a:lnTo>
                    <a:pt x="244" y="254"/>
                  </a:lnTo>
                  <a:lnTo>
                    <a:pt x="204" y="288"/>
                  </a:lnTo>
                  <a:lnTo>
                    <a:pt x="204" y="294"/>
                  </a:lnTo>
                  <a:lnTo>
                    <a:pt x="198" y="288"/>
                  </a:lnTo>
                  <a:lnTo>
                    <a:pt x="198" y="294"/>
                  </a:lnTo>
                  <a:lnTo>
                    <a:pt x="194" y="294"/>
                  </a:lnTo>
                  <a:lnTo>
                    <a:pt x="188" y="294"/>
                  </a:lnTo>
                  <a:lnTo>
                    <a:pt x="184" y="294"/>
                  </a:lnTo>
                  <a:lnTo>
                    <a:pt x="178" y="294"/>
                  </a:lnTo>
                  <a:lnTo>
                    <a:pt x="178" y="288"/>
                  </a:lnTo>
                  <a:lnTo>
                    <a:pt x="174" y="288"/>
                  </a:lnTo>
                  <a:lnTo>
                    <a:pt x="168" y="288"/>
                  </a:lnTo>
                  <a:lnTo>
                    <a:pt x="168" y="284"/>
                  </a:lnTo>
                  <a:lnTo>
                    <a:pt x="164" y="284"/>
                  </a:lnTo>
                  <a:lnTo>
                    <a:pt x="164" y="278"/>
                  </a:lnTo>
                  <a:lnTo>
                    <a:pt x="158" y="278"/>
                  </a:lnTo>
                  <a:lnTo>
                    <a:pt x="158" y="274"/>
                  </a:lnTo>
                  <a:lnTo>
                    <a:pt x="154" y="274"/>
                  </a:lnTo>
                  <a:lnTo>
                    <a:pt x="150" y="274"/>
                  </a:lnTo>
                  <a:lnTo>
                    <a:pt x="144" y="274"/>
                  </a:lnTo>
                  <a:lnTo>
                    <a:pt x="144" y="270"/>
                  </a:lnTo>
                  <a:lnTo>
                    <a:pt x="140" y="270"/>
                  </a:lnTo>
                  <a:lnTo>
                    <a:pt x="134" y="270"/>
                  </a:lnTo>
                  <a:lnTo>
                    <a:pt x="130" y="270"/>
                  </a:lnTo>
                  <a:lnTo>
                    <a:pt x="124" y="270"/>
                  </a:lnTo>
                  <a:lnTo>
                    <a:pt x="120" y="270"/>
                  </a:lnTo>
                  <a:lnTo>
                    <a:pt x="114" y="270"/>
                  </a:lnTo>
                  <a:lnTo>
                    <a:pt x="110" y="270"/>
                  </a:lnTo>
                  <a:lnTo>
                    <a:pt x="104" y="270"/>
                  </a:lnTo>
                  <a:lnTo>
                    <a:pt x="100" y="270"/>
                  </a:lnTo>
                  <a:lnTo>
                    <a:pt x="100" y="264"/>
                  </a:lnTo>
                  <a:lnTo>
                    <a:pt x="100" y="270"/>
                  </a:lnTo>
                  <a:lnTo>
                    <a:pt x="94" y="270"/>
                  </a:lnTo>
                  <a:lnTo>
                    <a:pt x="94" y="264"/>
                  </a:lnTo>
                  <a:lnTo>
                    <a:pt x="90" y="264"/>
                  </a:lnTo>
                  <a:lnTo>
                    <a:pt x="90" y="260"/>
                  </a:lnTo>
                  <a:lnTo>
                    <a:pt x="84" y="260"/>
                  </a:lnTo>
                  <a:lnTo>
                    <a:pt x="80" y="254"/>
                  </a:lnTo>
                  <a:lnTo>
                    <a:pt x="74" y="254"/>
                  </a:lnTo>
                  <a:lnTo>
                    <a:pt x="74" y="260"/>
                  </a:lnTo>
                  <a:lnTo>
                    <a:pt x="70" y="260"/>
                  </a:lnTo>
                  <a:lnTo>
                    <a:pt x="70" y="254"/>
                  </a:lnTo>
                  <a:lnTo>
                    <a:pt x="70" y="240"/>
                  </a:lnTo>
                  <a:lnTo>
                    <a:pt x="64" y="204"/>
                  </a:lnTo>
                  <a:lnTo>
                    <a:pt x="44" y="180"/>
                  </a:lnTo>
                  <a:lnTo>
                    <a:pt x="30" y="134"/>
                  </a:lnTo>
                  <a:lnTo>
                    <a:pt x="0" y="4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9" name="Freeform 270">
              <a:extLst>
                <a:ext uri="{FF2B5EF4-FFF2-40B4-BE49-F238E27FC236}">
                  <a16:creationId xmlns:a16="http://schemas.microsoft.com/office/drawing/2014/main" id="{004280F9-9B4C-5936-9768-18E1B35C0748}"/>
                </a:ext>
              </a:extLst>
            </p:cNvPr>
            <p:cNvSpPr>
              <a:spLocks/>
            </p:cNvSpPr>
            <p:nvPr/>
          </p:nvSpPr>
          <p:spPr bwMode="auto">
            <a:xfrm>
              <a:off x="5378450" y="2276475"/>
              <a:ext cx="450850" cy="460375"/>
            </a:xfrm>
            <a:custGeom>
              <a:avLst/>
              <a:gdLst>
                <a:gd name="T0" fmla="*/ 6350 w 284"/>
                <a:gd name="T1" fmla="*/ 79375 h 290"/>
                <a:gd name="T2" fmla="*/ 22225 w 284"/>
                <a:gd name="T3" fmla="*/ 73025 h 290"/>
                <a:gd name="T4" fmla="*/ 28575 w 284"/>
                <a:gd name="T5" fmla="*/ 57150 h 290"/>
                <a:gd name="T6" fmla="*/ 28575 w 284"/>
                <a:gd name="T7" fmla="*/ 47625 h 290"/>
                <a:gd name="T8" fmla="*/ 38100 w 284"/>
                <a:gd name="T9" fmla="*/ 47625 h 290"/>
                <a:gd name="T10" fmla="*/ 44450 w 284"/>
                <a:gd name="T11" fmla="*/ 47625 h 290"/>
                <a:gd name="T12" fmla="*/ 53975 w 284"/>
                <a:gd name="T13" fmla="*/ 47625 h 290"/>
                <a:gd name="T14" fmla="*/ 69850 w 284"/>
                <a:gd name="T15" fmla="*/ 41275 h 290"/>
                <a:gd name="T16" fmla="*/ 76200 w 284"/>
                <a:gd name="T17" fmla="*/ 25400 h 290"/>
                <a:gd name="T18" fmla="*/ 85725 w 284"/>
                <a:gd name="T19" fmla="*/ 41275 h 290"/>
                <a:gd name="T20" fmla="*/ 85725 w 284"/>
                <a:gd name="T21" fmla="*/ 31750 h 290"/>
                <a:gd name="T22" fmla="*/ 92075 w 284"/>
                <a:gd name="T23" fmla="*/ 31750 h 290"/>
                <a:gd name="T24" fmla="*/ 101600 w 284"/>
                <a:gd name="T25" fmla="*/ 15875 h 290"/>
                <a:gd name="T26" fmla="*/ 101600 w 284"/>
                <a:gd name="T27" fmla="*/ 9525 h 290"/>
                <a:gd name="T28" fmla="*/ 107950 w 284"/>
                <a:gd name="T29" fmla="*/ 25400 h 290"/>
                <a:gd name="T30" fmla="*/ 123825 w 284"/>
                <a:gd name="T31" fmla="*/ 15875 h 290"/>
                <a:gd name="T32" fmla="*/ 139700 w 284"/>
                <a:gd name="T33" fmla="*/ 9525 h 290"/>
                <a:gd name="T34" fmla="*/ 149225 w 284"/>
                <a:gd name="T35" fmla="*/ 9525 h 290"/>
                <a:gd name="T36" fmla="*/ 165100 w 284"/>
                <a:gd name="T37" fmla="*/ 15875 h 290"/>
                <a:gd name="T38" fmla="*/ 187325 w 284"/>
                <a:gd name="T39" fmla="*/ 25400 h 290"/>
                <a:gd name="T40" fmla="*/ 203200 w 284"/>
                <a:gd name="T41" fmla="*/ 15875 h 290"/>
                <a:gd name="T42" fmla="*/ 228600 w 284"/>
                <a:gd name="T43" fmla="*/ 15875 h 290"/>
                <a:gd name="T44" fmla="*/ 244475 w 284"/>
                <a:gd name="T45" fmla="*/ 25400 h 290"/>
                <a:gd name="T46" fmla="*/ 260350 w 284"/>
                <a:gd name="T47" fmla="*/ 41275 h 290"/>
                <a:gd name="T48" fmla="*/ 266700 w 284"/>
                <a:gd name="T49" fmla="*/ 57150 h 290"/>
                <a:gd name="T50" fmla="*/ 266700 w 284"/>
                <a:gd name="T51" fmla="*/ 79375 h 290"/>
                <a:gd name="T52" fmla="*/ 276225 w 284"/>
                <a:gd name="T53" fmla="*/ 95250 h 290"/>
                <a:gd name="T54" fmla="*/ 292100 w 284"/>
                <a:gd name="T55" fmla="*/ 111125 h 290"/>
                <a:gd name="T56" fmla="*/ 314325 w 284"/>
                <a:gd name="T57" fmla="*/ 120650 h 290"/>
                <a:gd name="T58" fmla="*/ 323850 w 284"/>
                <a:gd name="T59" fmla="*/ 142875 h 290"/>
                <a:gd name="T60" fmla="*/ 346075 w 284"/>
                <a:gd name="T61" fmla="*/ 142875 h 290"/>
                <a:gd name="T62" fmla="*/ 371475 w 284"/>
                <a:gd name="T63" fmla="*/ 136525 h 290"/>
                <a:gd name="T64" fmla="*/ 387350 w 284"/>
                <a:gd name="T65" fmla="*/ 152400 h 290"/>
                <a:gd name="T66" fmla="*/ 403225 w 284"/>
                <a:gd name="T67" fmla="*/ 168275 h 290"/>
                <a:gd name="T68" fmla="*/ 425450 w 284"/>
                <a:gd name="T69" fmla="*/ 174625 h 290"/>
                <a:gd name="T70" fmla="*/ 441325 w 284"/>
                <a:gd name="T71" fmla="*/ 190500 h 290"/>
                <a:gd name="T72" fmla="*/ 387350 w 284"/>
                <a:gd name="T73" fmla="*/ 269875 h 290"/>
                <a:gd name="T74" fmla="*/ 212725 w 284"/>
                <a:gd name="T75" fmla="*/ 422275 h 290"/>
                <a:gd name="T76" fmla="*/ 155575 w 284"/>
                <a:gd name="T77" fmla="*/ 454025 h 290"/>
                <a:gd name="T78" fmla="*/ 149225 w 284"/>
                <a:gd name="T79" fmla="*/ 438150 h 290"/>
                <a:gd name="T80" fmla="*/ 133350 w 284"/>
                <a:gd name="T81" fmla="*/ 428625 h 290"/>
                <a:gd name="T82" fmla="*/ 123825 w 284"/>
                <a:gd name="T83" fmla="*/ 406400 h 290"/>
                <a:gd name="T84" fmla="*/ 117475 w 284"/>
                <a:gd name="T85" fmla="*/ 390525 h 290"/>
                <a:gd name="T86" fmla="*/ 107950 w 284"/>
                <a:gd name="T87" fmla="*/ 374650 h 290"/>
                <a:gd name="T88" fmla="*/ 101600 w 284"/>
                <a:gd name="T89" fmla="*/ 358775 h 290"/>
                <a:gd name="T90" fmla="*/ 92075 w 284"/>
                <a:gd name="T91" fmla="*/ 342900 h 290"/>
                <a:gd name="T92" fmla="*/ 76200 w 284"/>
                <a:gd name="T93" fmla="*/ 333375 h 290"/>
                <a:gd name="T94" fmla="*/ 69850 w 284"/>
                <a:gd name="T95" fmla="*/ 317500 h 290"/>
                <a:gd name="T96" fmla="*/ 69850 w 284"/>
                <a:gd name="T97" fmla="*/ 311150 h 290"/>
                <a:gd name="T98" fmla="*/ 60325 w 284"/>
                <a:gd name="T99" fmla="*/ 295275 h 290"/>
                <a:gd name="T100" fmla="*/ 44450 w 284"/>
                <a:gd name="T101" fmla="*/ 279400 h 290"/>
                <a:gd name="T102" fmla="*/ 44450 w 284"/>
                <a:gd name="T103" fmla="*/ 263525 h 290"/>
                <a:gd name="T104" fmla="*/ 53975 w 284"/>
                <a:gd name="T105" fmla="*/ 247650 h 290"/>
                <a:gd name="T106" fmla="*/ 60325 w 284"/>
                <a:gd name="T107" fmla="*/ 231775 h 290"/>
                <a:gd name="T108" fmla="*/ 6350 w 284"/>
                <a:gd name="T109" fmla="*/ 190500 h 290"/>
                <a:gd name="T110" fmla="*/ 22225 w 284"/>
                <a:gd name="T111" fmla="*/ 174625 h 290"/>
                <a:gd name="T112" fmla="*/ 28575 w 284"/>
                <a:gd name="T113" fmla="*/ 152400 h 290"/>
                <a:gd name="T114" fmla="*/ 22225 w 284"/>
                <a:gd name="T115" fmla="*/ 136525 h 290"/>
                <a:gd name="T116" fmla="*/ 15875 w 284"/>
                <a:gd name="T117" fmla="*/ 120650 h 290"/>
                <a:gd name="T118" fmla="*/ 6350 w 284"/>
                <a:gd name="T119" fmla="*/ 104775 h 290"/>
                <a:gd name="T120" fmla="*/ 0 w 284"/>
                <a:gd name="T121" fmla="*/ 88900 h 2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84"/>
                <a:gd name="T184" fmla="*/ 0 h 290"/>
                <a:gd name="T185" fmla="*/ 284 w 284"/>
                <a:gd name="T186" fmla="*/ 290 h 29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84" h="290">
                  <a:moveTo>
                    <a:pt x="0" y="56"/>
                  </a:moveTo>
                  <a:lnTo>
                    <a:pt x="4" y="56"/>
                  </a:lnTo>
                  <a:lnTo>
                    <a:pt x="4" y="50"/>
                  </a:lnTo>
                  <a:lnTo>
                    <a:pt x="10" y="50"/>
                  </a:lnTo>
                  <a:lnTo>
                    <a:pt x="14" y="50"/>
                  </a:lnTo>
                  <a:lnTo>
                    <a:pt x="14" y="46"/>
                  </a:lnTo>
                  <a:lnTo>
                    <a:pt x="14" y="40"/>
                  </a:lnTo>
                  <a:lnTo>
                    <a:pt x="18" y="40"/>
                  </a:lnTo>
                  <a:lnTo>
                    <a:pt x="18" y="36"/>
                  </a:lnTo>
                  <a:lnTo>
                    <a:pt x="24" y="36"/>
                  </a:lnTo>
                  <a:lnTo>
                    <a:pt x="18" y="36"/>
                  </a:lnTo>
                  <a:lnTo>
                    <a:pt x="18" y="30"/>
                  </a:lnTo>
                  <a:lnTo>
                    <a:pt x="24" y="30"/>
                  </a:lnTo>
                  <a:lnTo>
                    <a:pt x="24" y="36"/>
                  </a:lnTo>
                  <a:lnTo>
                    <a:pt x="24" y="30"/>
                  </a:lnTo>
                  <a:lnTo>
                    <a:pt x="28" y="30"/>
                  </a:lnTo>
                  <a:lnTo>
                    <a:pt x="28" y="26"/>
                  </a:lnTo>
                  <a:lnTo>
                    <a:pt x="28" y="30"/>
                  </a:lnTo>
                  <a:lnTo>
                    <a:pt x="34" y="30"/>
                  </a:lnTo>
                  <a:lnTo>
                    <a:pt x="34" y="36"/>
                  </a:lnTo>
                  <a:lnTo>
                    <a:pt x="34" y="30"/>
                  </a:lnTo>
                  <a:lnTo>
                    <a:pt x="34" y="26"/>
                  </a:lnTo>
                  <a:lnTo>
                    <a:pt x="38" y="26"/>
                  </a:lnTo>
                  <a:lnTo>
                    <a:pt x="44" y="26"/>
                  </a:lnTo>
                  <a:lnTo>
                    <a:pt x="48" y="26"/>
                  </a:lnTo>
                  <a:lnTo>
                    <a:pt x="48" y="20"/>
                  </a:lnTo>
                  <a:lnTo>
                    <a:pt x="48" y="16"/>
                  </a:lnTo>
                  <a:lnTo>
                    <a:pt x="48" y="20"/>
                  </a:lnTo>
                  <a:lnTo>
                    <a:pt x="54" y="20"/>
                  </a:lnTo>
                  <a:lnTo>
                    <a:pt x="54" y="26"/>
                  </a:lnTo>
                  <a:lnTo>
                    <a:pt x="58" y="26"/>
                  </a:lnTo>
                  <a:lnTo>
                    <a:pt x="58" y="20"/>
                  </a:lnTo>
                  <a:lnTo>
                    <a:pt x="54" y="20"/>
                  </a:lnTo>
                  <a:lnTo>
                    <a:pt x="54" y="16"/>
                  </a:lnTo>
                  <a:lnTo>
                    <a:pt x="58" y="16"/>
                  </a:lnTo>
                  <a:lnTo>
                    <a:pt x="58" y="20"/>
                  </a:lnTo>
                  <a:lnTo>
                    <a:pt x="64" y="20"/>
                  </a:lnTo>
                  <a:lnTo>
                    <a:pt x="64" y="16"/>
                  </a:lnTo>
                  <a:lnTo>
                    <a:pt x="64" y="10"/>
                  </a:lnTo>
                  <a:lnTo>
                    <a:pt x="58" y="10"/>
                  </a:lnTo>
                  <a:lnTo>
                    <a:pt x="58" y="6"/>
                  </a:lnTo>
                  <a:lnTo>
                    <a:pt x="64" y="6"/>
                  </a:lnTo>
                  <a:lnTo>
                    <a:pt x="64" y="10"/>
                  </a:lnTo>
                  <a:lnTo>
                    <a:pt x="68" y="10"/>
                  </a:lnTo>
                  <a:lnTo>
                    <a:pt x="68" y="16"/>
                  </a:lnTo>
                  <a:lnTo>
                    <a:pt x="68" y="10"/>
                  </a:lnTo>
                  <a:lnTo>
                    <a:pt x="74" y="10"/>
                  </a:lnTo>
                  <a:lnTo>
                    <a:pt x="78" y="10"/>
                  </a:lnTo>
                  <a:lnTo>
                    <a:pt x="78" y="6"/>
                  </a:lnTo>
                  <a:lnTo>
                    <a:pt x="84" y="6"/>
                  </a:lnTo>
                  <a:lnTo>
                    <a:pt x="88" y="6"/>
                  </a:lnTo>
                  <a:lnTo>
                    <a:pt x="94" y="6"/>
                  </a:lnTo>
                  <a:lnTo>
                    <a:pt x="94" y="0"/>
                  </a:lnTo>
                  <a:lnTo>
                    <a:pt x="94" y="6"/>
                  </a:lnTo>
                  <a:lnTo>
                    <a:pt x="98" y="6"/>
                  </a:lnTo>
                  <a:lnTo>
                    <a:pt x="98" y="10"/>
                  </a:lnTo>
                  <a:lnTo>
                    <a:pt x="104" y="10"/>
                  </a:lnTo>
                  <a:lnTo>
                    <a:pt x="108" y="10"/>
                  </a:lnTo>
                  <a:lnTo>
                    <a:pt x="114" y="16"/>
                  </a:lnTo>
                  <a:lnTo>
                    <a:pt x="118" y="16"/>
                  </a:lnTo>
                  <a:lnTo>
                    <a:pt x="124" y="16"/>
                  </a:lnTo>
                  <a:lnTo>
                    <a:pt x="128" y="16"/>
                  </a:lnTo>
                  <a:lnTo>
                    <a:pt x="128" y="10"/>
                  </a:lnTo>
                  <a:lnTo>
                    <a:pt x="134" y="10"/>
                  </a:lnTo>
                  <a:lnTo>
                    <a:pt x="138" y="10"/>
                  </a:lnTo>
                  <a:lnTo>
                    <a:pt x="144" y="10"/>
                  </a:lnTo>
                  <a:lnTo>
                    <a:pt x="144" y="16"/>
                  </a:lnTo>
                  <a:lnTo>
                    <a:pt x="148" y="16"/>
                  </a:lnTo>
                  <a:lnTo>
                    <a:pt x="154" y="16"/>
                  </a:lnTo>
                  <a:lnTo>
                    <a:pt x="158" y="16"/>
                  </a:lnTo>
                  <a:lnTo>
                    <a:pt x="158" y="20"/>
                  </a:lnTo>
                  <a:lnTo>
                    <a:pt x="164" y="26"/>
                  </a:lnTo>
                  <a:lnTo>
                    <a:pt x="164" y="30"/>
                  </a:lnTo>
                  <a:lnTo>
                    <a:pt x="168" y="30"/>
                  </a:lnTo>
                  <a:lnTo>
                    <a:pt x="168" y="36"/>
                  </a:lnTo>
                  <a:lnTo>
                    <a:pt x="164" y="40"/>
                  </a:lnTo>
                  <a:lnTo>
                    <a:pt x="168" y="46"/>
                  </a:lnTo>
                  <a:lnTo>
                    <a:pt x="168" y="50"/>
                  </a:lnTo>
                  <a:lnTo>
                    <a:pt x="168" y="56"/>
                  </a:lnTo>
                  <a:lnTo>
                    <a:pt x="168" y="60"/>
                  </a:lnTo>
                  <a:lnTo>
                    <a:pt x="174" y="60"/>
                  </a:lnTo>
                  <a:lnTo>
                    <a:pt x="174" y="66"/>
                  </a:lnTo>
                  <a:lnTo>
                    <a:pt x="178" y="70"/>
                  </a:lnTo>
                  <a:lnTo>
                    <a:pt x="184" y="70"/>
                  </a:lnTo>
                  <a:lnTo>
                    <a:pt x="188" y="76"/>
                  </a:lnTo>
                  <a:lnTo>
                    <a:pt x="194" y="76"/>
                  </a:lnTo>
                  <a:lnTo>
                    <a:pt x="198" y="76"/>
                  </a:lnTo>
                  <a:lnTo>
                    <a:pt x="198" y="80"/>
                  </a:lnTo>
                  <a:lnTo>
                    <a:pt x="204" y="86"/>
                  </a:lnTo>
                  <a:lnTo>
                    <a:pt x="204" y="90"/>
                  </a:lnTo>
                  <a:lnTo>
                    <a:pt x="208" y="90"/>
                  </a:lnTo>
                  <a:lnTo>
                    <a:pt x="214" y="90"/>
                  </a:lnTo>
                  <a:lnTo>
                    <a:pt x="218" y="90"/>
                  </a:lnTo>
                  <a:lnTo>
                    <a:pt x="224" y="86"/>
                  </a:lnTo>
                  <a:lnTo>
                    <a:pt x="228" y="86"/>
                  </a:lnTo>
                  <a:lnTo>
                    <a:pt x="234" y="86"/>
                  </a:lnTo>
                  <a:lnTo>
                    <a:pt x="234" y="90"/>
                  </a:lnTo>
                  <a:lnTo>
                    <a:pt x="238" y="96"/>
                  </a:lnTo>
                  <a:lnTo>
                    <a:pt x="244" y="96"/>
                  </a:lnTo>
                  <a:lnTo>
                    <a:pt x="244" y="100"/>
                  </a:lnTo>
                  <a:lnTo>
                    <a:pt x="248" y="100"/>
                  </a:lnTo>
                  <a:lnTo>
                    <a:pt x="254" y="106"/>
                  </a:lnTo>
                  <a:lnTo>
                    <a:pt x="258" y="106"/>
                  </a:lnTo>
                  <a:lnTo>
                    <a:pt x="264" y="110"/>
                  </a:lnTo>
                  <a:lnTo>
                    <a:pt x="268" y="110"/>
                  </a:lnTo>
                  <a:lnTo>
                    <a:pt x="268" y="116"/>
                  </a:lnTo>
                  <a:lnTo>
                    <a:pt x="274" y="116"/>
                  </a:lnTo>
                  <a:lnTo>
                    <a:pt x="278" y="120"/>
                  </a:lnTo>
                  <a:lnTo>
                    <a:pt x="278" y="126"/>
                  </a:lnTo>
                  <a:lnTo>
                    <a:pt x="284" y="130"/>
                  </a:lnTo>
                  <a:lnTo>
                    <a:pt x="244" y="170"/>
                  </a:lnTo>
                  <a:lnTo>
                    <a:pt x="184" y="220"/>
                  </a:lnTo>
                  <a:lnTo>
                    <a:pt x="144" y="256"/>
                  </a:lnTo>
                  <a:lnTo>
                    <a:pt x="134" y="266"/>
                  </a:lnTo>
                  <a:lnTo>
                    <a:pt x="104" y="290"/>
                  </a:lnTo>
                  <a:lnTo>
                    <a:pt x="98" y="290"/>
                  </a:lnTo>
                  <a:lnTo>
                    <a:pt x="98" y="286"/>
                  </a:lnTo>
                  <a:lnTo>
                    <a:pt x="94" y="286"/>
                  </a:lnTo>
                  <a:lnTo>
                    <a:pt x="94" y="280"/>
                  </a:lnTo>
                  <a:lnTo>
                    <a:pt x="94" y="276"/>
                  </a:lnTo>
                  <a:lnTo>
                    <a:pt x="88" y="276"/>
                  </a:lnTo>
                  <a:lnTo>
                    <a:pt x="88" y="270"/>
                  </a:lnTo>
                  <a:lnTo>
                    <a:pt x="84" y="270"/>
                  </a:lnTo>
                  <a:lnTo>
                    <a:pt x="84" y="266"/>
                  </a:lnTo>
                  <a:lnTo>
                    <a:pt x="78" y="260"/>
                  </a:lnTo>
                  <a:lnTo>
                    <a:pt x="78" y="256"/>
                  </a:lnTo>
                  <a:lnTo>
                    <a:pt x="74" y="256"/>
                  </a:lnTo>
                  <a:lnTo>
                    <a:pt x="74" y="250"/>
                  </a:lnTo>
                  <a:lnTo>
                    <a:pt x="74" y="246"/>
                  </a:lnTo>
                  <a:lnTo>
                    <a:pt x="74" y="240"/>
                  </a:lnTo>
                  <a:lnTo>
                    <a:pt x="74" y="236"/>
                  </a:lnTo>
                  <a:lnTo>
                    <a:pt x="68" y="236"/>
                  </a:lnTo>
                  <a:lnTo>
                    <a:pt x="68" y="230"/>
                  </a:lnTo>
                  <a:lnTo>
                    <a:pt x="64" y="230"/>
                  </a:lnTo>
                  <a:lnTo>
                    <a:pt x="64" y="226"/>
                  </a:lnTo>
                  <a:lnTo>
                    <a:pt x="64" y="220"/>
                  </a:lnTo>
                  <a:lnTo>
                    <a:pt x="58" y="220"/>
                  </a:lnTo>
                  <a:lnTo>
                    <a:pt x="58" y="216"/>
                  </a:lnTo>
                  <a:lnTo>
                    <a:pt x="54" y="216"/>
                  </a:lnTo>
                  <a:lnTo>
                    <a:pt x="54" y="210"/>
                  </a:lnTo>
                  <a:lnTo>
                    <a:pt x="48" y="210"/>
                  </a:lnTo>
                  <a:lnTo>
                    <a:pt x="48" y="206"/>
                  </a:lnTo>
                  <a:lnTo>
                    <a:pt x="44" y="206"/>
                  </a:lnTo>
                  <a:lnTo>
                    <a:pt x="44" y="200"/>
                  </a:lnTo>
                  <a:lnTo>
                    <a:pt x="38" y="200"/>
                  </a:lnTo>
                  <a:lnTo>
                    <a:pt x="38" y="196"/>
                  </a:lnTo>
                  <a:lnTo>
                    <a:pt x="44" y="196"/>
                  </a:lnTo>
                  <a:lnTo>
                    <a:pt x="44" y="190"/>
                  </a:lnTo>
                  <a:lnTo>
                    <a:pt x="38" y="190"/>
                  </a:lnTo>
                  <a:lnTo>
                    <a:pt x="38" y="186"/>
                  </a:lnTo>
                  <a:lnTo>
                    <a:pt x="34" y="186"/>
                  </a:lnTo>
                  <a:lnTo>
                    <a:pt x="34" y="180"/>
                  </a:lnTo>
                  <a:lnTo>
                    <a:pt x="28" y="176"/>
                  </a:lnTo>
                  <a:lnTo>
                    <a:pt x="28" y="170"/>
                  </a:lnTo>
                  <a:lnTo>
                    <a:pt x="34" y="170"/>
                  </a:lnTo>
                  <a:lnTo>
                    <a:pt x="28" y="166"/>
                  </a:lnTo>
                  <a:lnTo>
                    <a:pt x="28" y="160"/>
                  </a:lnTo>
                  <a:lnTo>
                    <a:pt x="28" y="156"/>
                  </a:lnTo>
                  <a:lnTo>
                    <a:pt x="34" y="156"/>
                  </a:lnTo>
                  <a:lnTo>
                    <a:pt x="34" y="150"/>
                  </a:lnTo>
                  <a:lnTo>
                    <a:pt x="38" y="150"/>
                  </a:lnTo>
                  <a:lnTo>
                    <a:pt x="38" y="146"/>
                  </a:lnTo>
                  <a:lnTo>
                    <a:pt x="4" y="130"/>
                  </a:lnTo>
                  <a:lnTo>
                    <a:pt x="4" y="126"/>
                  </a:lnTo>
                  <a:lnTo>
                    <a:pt x="4" y="120"/>
                  </a:lnTo>
                  <a:lnTo>
                    <a:pt x="4" y="116"/>
                  </a:lnTo>
                  <a:lnTo>
                    <a:pt x="10" y="116"/>
                  </a:lnTo>
                  <a:lnTo>
                    <a:pt x="14" y="110"/>
                  </a:lnTo>
                  <a:lnTo>
                    <a:pt x="14" y="106"/>
                  </a:lnTo>
                  <a:lnTo>
                    <a:pt x="18" y="100"/>
                  </a:lnTo>
                  <a:lnTo>
                    <a:pt x="18" y="96"/>
                  </a:lnTo>
                  <a:lnTo>
                    <a:pt x="18" y="90"/>
                  </a:lnTo>
                  <a:lnTo>
                    <a:pt x="14" y="90"/>
                  </a:lnTo>
                  <a:lnTo>
                    <a:pt x="14" y="86"/>
                  </a:lnTo>
                  <a:lnTo>
                    <a:pt x="10" y="86"/>
                  </a:lnTo>
                  <a:lnTo>
                    <a:pt x="10" y="80"/>
                  </a:lnTo>
                  <a:lnTo>
                    <a:pt x="10" y="76"/>
                  </a:lnTo>
                  <a:lnTo>
                    <a:pt x="10" y="70"/>
                  </a:lnTo>
                  <a:lnTo>
                    <a:pt x="4" y="70"/>
                  </a:lnTo>
                  <a:lnTo>
                    <a:pt x="4" y="66"/>
                  </a:lnTo>
                  <a:lnTo>
                    <a:pt x="0" y="66"/>
                  </a:lnTo>
                  <a:lnTo>
                    <a:pt x="0" y="60"/>
                  </a:lnTo>
                  <a:lnTo>
                    <a:pt x="0" y="56"/>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0" name="Freeform 274">
              <a:extLst>
                <a:ext uri="{FF2B5EF4-FFF2-40B4-BE49-F238E27FC236}">
                  <a16:creationId xmlns:a16="http://schemas.microsoft.com/office/drawing/2014/main" id="{F7ABCC2E-F448-5BC1-67A6-A6DB61B9CAC3}"/>
                </a:ext>
              </a:extLst>
            </p:cNvPr>
            <p:cNvSpPr>
              <a:spLocks/>
            </p:cNvSpPr>
            <p:nvPr/>
          </p:nvSpPr>
          <p:spPr bwMode="auto">
            <a:xfrm>
              <a:off x="3619500" y="2222500"/>
              <a:ext cx="409575" cy="498475"/>
            </a:xfrm>
            <a:custGeom>
              <a:avLst/>
              <a:gdLst>
                <a:gd name="T0" fmla="*/ 6350 w 258"/>
                <a:gd name="T1" fmla="*/ 292100 h 314"/>
                <a:gd name="T2" fmla="*/ 53975 w 258"/>
                <a:gd name="T3" fmla="*/ 222250 h 314"/>
                <a:gd name="T4" fmla="*/ 117475 w 258"/>
                <a:gd name="T5" fmla="*/ 142875 h 314"/>
                <a:gd name="T6" fmla="*/ 133350 w 258"/>
                <a:gd name="T7" fmla="*/ 111125 h 314"/>
                <a:gd name="T8" fmla="*/ 139700 w 258"/>
                <a:gd name="T9" fmla="*/ 95250 h 314"/>
                <a:gd name="T10" fmla="*/ 149225 w 258"/>
                <a:gd name="T11" fmla="*/ 69850 h 314"/>
                <a:gd name="T12" fmla="*/ 139700 w 258"/>
                <a:gd name="T13" fmla="*/ 53975 h 314"/>
                <a:gd name="T14" fmla="*/ 149225 w 258"/>
                <a:gd name="T15" fmla="*/ 38100 h 314"/>
                <a:gd name="T16" fmla="*/ 149225 w 258"/>
                <a:gd name="T17" fmla="*/ 15875 h 314"/>
                <a:gd name="T18" fmla="*/ 165100 w 258"/>
                <a:gd name="T19" fmla="*/ 6350 h 314"/>
                <a:gd name="T20" fmla="*/ 250825 w 258"/>
                <a:gd name="T21" fmla="*/ 79375 h 314"/>
                <a:gd name="T22" fmla="*/ 330200 w 258"/>
                <a:gd name="T23" fmla="*/ 133350 h 314"/>
                <a:gd name="T24" fmla="*/ 387350 w 258"/>
                <a:gd name="T25" fmla="*/ 165100 h 314"/>
                <a:gd name="T26" fmla="*/ 403225 w 258"/>
                <a:gd name="T27" fmla="*/ 196850 h 314"/>
                <a:gd name="T28" fmla="*/ 403225 w 258"/>
                <a:gd name="T29" fmla="*/ 212725 h 314"/>
                <a:gd name="T30" fmla="*/ 403225 w 258"/>
                <a:gd name="T31" fmla="*/ 228600 h 314"/>
                <a:gd name="T32" fmla="*/ 403225 w 258"/>
                <a:gd name="T33" fmla="*/ 292100 h 314"/>
                <a:gd name="T34" fmla="*/ 403225 w 258"/>
                <a:gd name="T35" fmla="*/ 317500 h 314"/>
                <a:gd name="T36" fmla="*/ 403225 w 258"/>
                <a:gd name="T37" fmla="*/ 333375 h 314"/>
                <a:gd name="T38" fmla="*/ 403225 w 258"/>
                <a:gd name="T39" fmla="*/ 349250 h 314"/>
                <a:gd name="T40" fmla="*/ 387350 w 258"/>
                <a:gd name="T41" fmla="*/ 339725 h 314"/>
                <a:gd name="T42" fmla="*/ 377825 w 258"/>
                <a:gd name="T43" fmla="*/ 323850 h 314"/>
                <a:gd name="T44" fmla="*/ 371475 w 258"/>
                <a:gd name="T45" fmla="*/ 333375 h 314"/>
                <a:gd name="T46" fmla="*/ 330200 w 258"/>
                <a:gd name="T47" fmla="*/ 355600 h 314"/>
                <a:gd name="T48" fmla="*/ 298450 w 258"/>
                <a:gd name="T49" fmla="*/ 387350 h 314"/>
                <a:gd name="T50" fmla="*/ 260350 w 258"/>
                <a:gd name="T51" fmla="*/ 403225 h 314"/>
                <a:gd name="T52" fmla="*/ 244475 w 258"/>
                <a:gd name="T53" fmla="*/ 412750 h 314"/>
                <a:gd name="T54" fmla="*/ 244475 w 258"/>
                <a:gd name="T55" fmla="*/ 419100 h 314"/>
                <a:gd name="T56" fmla="*/ 234950 w 258"/>
                <a:gd name="T57" fmla="*/ 434975 h 314"/>
                <a:gd name="T58" fmla="*/ 219075 w 258"/>
                <a:gd name="T59" fmla="*/ 444500 h 314"/>
                <a:gd name="T60" fmla="*/ 228600 w 258"/>
                <a:gd name="T61" fmla="*/ 460375 h 314"/>
                <a:gd name="T62" fmla="*/ 228600 w 258"/>
                <a:gd name="T63" fmla="*/ 476250 h 314"/>
                <a:gd name="T64" fmla="*/ 219075 w 258"/>
                <a:gd name="T65" fmla="*/ 492125 h 314"/>
                <a:gd name="T66" fmla="*/ 203200 w 258"/>
                <a:gd name="T67" fmla="*/ 498475 h 314"/>
                <a:gd name="T68" fmla="*/ 203200 w 258"/>
                <a:gd name="T69" fmla="*/ 492125 h 314"/>
                <a:gd name="T70" fmla="*/ 196850 w 258"/>
                <a:gd name="T71" fmla="*/ 492125 h 314"/>
                <a:gd name="T72" fmla="*/ 187325 w 258"/>
                <a:gd name="T73" fmla="*/ 466725 h 314"/>
                <a:gd name="T74" fmla="*/ 165100 w 258"/>
                <a:gd name="T75" fmla="*/ 460375 h 314"/>
                <a:gd name="T76" fmla="*/ 155575 w 258"/>
                <a:gd name="T77" fmla="*/ 444500 h 314"/>
                <a:gd name="T78" fmla="*/ 149225 w 258"/>
                <a:gd name="T79" fmla="*/ 428625 h 314"/>
                <a:gd name="T80" fmla="*/ 139700 w 258"/>
                <a:gd name="T81" fmla="*/ 412750 h 314"/>
                <a:gd name="T82" fmla="*/ 139700 w 258"/>
                <a:gd name="T83" fmla="*/ 387350 h 314"/>
                <a:gd name="T84" fmla="*/ 123825 w 258"/>
                <a:gd name="T85" fmla="*/ 381000 h 314"/>
                <a:gd name="T86" fmla="*/ 117475 w 258"/>
                <a:gd name="T87" fmla="*/ 355600 h 314"/>
                <a:gd name="T88" fmla="*/ 117475 w 258"/>
                <a:gd name="T89" fmla="*/ 349250 h 314"/>
                <a:gd name="T90" fmla="*/ 101600 w 258"/>
                <a:gd name="T91" fmla="*/ 349250 h 314"/>
                <a:gd name="T92" fmla="*/ 76200 w 258"/>
                <a:gd name="T93" fmla="*/ 339725 h 314"/>
                <a:gd name="T94" fmla="*/ 60325 w 258"/>
                <a:gd name="T95" fmla="*/ 333375 h 314"/>
                <a:gd name="T96" fmla="*/ 38100 w 258"/>
                <a:gd name="T97" fmla="*/ 333375 h 314"/>
                <a:gd name="T98" fmla="*/ 22225 w 258"/>
                <a:gd name="T99" fmla="*/ 317500 h 314"/>
                <a:gd name="T100" fmla="*/ 6350 w 258"/>
                <a:gd name="T101" fmla="*/ 307975 h 3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8"/>
                <a:gd name="T154" fmla="*/ 0 h 314"/>
                <a:gd name="T155" fmla="*/ 258 w 258"/>
                <a:gd name="T156" fmla="*/ 314 h 31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8" h="314">
                  <a:moveTo>
                    <a:pt x="0" y="190"/>
                  </a:moveTo>
                  <a:lnTo>
                    <a:pt x="0" y="184"/>
                  </a:lnTo>
                  <a:lnTo>
                    <a:pt x="4" y="184"/>
                  </a:lnTo>
                  <a:lnTo>
                    <a:pt x="4" y="180"/>
                  </a:lnTo>
                  <a:lnTo>
                    <a:pt x="18" y="164"/>
                  </a:lnTo>
                  <a:lnTo>
                    <a:pt x="34" y="140"/>
                  </a:lnTo>
                  <a:lnTo>
                    <a:pt x="48" y="120"/>
                  </a:lnTo>
                  <a:lnTo>
                    <a:pt x="64" y="104"/>
                  </a:lnTo>
                  <a:lnTo>
                    <a:pt x="74" y="90"/>
                  </a:lnTo>
                  <a:lnTo>
                    <a:pt x="84" y="80"/>
                  </a:lnTo>
                  <a:lnTo>
                    <a:pt x="84" y="74"/>
                  </a:lnTo>
                  <a:lnTo>
                    <a:pt x="84" y="70"/>
                  </a:lnTo>
                  <a:lnTo>
                    <a:pt x="88" y="70"/>
                  </a:lnTo>
                  <a:lnTo>
                    <a:pt x="88" y="64"/>
                  </a:lnTo>
                  <a:lnTo>
                    <a:pt x="88" y="60"/>
                  </a:lnTo>
                  <a:lnTo>
                    <a:pt x="88" y="54"/>
                  </a:lnTo>
                  <a:lnTo>
                    <a:pt x="88" y="50"/>
                  </a:lnTo>
                  <a:lnTo>
                    <a:pt x="94" y="44"/>
                  </a:lnTo>
                  <a:lnTo>
                    <a:pt x="88" y="44"/>
                  </a:lnTo>
                  <a:lnTo>
                    <a:pt x="88" y="40"/>
                  </a:lnTo>
                  <a:lnTo>
                    <a:pt x="88" y="34"/>
                  </a:lnTo>
                  <a:lnTo>
                    <a:pt x="88" y="30"/>
                  </a:lnTo>
                  <a:lnTo>
                    <a:pt x="94" y="30"/>
                  </a:lnTo>
                  <a:lnTo>
                    <a:pt x="94" y="24"/>
                  </a:lnTo>
                  <a:lnTo>
                    <a:pt x="94" y="20"/>
                  </a:lnTo>
                  <a:lnTo>
                    <a:pt x="94" y="14"/>
                  </a:lnTo>
                  <a:lnTo>
                    <a:pt x="94" y="10"/>
                  </a:lnTo>
                  <a:lnTo>
                    <a:pt x="94" y="4"/>
                  </a:lnTo>
                  <a:lnTo>
                    <a:pt x="94" y="0"/>
                  </a:lnTo>
                  <a:lnTo>
                    <a:pt x="104" y="4"/>
                  </a:lnTo>
                  <a:lnTo>
                    <a:pt x="138" y="34"/>
                  </a:lnTo>
                  <a:lnTo>
                    <a:pt x="144" y="40"/>
                  </a:lnTo>
                  <a:lnTo>
                    <a:pt x="158" y="50"/>
                  </a:lnTo>
                  <a:lnTo>
                    <a:pt x="174" y="60"/>
                  </a:lnTo>
                  <a:lnTo>
                    <a:pt x="204" y="84"/>
                  </a:lnTo>
                  <a:lnTo>
                    <a:pt x="208" y="84"/>
                  </a:lnTo>
                  <a:lnTo>
                    <a:pt x="218" y="84"/>
                  </a:lnTo>
                  <a:lnTo>
                    <a:pt x="238" y="100"/>
                  </a:lnTo>
                  <a:lnTo>
                    <a:pt x="244" y="104"/>
                  </a:lnTo>
                  <a:lnTo>
                    <a:pt x="248" y="110"/>
                  </a:lnTo>
                  <a:lnTo>
                    <a:pt x="244" y="114"/>
                  </a:lnTo>
                  <a:lnTo>
                    <a:pt x="254" y="124"/>
                  </a:lnTo>
                  <a:lnTo>
                    <a:pt x="248" y="130"/>
                  </a:lnTo>
                  <a:lnTo>
                    <a:pt x="248" y="134"/>
                  </a:lnTo>
                  <a:lnTo>
                    <a:pt x="254" y="134"/>
                  </a:lnTo>
                  <a:lnTo>
                    <a:pt x="248" y="134"/>
                  </a:lnTo>
                  <a:lnTo>
                    <a:pt x="254" y="140"/>
                  </a:lnTo>
                  <a:lnTo>
                    <a:pt x="254" y="144"/>
                  </a:lnTo>
                  <a:lnTo>
                    <a:pt x="258" y="144"/>
                  </a:lnTo>
                  <a:lnTo>
                    <a:pt x="254" y="164"/>
                  </a:lnTo>
                  <a:lnTo>
                    <a:pt x="254" y="184"/>
                  </a:lnTo>
                  <a:lnTo>
                    <a:pt x="254" y="190"/>
                  </a:lnTo>
                  <a:lnTo>
                    <a:pt x="248" y="194"/>
                  </a:lnTo>
                  <a:lnTo>
                    <a:pt x="254" y="200"/>
                  </a:lnTo>
                  <a:lnTo>
                    <a:pt x="248" y="200"/>
                  </a:lnTo>
                  <a:lnTo>
                    <a:pt x="254" y="204"/>
                  </a:lnTo>
                  <a:lnTo>
                    <a:pt x="254" y="210"/>
                  </a:lnTo>
                  <a:lnTo>
                    <a:pt x="258" y="214"/>
                  </a:lnTo>
                  <a:lnTo>
                    <a:pt x="258" y="220"/>
                  </a:lnTo>
                  <a:lnTo>
                    <a:pt x="254" y="220"/>
                  </a:lnTo>
                  <a:lnTo>
                    <a:pt x="248" y="220"/>
                  </a:lnTo>
                  <a:lnTo>
                    <a:pt x="248" y="214"/>
                  </a:lnTo>
                  <a:lnTo>
                    <a:pt x="244" y="214"/>
                  </a:lnTo>
                  <a:lnTo>
                    <a:pt x="244" y="210"/>
                  </a:lnTo>
                  <a:lnTo>
                    <a:pt x="238" y="210"/>
                  </a:lnTo>
                  <a:lnTo>
                    <a:pt x="238" y="204"/>
                  </a:lnTo>
                  <a:lnTo>
                    <a:pt x="238" y="210"/>
                  </a:lnTo>
                  <a:lnTo>
                    <a:pt x="238" y="204"/>
                  </a:lnTo>
                  <a:lnTo>
                    <a:pt x="234" y="210"/>
                  </a:lnTo>
                  <a:lnTo>
                    <a:pt x="238" y="214"/>
                  </a:lnTo>
                  <a:lnTo>
                    <a:pt x="214" y="220"/>
                  </a:lnTo>
                  <a:lnTo>
                    <a:pt x="208" y="224"/>
                  </a:lnTo>
                  <a:lnTo>
                    <a:pt x="208" y="230"/>
                  </a:lnTo>
                  <a:lnTo>
                    <a:pt x="194" y="244"/>
                  </a:lnTo>
                  <a:lnTo>
                    <a:pt x="188" y="244"/>
                  </a:lnTo>
                  <a:lnTo>
                    <a:pt x="174" y="254"/>
                  </a:lnTo>
                  <a:lnTo>
                    <a:pt x="168" y="254"/>
                  </a:lnTo>
                  <a:lnTo>
                    <a:pt x="164" y="254"/>
                  </a:lnTo>
                  <a:lnTo>
                    <a:pt x="164" y="260"/>
                  </a:lnTo>
                  <a:lnTo>
                    <a:pt x="158" y="260"/>
                  </a:lnTo>
                  <a:lnTo>
                    <a:pt x="154" y="260"/>
                  </a:lnTo>
                  <a:lnTo>
                    <a:pt x="154" y="254"/>
                  </a:lnTo>
                  <a:lnTo>
                    <a:pt x="154" y="260"/>
                  </a:lnTo>
                  <a:lnTo>
                    <a:pt x="154" y="264"/>
                  </a:lnTo>
                  <a:lnTo>
                    <a:pt x="154" y="270"/>
                  </a:lnTo>
                  <a:lnTo>
                    <a:pt x="148" y="270"/>
                  </a:lnTo>
                  <a:lnTo>
                    <a:pt x="148" y="274"/>
                  </a:lnTo>
                  <a:lnTo>
                    <a:pt x="154" y="274"/>
                  </a:lnTo>
                  <a:lnTo>
                    <a:pt x="138" y="274"/>
                  </a:lnTo>
                  <a:lnTo>
                    <a:pt x="138" y="280"/>
                  </a:lnTo>
                  <a:lnTo>
                    <a:pt x="138" y="284"/>
                  </a:lnTo>
                  <a:lnTo>
                    <a:pt x="144" y="284"/>
                  </a:lnTo>
                  <a:lnTo>
                    <a:pt x="144" y="290"/>
                  </a:lnTo>
                  <a:lnTo>
                    <a:pt x="148" y="294"/>
                  </a:lnTo>
                  <a:lnTo>
                    <a:pt x="144" y="294"/>
                  </a:lnTo>
                  <a:lnTo>
                    <a:pt x="144" y="300"/>
                  </a:lnTo>
                  <a:lnTo>
                    <a:pt x="144" y="304"/>
                  </a:lnTo>
                  <a:lnTo>
                    <a:pt x="138" y="304"/>
                  </a:lnTo>
                  <a:lnTo>
                    <a:pt x="138" y="310"/>
                  </a:lnTo>
                  <a:lnTo>
                    <a:pt x="134" y="310"/>
                  </a:lnTo>
                  <a:lnTo>
                    <a:pt x="134" y="314"/>
                  </a:lnTo>
                  <a:lnTo>
                    <a:pt x="128" y="314"/>
                  </a:lnTo>
                  <a:lnTo>
                    <a:pt x="124" y="314"/>
                  </a:lnTo>
                  <a:lnTo>
                    <a:pt x="124" y="310"/>
                  </a:lnTo>
                  <a:lnTo>
                    <a:pt x="128" y="310"/>
                  </a:lnTo>
                  <a:lnTo>
                    <a:pt x="128" y="304"/>
                  </a:lnTo>
                  <a:lnTo>
                    <a:pt x="124" y="304"/>
                  </a:lnTo>
                  <a:lnTo>
                    <a:pt x="124" y="310"/>
                  </a:lnTo>
                  <a:lnTo>
                    <a:pt x="118" y="304"/>
                  </a:lnTo>
                  <a:lnTo>
                    <a:pt x="118" y="300"/>
                  </a:lnTo>
                  <a:lnTo>
                    <a:pt x="118" y="294"/>
                  </a:lnTo>
                  <a:lnTo>
                    <a:pt x="114" y="294"/>
                  </a:lnTo>
                  <a:lnTo>
                    <a:pt x="108" y="294"/>
                  </a:lnTo>
                  <a:lnTo>
                    <a:pt x="104" y="290"/>
                  </a:lnTo>
                  <a:lnTo>
                    <a:pt x="104" y="284"/>
                  </a:lnTo>
                  <a:lnTo>
                    <a:pt x="104" y="280"/>
                  </a:lnTo>
                  <a:lnTo>
                    <a:pt x="98" y="280"/>
                  </a:lnTo>
                  <a:lnTo>
                    <a:pt x="98" y="274"/>
                  </a:lnTo>
                  <a:lnTo>
                    <a:pt x="94" y="274"/>
                  </a:lnTo>
                  <a:lnTo>
                    <a:pt x="94" y="270"/>
                  </a:lnTo>
                  <a:lnTo>
                    <a:pt x="94" y="264"/>
                  </a:lnTo>
                  <a:lnTo>
                    <a:pt x="94" y="260"/>
                  </a:lnTo>
                  <a:lnTo>
                    <a:pt x="88" y="260"/>
                  </a:lnTo>
                  <a:lnTo>
                    <a:pt x="88" y="254"/>
                  </a:lnTo>
                  <a:lnTo>
                    <a:pt x="84" y="250"/>
                  </a:lnTo>
                  <a:lnTo>
                    <a:pt x="88" y="244"/>
                  </a:lnTo>
                  <a:lnTo>
                    <a:pt x="84" y="244"/>
                  </a:lnTo>
                  <a:lnTo>
                    <a:pt x="78" y="244"/>
                  </a:lnTo>
                  <a:lnTo>
                    <a:pt x="78" y="240"/>
                  </a:lnTo>
                  <a:lnTo>
                    <a:pt x="78" y="234"/>
                  </a:lnTo>
                  <a:lnTo>
                    <a:pt x="74" y="230"/>
                  </a:lnTo>
                  <a:lnTo>
                    <a:pt x="74" y="224"/>
                  </a:lnTo>
                  <a:lnTo>
                    <a:pt x="68" y="224"/>
                  </a:lnTo>
                  <a:lnTo>
                    <a:pt x="68" y="220"/>
                  </a:lnTo>
                  <a:lnTo>
                    <a:pt x="74" y="220"/>
                  </a:lnTo>
                  <a:lnTo>
                    <a:pt x="68" y="220"/>
                  </a:lnTo>
                  <a:lnTo>
                    <a:pt x="68" y="214"/>
                  </a:lnTo>
                  <a:lnTo>
                    <a:pt x="64" y="220"/>
                  </a:lnTo>
                  <a:lnTo>
                    <a:pt x="58" y="220"/>
                  </a:lnTo>
                  <a:lnTo>
                    <a:pt x="54" y="214"/>
                  </a:lnTo>
                  <a:lnTo>
                    <a:pt x="48" y="214"/>
                  </a:lnTo>
                  <a:lnTo>
                    <a:pt x="44" y="214"/>
                  </a:lnTo>
                  <a:lnTo>
                    <a:pt x="44" y="210"/>
                  </a:lnTo>
                  <a:lnTo>
                    <a:pt x="38" y="210"/>
                  </a:lnTo>
                  <a:lnTo>
                    <a:pt x="34" y="210"/>
                  </a:lnTo>
                  <a:lnTo>
                    <a:pt x="28" y="210"/>
                  </a:lnTo>
                  <a:lnTo>
                    <a:pt x="24" y="210"/>
                  </a:lnTo>
                  <a:lnTo>
                    <a:pt x="18" y="210"/>
                  </a:lnTo>
                  <a:lnTo>
                    <a:pt x="14" y="204"/>
                  </a:lnTo>
                  <a:lnTo>
                    <a:pt x="14" y="200"/>
                  </a:lnTo>
                  <a:lnTo>
                    <a:pt x="8" y="200"/>
                  </a:lnTo>
                  <a:lnTo>
                    <a:pt x="8" y="194"/>
                  </a:lnTo>
                  <a:lnTo>
                    <a:pt x="4" y="194"/>
                  </a:lnTo>
                  <a:lnTo>
                    <a:pt x="4" y="190"/>
                  </a:lnTo>
                  <a:lnTo>
                    <a:pt x="0" y="19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1" name="Freeform 276">
              <a:extLst>
                <a:ext uri="{FF2B5EF4-FFF2-40B4-BE49-F238E27FC236}">
                  <a16:creationId xmlns:a16="http://schemas.microsoft.com/office/drawing/2014/main" id="{B79EADAD-3485-3418-7437-C81D8D9C56E3}"/>
                </a:ext>
              </a:extLst>
            </p:cNvPr>
            <p:cNvSpPr>
              <a:spLocks/>
            </p:cNvSpPr>
            <p:nvPr/>
          </p:nvSpPr>
          <p:spPr bwMode="auto">
            <a:xfrm>
              <a:off x="4324350" y="2206625"/>
              <a:ext cx="498475" cy="539750"/>
            </a:xfrm>
            <a:custGeom>
              <a:avLst/>
              <a:gdLst>
                <a:gd name="T0" fmla="*/ 95250 w 314"/>
                <a:gd name="T1" fmla="*/ 47625 h 340"/>
                <a:gd name="T2" fmla="*/ 117475 w 314"/>
                <a:gd name="T3" fmla="*/ 31750 h 340"/>
                <a:gd name="T4" fmla="*/ 127000 w 314"/>
                <a:gd name="T5" fmla="*/ 6350 h 340"/>
                <a:gd name="T6" fmla="*/ 171450 w 314"/>
                <a:gd name="T7" fmla="*/ 15875 h 340"/>
                <a:gd name="T8" fmla="*/ 314325 w 314"/>
                <a:gd name="T9" fmla="*/ 79375 h 340"/>
                <a:gd name="T10" fmla="*/ 393700 w 314"/>
                <a:gd name="T11" fmla="*/ 63500 h 340"/>
                <a:gd name="T12" fmla="*/ 409575 w 314"/>
                <a:gd name="T13" fmla="*/ 79375 h 340"/>
                <a:gd name="T14" fmla="*/ 434975 w 314"/>
                <a:gd name="T15" fmla="*/ 85725 h 340"/>
                <a:gd name="T16" fmla="*/ 450850 w 314"/>
                <a:gd name="T17" fmla="*/ 85725 h 340"/>
                <a:gd name="T18" fmla="*/ 466725 w 314"/>
                <a:gd name="T19" fmla="*/ 101600 h 340"/>
                <a:gd name="T20" fmla="*/ 488950 w 314"/>
                <a:gd name="T21" fmla="*/ 111125 h 340"/>
                <a:gd name="T22" fmla="*/ 498475 w 314"/>
                <a:gd name="T23" fmla="*/ 133350 h 340"/>
                <a:gd name="T24" fmla="*/ 457200 w 314"/>
                <a:gd name="T25" fmla="*/ 174625 h 340"/>
                <a:gd name="T26" fmla="*/ 450850 w 314"/>
                <a:gd name="T27" fmla="*/ 196850 h 340"/>
                <a:gd name="T28" fmla="*/ 434975 w 314"/>
                <a:gd name="T29" fmla="*/ 228600 h 340"/>
                <a:gd name="T30" fmla="*/ 457200 w 314"/>
                <a:gd name="T31" fmla="*/ 339725 h 340"/>
                <a:gd name="T32" fmla="*/ 419100 w 314"/>
                <a:gd name="T33" fmla="*/ 396875 h 340"/>
                <a:gd name="T34" fmla="*/ 339725 w 314"/>
                <a:gd name="T35" fmla="*/ 466725 h 340"/>
                <a:gd name="T36" fmla="*/ 266700 w 314"/>
                <a:gd name="T37" fmla="*/ 530225 h 340"/>
                <a:gd name="T38" fmla="*/ 260350 w 314"/>
                <a:gd name="T39" fmla="*/ 523875 h 340"/>
                <a:gd name="T40" fmla="*/ 250825 w 314"/>
                <a:gd name="T41" fmla="*/ 498475 h 340"/>
                <a:gd name="T42" fmla="*/ 234950 w 314"/>
                <a:gd name="T43" fmla="*/ 482600 h 340"/>
                <a:gd name="T44" fmla="*/ 212725 w 314"/>
                <a:gd name="T45" fmla="*/ 492125 h 340"/>
                <a:gd name="T46" fmla="*/ 196850 w 314"/>
                <a:gd name="T47" fmla="*/ 498475 h 340"/>
                <a:gd name="T48" fmla="*/ 212725 w 314"/>
                <a:gd name="T49" fmla="*/ 482600 h 340"/>
                <a:gd name="T50" fmla="*/ 196850 w 314"/>
                <a:gd name="T51" fmla="*/ 466725 h 340"/>
                <a:gd name="T52" fmla="*/ 180975 w 314"/>
                <a:gd name="T53" fmla="*/ 482600 h 340"/>
                <a:gd name="T54" fmla="*/ 180975 w 314"/>
                <a:gd name="T55" fmla="*/ 450850 h 340"/>
                <a:gd name="T56" fmla="*/ 165100 w 314"/>
                <a:gd name="T57" fmla="*/ 434975 h 340"/>
                <a:gd name="T58" fmla="*/ 158750 w 314"/>
                <a:gd name="T59" fmla="*/ 412750 h 340"/>
                <a:gd name="T60" fmla="*/ 158750 w 314"/>
                <a:gd name="T61" fmla="*/ 396875 h 340"/>
                <a:gd name="T62" fmla="*/ 142875 w 314"/>
                <a:gd name="T63" fmla="*/ 381000 h 340"/>
                <a:gd name="T64" fmla="*/ 142875 w 314"/>
                <a:gd name="T65" fmla="*/ 349250 h 340"/>
                <a:gd name="T66" fmla="*/ 133350 w 314"/>
                <a:gd name="T67" fmla="*/ 323850 h 340"/>
                <a:gd name="T68" fmla="*/ 142875 w 314"/>
                <a:gd name="T69" fmla="*/ 317500 h 340"/>
                <a:gd name="T70" fmla="*/ 142875 w 314"/>
                <a:gd name="T71" fmla="*/ 292100 h 340"/>
                <a:gd name="T72" fmla="*/ 127000 w 314"/>
                <a:gd name="T73" fmla="*/ 276225 h 340"/>
                <a:gd name="T74" fmla="*/ 111125 w 314"/>
                <a:gd name="T75" fmla="*/ 260350 h 340"/>
                <a:gd name="T76" fmla="*/ 95250 w 314"/>
                <a:gd name="T77" fmla="*/ 244475 h 340"/>
                <a:gd name="T78" fmla="*/ 85725 w 314"/>
                <a:gd name="T79" fmla="*/ 238125 h 340"/>
                <a:gd name="T80" fmla="*/ 69850 w 314"/>
                <a:gd name="T81" fmla="*/ 212725 h 340"/>
                <a:gd name="T82" fmla="*/ 63500 w 314"/>
                <a:gd name="T83" fmla="*/ 206375 h 340"/>
                <a:gd name="T84" fmla="*/ 53975 w 314"/>
                <a:gd name="T85" fmla="*/ 180975 h 340"/>
                <a:gd name="T86" fmla="*/ 47625 w 314"/>
                <a:gd name="T87" fmla="*/ 158750 h 340"/>
                <a:gd name="T88" fmla="*/ 47625 w 314"/>
                <a:gd name="T89" fmla="*/ 142875 h 340"/>
                <a:gd name="T90" fmla="*/ 31750 w 314"/>
                <a:gd name="T91" fmla="*/ 127000 h 340"/>
                <a:gd name="T92" fmla="*/ 31750 w 314"/>
                <a:gd name="T93" fmla="*/ 117475 h 340"/>
                <a:gd name="T94" fmla="*/ 15875 w 314"/>
                <a:gd name="T95" fmla="*/ 101600 h 340"/>
                <a:gd name="T96" fmla="*/ 0 w 314"/>
                <a:gd name="T97" fmla="*/ 79375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4"/>
                <a:gd name="T148" fmla="*/ 0 h 340"/>
                <a:gd name="T149" fmla="*/ 314 w 314"/>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4" h="340">
                  <a:moveTo>
                    <a:pt x="0" y="50"/>
                  </a:moveTo>
                  <a:lnTo>
                    <a:pt x="10" y="50"/>
                  </a:lnTo>
                  <a:lnTo>
                    <a:pt x="44" y="34"/>
                  </a:lnTo>
                  <a:lnTo>
                    <a:pt x="60" y="30"/>
                  </a:lnTo>
                  <a:lnTo>
                    <a:pt x="64" y="24"/>
                  </a:lnTo>
                  <a:lnTo>
                    <a:pt x="74" y="24"/>
                  </a:lnTo>
                  <a:lnTo>
                    <a:pt x="80" y="20"/>
                  </a:lnTo>
                  <a:lnTo>
                    <a:pt x="74" y="20"/>
                  </a:lnTo>
                  <a:lnTo>
                    <a:pt x="74" y="14"/>
                  </a:lnTo>
                  <a:lnTo>
                    <a:pt x="80" y="14"/>
                  </a:lnTo>
                  <a:lnTo>
                    <a:pt x="80" y="10"/>
                  </a:lnTo>
                  <a:lnTo>
                    <a:pt x="80" y="4"/>
                  </a:lnTo>
                  <a:lnTo>
                    <a:pt x="84" y="4"/>
                  </a:lnTo>
                  <a:lnTo>
                    <a:pt x="84" y="0"/>
                  </a:lnTo>
                  <a:lnTo>
                    <a:pt x="90" y="0"/>
                  </a:lnTo>
                  <a:lnTo>
                    <a:pt x="108" y="10"/>
                  </a:lnTo>
                  <a:lnTo>
                    <a:pt x="144" y="24"/>
                  </a:lnTo>
                  <a:lnTo>
                    <a:pt x="154" y="30"/>
                  </a:lnTo>
                  <a:lnTo>
                    <a:pt x="174" y="40"/>
                  </a:lnTo>
                  <a:lnTo>
                    <a:pt x="198" y="50"/>
                  </a:lnTo>
                  <a:lnTo>
                    <a:pt x="204" y="50"/>
                  </a:lnTo>
                  <a:lnTo>
                    <a:pt x="214" y="44"/>
                  </a:lnTo>
                  <a:lnTo>
                    <a:pt x="248" y="34"/>
                  </a:lnTo>
                  <a:lnTo>
                    <a:pt x="248" y="40"/>
                  </a:lnTo>
                  <a:lnTo>
                    <a:pt x="254" y="40"/>
                  </a:lnTo>
                  <a:lnTo>
                    <a:pt x="254" y="44"/>
                  </a:lnTo>
                  <a:lnTo>
                    <a:pt x="258" y="44"/>
                  </a:lnTo>
                  <a:lnTo>
                    <a:pt x="258" y="50"/>
                  </a:lnTo>
                  <a:lnTo>
                    <a:pt x="264" y="50"/>
                  </a:lnTo>
                  <a:lnTo>
                    <a:pt x="264" y="54"/>
                  </a:lnTo>
                  <a:lnTo>
                    <a:pt x="268" y="54"/>
                  </a:lnTo>
                  <a:lnTo>
                    <a:pt x="274" y="54"/>
                  </a:lnTo>
                  <a:lnTo>
                    <a:pt x="274" y="60"/>
                  </a:lnTo>
                  <a:lnTo>
                    <a:pt x="278" y="60"/>
                  </a:lnTo>
                  <a:lnTo>
                    <a:pt x="278" y="54"/>
                  </a:lnTo>
                  <a:lnTo>
                    <a:pt x="284" y="54"/>
                  </a:lnTo>
                  <a:lnTo>
                    <a:pt x="284" y="60"/>
                  </a:lnTo>
                  <a:lnTo>
                    <a:pt x="288" y="60"/>
                  </a:lnTo>
                  <a:lnTo>
                    <a:pt x="288" y="64"/>
                  </a:lnTo>
                  <a:lnTo>
                    <a:pt x="294" y="64"/>
                  </a:lnTo>
                  <a:lnTo>
                    <a:pt x="298" y="64"/>
                  </a:lnTo>
                  <a:lnTo>
                    <a:pt x="298" y="70"/>
                  </a:lnTo>
                  <a:lnTo>
                    <a:pt x="304" y="70"/>
                  </a:lnTo>
                  <a:lnTo>
                    <a:pt x="308" y="70"/>
                  </a:lnTo>
                  <a:lnTo>
                    <a:pt x="308" y="74"/>
                  </a:lnTo>
                  <a:lnTo>
                    <a:pt x="308" y="80"/>
                  </a:lnTo>
                  <a:lnTo>
                    <a:pt x="314" y="80"/>
                  </a:lnTo>
                  <a:lnTo>
                    <a:pt x="314" y="84"/>
                  </a:lnTo>
                  <a:lnTo>
                    <a:pt x="298" y="100"/>
                  </a:lnTo>
                  <a:lnTo>
                    <a:pt x="298" y="114"/>
                  </a:lnTo>
                  <a:lnTo>
                    <a:pt x="294" y="120"/>
                  </a:lnTo>
                  <a:lnTo>
                    <a:pt x="288" y="110"/>
                  </a:lnTo>
                  <a:lnTo>
                    <a:pt x="284" y="110"/>
                  </a:lnTo>
                  <a:lnTo>
                    <a:pt x="278" y="114"/>
                  </a:lnTo>
                  <a:lnTo>
                    <a:pt x="278" y="120"/>
                  </a:lnTo>
                  <a:lnTo>
                    <a:pt x="284" y="124"/>
                  </a:lnTo>
                  <a:lnTo>
                    <a:pt x="284" y="130"/>
                  </a:lnTo>
                  <a:lnTo>
                    <a:pt x="288" y="130"/>
                  </a:lnTo>
                  <a:lnTo>
                    <a:pt x="278" y="140"/>
                  </a:lnTo>
                  <a:lnTo>
                    <a:pt x="274" y="144"/>
                  </a:lnTo>
                  <a:lnTo>
                    <a:pt x="268" y="150"/>
                  </a:lnTo>
                  <a:lnTo>
                    <a:pt x="278" y="174"/>
                  </a:lnTo>
                  <a:lnTo>
                    <a:pt x="288" y="200"/>
                  </a:lnTo>
                  <a:lnTo>
                    <a:pt x="288" y="214"/>
                  </a:lnTo>
                  <a:lnTo>
                    <a:pt x="288" y="224"/>
                  </a:lnTo>
                  <a:lnTo>
                    <a:pt x="278" y="234"/>
                  </a:lnTo>
                  <a:lnTo>
                    <a:pt x="274" y="244"/>
                  </a:lnTo>
                  <a:lnTo>
                    <a:pt x="264" y="250"/>
                  </a:lnTo>
                  <a:lnTo>
                    <a:pt x="244" y="270"/>
                  </a:lnTo>
                  <a:lnTo>
                    <a:pt x="228" y="284"/>
                  </a:lnTo>
                  <a:lnTo>
                    <a:pt x="218" y="294"/>
                  </a:lnTo>
                  <a:lnTo>
                    <a:pt x="214" y="294"/>
                  </a:lnTo>
                  <a:lnTo>
                    <a:pt x="208" y="300"/>
                  </a:lnTo>
                  <a:lnTo>
                    <a:pt x="204" y="304"/>
                  </a:lnTo>
                  <a:lnTo>
                    <a:pt x="188" y="320"/>
                  </a:lnTo>
                  <a:lnTo>
                    <a:pt x="168" y="334"/>
                  </a:lnTo>
                  <a:lnTo>
                    <a:pt x="168" y="340"/>
                  </a:lnTo>
                  <a:lnTo>
                    <a:pt x="164" y="340"/>
                  </a:lnTo>
                  <a:lnTo>
                    <a:pt x="164" y="334"/>
                  </a:lnTo>
                  <a:lnTo>
                    <a:pt x="164" y="330"/>
                  </a:lnTo>
                  <a:lnTo>
                    <a:pt x="164" y="324"/>
                  </a:lnTo>
                  <a:lnTo>
                    <a:pt x="158" y="324"/>
                  </a:lnTo>
                  <a:lnTo>
                    <a:pt x="158" y="320"/>
                  </a:lnTo>
                  <a:lnTo>
                    <a:pt x="158" y="314"/>
                  </a:lnTo>
                  <a:lnTo>
                    <a:pt x="154" y="314"/>
                  </a:lnTo>
                  <a:lnTo>
                    <a:pt x="148" y="314"/>
                  </a:lnTo>
                  <a:lnTo>
                    <a:pt x="148" y="310"/>
                  </a:lnTo>
                  <a:lnTo>
                    <a:pt x="148" y="304"/>
                  </a:lnTo>
                  <a:lnTo>
                    <a:pt x="144" y="304"/>
                  </a:lnTo>
                  <a:lnTo>
                    <a:pt x="144" y="310"/>
                  </a:lnTo>
                  <a:lnTo>
                    <a:pt x="138" y="310"/>
                  </a:lnTo>
                  <a:lnTo>
                    <a:pt x="134" y="310"/>
                  </a:lnTo>
                  <a:lnTo>
                    <a:pt x="134" y="314"/>
                  </a:lnTo>
                  <a:lnTo>
                    <a:pt x="130" y="320"/>
                  </a:lnTo>
                  <a:lnTo>
                    <a:pt x="124" y="320"/>
                  </a:lnTo>
                  <a:lnTo>
                    <a:pt x="124" y="314"/>
                  </a:lnTo>
                  <a:lnTo>
                    <a:pt x="124" y="310"/>
                  </a:lnTo>
                  <a:lnTo>
                    <a:pt x="130" y="310"/>
                  </a:lnTo>
                  <a:lnTo>
                    <a:pt x="130" y="304"/>
                  </a:lnTo>
                  <a:lnTo>
                    <a:pt x="134" y="304"/>
                  </a:lnTo>
                  <a:lnTo>
                    <a:pt x="134" y="300"/>
                  </a:lnTo>
                  <a:lnTo>
                    <a:pt x="130" y="300"/>
                  </a:lnTo>
                  <a:lnTo>
                    <a:pt x="124" y="300"/>
                  </a:lnTo>
                  <a:lnTo>
                    <a:pt x="124" y="294"/>
                  </a:lnTo>
                  <a:lnTo>
                    <a:pt x="124" y="300"/>
                  </a:lnTo>
                  <a:lnTo>
                    <a:pt x="120" y="300"/>
                  </a:lnTo>
                  <a:lnTo>
                    <a:pt x="114" y="300"/>
                  </a:lnTo>
                  <a:lnTo>
                    <a:pt x="114" y="304"/>
                  </a:lnTo>
                  <a:lnTo>
                    <a:pt x="114" y="300"/>
                  </a:lnTo>
                  <a:lnTo>
                    <a:pt x="114" y="294"/>
                  </a:lnTo>
                  <a:lnTo>
                    <a:pt x="114" y="290"/>
                  </a:lnTo>
                  <a:lnTo>
                    <a:pt x="114" y="284"/>
                  </a:lnTo>
                  <a:lnTo>
                    <a:pt x="108" y="284"/>
                  </a:lnTo>
                  <a:lnTo>
                    <a:pt x="108" y="280"/>
                  </a:lnTo>
                  <a:lnTo>
                    <a:pt x="108" y="274"/>
                  </a:lnTo>
                  <a:lnTo>
                    <a:pt x="104" y="274"/>
                  </a:lnTo>
                  <a:lnTo>
                    <a:pt x="104" y="270"/>
                  </a:lnTo>
                  <a:lnTo>
                    <a:pt x="104" y="264"/>
                  </a:lnTo>
                  <a:lnTo>
                    <a:pt x="100" y="264"/>
                  </a:lnTo>
                  <a:lnTo>
                    <a:pt x="100" y="260"/>
                  </a:lnTo>
                  <a:lnTo>
                    <a:pt x="104" y="260"/>
                  </a:lnTo>
                  <a:lnTo>
                    <a:pt x="104" y="254"/>
                  </a:lnTo>
                  <a:lnTo>
                    <a:pt x="100" y="254"/>
                  </a:lnTo>
                  <a:lnTo>
                    <a:pt x="100" y="250"/>
                  </a:lnTo>
                  <a:lnTo>
                    <a:pt x="94" y="250"/>
                  </a:lnTo>
                  <a:lnTo>
                    <a:pt x="90" y="250"/>
                  </a:lnTo>
                  <a:lnTo>
                    <a:pt x="90" y="244"/>
                  </a:lnTo>
                  <a:lnTo>
                    <a:pt x="90" y="240"/>
                  </a:lnTo>
                  <a:lnTo>
                    <a:pt x="90" y="234"/>
                  </a:lnTo>
                  <a:lnTo>
                    <a:pt x="90" y="230"/>
                  </a:lnTo>
                  <a:lnTo>
                    <a:pt x="90" y="224"/>
                  </a:lnTo>
                  <a:lnTo>
                    <a:pt x="90" y="220"/>
                  </a:lnTo>
                  <a:lnTo>
                    <a:pt x="90" y="214"/>
                  </a:lnTo>
                  <a:lnTo>
                    <a:pt x="84" y="214"/>
                  </a:lnTo>
                  <a:lnTo>
                    <a:pt x="84" y="210"/>
                  </a:lnTo>
                  <a:lnTo>
                    <a:pt x="84" y="204"/>
                  </a:lnTo>
                  <a:lnTo>
                    <a:pt x="90" y="204"/>
                  </a:lnTo>
                  <a:lnTo>
                    <a:pt x="90" y="200"/>
                  </a:lnTo>
                  <a:lnTo>
                    <a:pt x="84" y="200"/>
                  </a:lnTo>
                  <a:lnTo>
                    <a:pt x="90" y="200"/>
                  </a:lnTo>
                  <a:lnTo>
                    <a:pt x="90" y="194"/>
                  </a:lnTo>
                  <a:lnTo>
                    <a:pt x="94" y="190"/>
                  </a:lnTo>
                  <a:lnTo>
                    <a:pt x="94" y="184"/>
                  </a:lnTo>
                  <a:lnTo>
                    <a:pt x="90" y="184"/>
                  </a:lnTo>
                  <a:lnTo>
                    <a:pt x="90" y="180"/>
                  </a:lnTo>
                  <a:lnTo>
                    <a:pt x="84" y="180"/>
                  </a:lnTo>
                  <a:lnTo>
                    <a:pt x="80" y="180"/>
                  </a:lnTo>
                  <a:lnTo>
                    <a:pt x="80" y="174"/>
                  </a:lnTo>
                  <a:lnTo>
                    <a:pt x="74" y="174"/>
                  </a:lnTo>
                  <a:lnTo>
                    <a:pt x="74" y="170"/>
                  </a:lnTo>
                  <a:lnTo>
                    <a:pt x="74" y="164"/>
                  </a:lnTo>
                  <a:lnTo>
                    <a:pt x="70" y="164"/>
                  </a:lnTo>
                  <a:lnTo>
                    <a:pt x="64" y="160"/>
                  </a:lnTo>
                  <a:lnTo>
                    <a:pt x="60" y="160"/>
                  </a:lnTo>
                  <a:lnTo>
                    <a:pt x="64" y="154"/>
                  </a:lnTo>
                  <a:lnTo>
                    <a:pt x="60" y="154"/>
                  </a:lnTo>
                  <a:lnTo>
                    <a:pt x="60" y="150"/>
                  </a:lnTo>
                  <a:lnTo>
                    <a:pt x="54" y="150"/>
                  </a:lnTo>
                  <a:lnTo>
                    <a:pt x="54" y="144"/>
                  </a:lnTo>
                  <a:lnTo>
                    <a:pt x="54" y="150"/>
                  </a:lnTo>
                  <a:lnTo>
                    <a:pt x="54" y="144"/>
                  </a:lnTo>
                  <a:lnTo>
                    <a:pt x="50" y="144"/>
                  </a:lnTo>
                  <a:lnTo>
                    <a:pt x="50" y="140"/>
                  </a:lnTo>
                  <a:lnTo>
                    <a:pt x="44" y="134"/>
                  </a:lnTo>
                  <a:lnTo>
                    <a:pt x="50" y="134"/>
                  </a:lnTo>
                  <a:lnTo>
                    <a:pt x="44" y="134"/>
                  </a:lnTo>
                  <a:lnTo>
                    <a:pt x="40" y="134"/>
                  </a:lnTo>
                  <a:lnTo>
                    <a:pt x="40" y="130"/>
                  </a:lnTo>
                  <a:lnTo>
                    <a:pt x="40" y="124"/>
                  </a:lnTo>
                  <a:lnTo>
                    <a:pt x="40" y="120"/>
                  </a:lnTo>
                  <a:lnTo>
                    <a:pt x="34" y="120"/>
                  </a:lnTo>
                  <a:lnTo>
                    <a:pt x="34" y="114"/>
                  </a:lnTo>
                  <a:lnTo>
                    <a:pt x="34" y="110"/>
                  </a:lnTo>
                  <a:lnTo>
                    <a:pt x="30" y="110"/>
                  </a:lnTo>
                  <a:lnTo>
                    <a:pt x="30" y="104"/>
                  </a:lnTo>
                  <a:lnTo>
                    <a:pt x="30" y="100"/>
                  </a:lnTo>
                  <a:lnTo>
                    <a:pt x="30" y="94"/>
                  </a:lnTo>
                  <a:lnTo>
                    <a:pt x="24" y="94"/>
                  </a:lnTo>
                  <a:lnTo>
                    <a:pt x="30" y="94"/>
                  </a:lnTo>
                  <a:lnTo>
                    <a:pt x="30" y="90"/>
                  </a:lnTo>
                  <a:lnTo>
                    <a:pt x="24" y="90"/>
                  </a:lnTo>
                  <a:lnTo>
                    <a:pt x="24" y="84"/>
                  </a:lnTo>
                  <a:lnTo>
                    <a:pt x="20" y="84"/>
                  </a:lnTo>
                  <a:lnTo>
                    <a:pt x="20" y="80"/>
                  </a:lnTo>
                  <a:lnTo>
                    <a:pt x="14" y="80"/>
                  </a:lnTo>
                  <a:lnTo>
                    <a:pt x="20" y="74"/>
                  </a:lnTo>
                  <a:lnTo>
                    <a:pt x="14" y="74"/>
                  </a:lnTo>
                  <a:lnTo>
                    <a:pt x="20" y="74"/>
                  </a:lnTo>
                  <a:lnTo>
                    <a:pt x="14" y="74"/>
                  </a:lnTo>
                  <a:lnTo>
                    <a:pt x="14" y="70"/>
                  </a:lnTo>
                  <a:lnTo>
                    <a:pt x="14" y="64"/>
                  </a:lnTo>
                  <a:lnTo>
                    <a:pt x="10" y="64"/>
                  </a:lnTo>
                  <a:lnTo>
                    <a:pt x="10" y="60"/>
                  </a:lnTo>
                  <a:lnTo>
                    <a:pt x="4" y="60"/>
                  </a:lnTo>
                  <a:lnTo>
                    <a:pt x="4" y="54"/>
                  </a:lnTo>
                  <a:lnTo>
                    <a:pt x="0" y="5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2" name="Freeform 280">
              <a:extLst>
                <a:ext uri="{FF2B5EF4-FFF2-40B4-BE49-F238E27FC236}">
                  <a16:creationId xmlns:a16="http://schemas.microsoft.com/office/drawing/2014/main" id="{602AE2A3-33C0-C23A-AE8B-FCD43DBF16AD}"/>
                </a:ext>
              </a:extLst>
            </p:cNvPr>
            <p:cNvSpPr>
              <a:spLocks/>
            </p:cNvSpPr>
            <p:nvPr/>
          </p:nvSpPr>
          <p:spPr bwMode="auto">
            <a:xfrm>
              <a:off x="2682875" y="2127250"/>
              <a:ext cx="365125" cy="307975"/>
            </a:xfrm>
            <a:custGeom>
              <a:avLst/>
              <a:gdLst>
                <a:gd name="T0" fmla="*/ 9525 w 230"/>
                <a:gd name="T1" fmla="*/ 101600 h 194"/>
                <a:gd name="T2" fmla="*/ 9525 w 230"/>
                <a:gd name="T3" fmla="*/ 69850 h 194"/>
                <a:gd name="T4" fmla="*/ 31750 w 230"/>
                <a:gd name="T5" fmla="*/ 38100 h 194"/>
                <a:gd name="T6" fmla="*/ 53975 w 230"/>
                <a:gd name="T7" fmla="*/ 38100 h 194"/>
                <a:gd name="T8" fmla="*/ 69850 w 230"/>
                <a:gd name="T9" fmla="*/ 38100 h 194"/>
                <a:gd name="T10" fmla="*/ 111125 w 230"/>
                <a:gd name="T11" fmla="*/ 38100 h 194"/>
                <a:gd name="T12" fmla="*/ 142875 w 230"/>
                <a:gd name="T13" fmla="*/ 38100 h 194"/>
                <a:gd name="T14" fmla="*/ 174625 w 230"/>
                <a:gd name="T15" fmla="*/ 38100 h 194"/>
                <a:gd name="T16" fmla="*/ 206375 w 230"/>
                <a:gd name="T17" fmla="*/ 38100 h 194"/>
                <a:gd name="T18" fmla="*/ 206375 w 230"/>
                <a:gd name="T19" fmla="*/ 6350 h 194"/>
                <a:gd name="T20" fmla="*/ 228600 w 230"/>
                <a:gd name="T21" fmla="*/ 0 h 194"/>
                <a:gd name="T22" fmla="*/ 317500 w 230"/>
                <a:gd name="T23" fmla="*/ 6350 h 194"/>
                <a:gd name="T24" fmla="*/ 339725 w 230"/>
                <a:gd name="T25" fmla="*/ 53975 h 194"/>
                <a:gd name="T26" fmla="*/ 349250 w 230"/>
                <a:gd name="T27" fmla="*/ 63500 h 194"/>
                <a:gd name="T28" fmla="*/ 365125 w 230"/>
                <a:gd name="T29" fmla="*/ 85725 h 194"/>
                <a:gd name="T30" fmla="*/ 355600 w 230"/>
                <a:gd name="T31" fmla="*/ 101600 h 194"/>
                <a:gd name="T32" fmla="*/ 349250 w 230"/>
                <a:gd name="T33" fmla="*/ 111125 h 194"/>
                <a:gd name="T34" fmla="*/ 349250 w 230"/>
                <a:gd name="T35" fmla="*/ 111125 h 194"/>
                <a:gd name="T36" fmla="*/ 339725 w 230"/>
                <a:gd name="T37" fmla="*/ 117475 h 194"/>
                <a:gd name="T38" fmla="*/ 333375 w 230"/>
                <a:gd name="T39" fmla="*/ 127000 h 194"/>
                <a:gd name="T40" fmla="*/ 323850 w 230"/>
                <a:gd name="T41" fmla="*/ 133350 h 194"/>
                <a:gd name="T42" fmla="*/ 317500 w 230"/>
                <a:gd name="T43" fmla="*/ 142875 h 194"/>
                <a:gd name="T44" fmla="*/ 301625 w 230"/>
                <a:gd name="T45" fmla="*/ 142875 h 194"/>
                <a:gd name="T46" fmla="*/ 307975 w 230"/>
                <a:gd name="T47" fmla="*/ 149225 h 194"/>
                <a:gd name="T48" fmla="*/ 301625 w 230"/>
                <a:gd name="T49" fmla="*/ 158750 h 194"/>
                <a:gd name="T50" fmla="*/ 292100 w 230"/>
                <a:gd name="T51" fmla="*/ 165100 h 194"/>
                <a:gd name="T52" fmla="*/ 276225 w 230"/>
                <a:gd name="T53" fmla="*/ 165100 h 194"/>
                <a:gd name="T54" fmla="*/ 276225 w 230"/>
                <a:gd name="T55" fmla="*/ 180975 h 194"/>
                <a:gd name="T56" fmla="*/ 285750 w 230"/>
                <a:gd name="T57" fmla="*/ 190500 h 194"/>
                <a:gd name="T58" fmla="*/ 276225 w 230"/>
                <a:gd name="T59" fmla="*/ 196850 h 194"/>
                <a:gd name="T60" fmla="*/ 260350 w 230"/>
                <a:gd name="T61" fmla="*/ 196850 h 194"/>
                <a:gd name="T62" fmla="*/ 244475 w 230"/>
                <a:gd name="T63" fmla="*/ 206375 h 194"/>
                <a:gd name="T64" fmla="*/ 238125 w 230"/>
                <a:gd name="T65" fmla="*/ 212725 h 194"/>
                <a:gd name="T66" fmla="*/ 222250 w 230"/>
                <a:gd name="T67" fmla="*/ 212725 h 194"/>
                <a:gd name="T68" fmla="*/ 212725 w 230"/>
                <a:gd name="T69" fmla="*/ 222250 h 194"/>
                <a:gd name="T70" fmla="*/ 196850 w 230"/>
                <a:gd name="T71" fmla="*/ 222250 h 194"/>
                <a:gd name="T72" fmla="*/ 190500 w 230"/>
                <a:gd name="T73" fmla="*/ 238125 h 194"/>
                <a:gd name="T74" fmla="*/ 180975 w 230"/>
                <a:gd name="T75" fmla="*/ 244475 h 194"/>
                <a:gd name="T76" fmla="*/ 174625 w 230"/>
                <a:gd name="T77" fmla="*/ 238125 h 194"/>
                <a:gd name="T78" fmla="*/ 174625 w 230"/>
                <a:gd name="T79" fmla="*/ 238125 h 194"/>
                <a:gd name="T80" fmla="*/ 165100 w 230"/>
                <a:gd name="T81" fmla="*/ 244475 h 194"/>
                <a:gd name="T82" fmla="*/ 158750 w 230"/>
                <a:gd name="T83" fmla="*/ 260350 h 194"/>
                <a:gd name="T84" fmla="*/ 142875 w 230"/>
                <a:gd name="T85" fmla="*/ 260350 h 194"/>
                <a:gd name="T86" fmla="*/ 133350 w 230"/>
                <a:gd name="T87" fmla="*/ 269875 h 194"/>
                <a:gd name="T88" fmla="*/ 127000 w 230"/>
                <a:gd name="T89" fmla="*/ 276225 h 194"/>
                <a:gd name="T90" fmla="*/ 111125 w 230"/>
                <a:gd name="T91" fmla="*/ 292100 h 194"/>
                <a:gd name="T92" fmla="*/ 111125 w 230"/>
                <a:gd name="T93" fmla="*/ 307975 h 194"/>
                <a:gd name="T94" fmla="*/ 85725 w 230"/>
                <a:gd name="T95" fmla="*/ 301625 h 194"/>
                <a:gd name="T96" fmla="*/ 53975 w 230"/>
                <a:gd name="T97" fmla="*/ 307975 h 194"/>
                <a:gd name="T98" fmla="*/ 9525 w 230"/>
                <a:gd name="T99" fmla="*/ 307975 h 194"/>
                <a:gd name="T100" fmla="*/ 0 w 230"/>
                <a:gd name="T101" fmla="*/ 276225 h 194"/>
                <a:gd name="T102" fmla="*/ 9525 w 230"/>
                <a:gd name="T103" fmla="*/ 196850 h 194"/>
                <a:gd name="T104" fmla="*/ 9525 w 230"/>
                <a:gd name="T105" fmla="*/ 117475 h 194"/>
                <a:gd name="T106" fmla="*/ 0 w 230"/>
                <a:gd name="T107" fmla="*/ 111125 h 19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0"/>
                <a:gd name="T163" fmla="*/ 0 h 194"/>
                <a:gd name="T164" fmla="*/ 230 w 230"/>
                <a:gd name="T165" fmla="*/ 194 h 19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0" h="194">
                  <a:moveTo>
                    <a:pt x="0" y="64"/>
                  </a:moveTo>
                  <a:lnTo>
                    <a:pt x="6" y="64"/>
                  </a:lnTo>
                  <a:lnTo>
                    <a:pt x="6" y="54"/>
                  </a:lnTo>
                  <a:lnTo>
                    <a:pt x="6" y="44"/>
                  </a:lnTo>
                  <a:lnTo>
                    <a:pt x="10" y="20"/>
                  </a:lnTo>
                  <a:lnTo>
                    <a:pt x="20" y="24"/>
                  </a:lnTo>
                  <a:lnTo>
                    <a:pt x="26" y="24"/>
                  </a:lnTo>
                  <a:lnTo>
                    <a:pt x="34" y="24"/>
                  </a:lnTo>
                  <a:lnTo>
                    <a:pt x="40" y="24"/>
                  </a:lnTo>
                  <a:lnTo>
                    <a:pt x="44" y="24"/>
                  </a:lnTo>
                  <a:lnTo>
                    <a:pt x="60" y="24"/>
                  </a:lnTo>
                  <a:lnTo>
                    <a:pt x="70" y="24"/>
                  </a:lnTo>
                  <a:lnTo>
                    <a:pt x="74" y="24"/>
                  </a:lnTo>
                  <a:lnTo>
                    <a:pt x="90" y="24"/>
                  </a:lnTo>
                  <a:lnTo>
                    <a:pt x="104" y="24"/>
                  </a:lnTo>
                  <a:lnTo>
                    <a:pt x="110" y="24"/>
                  </a:lnTo>
                  <a:lnTo>
                    <a:pt x="124" y="24"/>
                  </a:lnTo>
                  <a:lnTo>
                    <a:pt x="130" y="24"/>
                  </a:lnTo>
                  <a:lnTo>
                    <a:pt x="130" y="14"/>
                  </a:lnTo>
                  <a:lnTo>
                    <a:pt x="130" y="4"/>
                  </a:lnTo>
                  <a:lnTo>
                    <a:pt x="130" y="0"/>
                  </a:lnTo>
                  <a:lnTo>
                    <a:pt x="144" y="0"/>
                  </a:lnTo>
                  <a:lnTo>
                    <a:pt x="160" y="4"/>
                  </a:lnTo>
                  <a:lnTo>
                    <a:pt x="200" y="4"/>
                  </a:lnTo>
                  <a:lnTo>
                    <a:pt x="210" y="24"/>
                  </a:lnTo>
                  <a:lnTo>
                    <a:pt x="214" y="34"/>
                  </a:lnTo>
                  <a:lnTo>
                    <a:pt x="220" y="34"/>
                  </a:lnTo>
                  <a:lnTo>
                    <a:pt x="220" y="40"/>
                  </a:lnTo>
                  <a:lnTo>
                    <a:pt x="224" y="50"/>
                  </a:lnTo>
                  <a:lnTo>
                    <a:pt x="230" y="54"/>
                  </a:lnTo>
                  <a:lnTo>
                    <a:pt x="224" y="60"/>
                  </a:lnTo>
                  <a:lnTo>
                    <a:pt x="224" y="64"/>
                  </a:lnTo>
                  <a:lnTo>
                    <a:pt x="224" y="70"/>
                  </a:lnTo>
                  <a:lnTo>
                    <a:pt x="220" y="70"/>
                  </a:lnTo>
                  <a:lnTo>
                    <a:pt x="220" y="64"/>
                  </a:lnTo>
                  <a:lnTo>
                    <a:pt x="220" y="70"/>
                  </a:lnTo>
                  <a:lnTo>
                    <a:pt x="214" y="70"/>
                  </a:lnTo>
                  <a:lnTo>
                    <a:pt x="214" y="74"/>
                  </a:lnTo>
                  <a:lnTo>
                    <a:pt x="210" y="74"/>
                  </a:lnTo>
                  <a:lnTo>
                    <a:pt x="210" y="80"/>
                  </a:lnTo>
                  <a:lnTo>
                    <a:pt x="204" y="80"/>
                  </a:lnTo>
                  <a:lnTo>
                    <a:pt x="204" y="84"/>
                  </a:lnTo>
                  <a:lnTo>
                    <a:pt x="200" y="84"/>
                  </a:lnTo>
                  <a:lnTo>
                    <a:pt x="200" y="90"/>
                  </a:lnTo>
                  <a:lnTo>
                    <a:pt x="194" y="90"/>
                  </a:lnTo>
                  <a:lnTo>
                    <a:pt x="190" y="90"/>
                  </a:lnTo>
                  <a:lnTo>
                    <a:pt x="190" y="94"/>
                  </a:lnTo>
                  <a:lnTo>
                    <a:pt x="194" y="94"/>
                  </a:lnTo>
                  <a:lnTo>
                    <a:pt x="194" y="100"/>
                  </a:lnTo>
                  <a:lnTo>
                    <a:pt x="190" y="100"/>
                  </a:lnTo>
                  <a:lnTo>
                    <a:pt x="190" y="104"/>
                  </a:lnTo>
                  <a:lnTo>
                    <a:pt x="184" y="104"/>
                  </a:lnTo>
                  <a:lnTo>
                    <a:pt x="180" y="104"/>
                  </a:lnTo>
                  <a:lnTo>
                    <a:pt x="174" y="104"/>
                  </a:lnTo>
                  <a:lnTo>
                    <a:pt x="174" y="110"/>
                  </a:lnTo>
                  <a:lnTo>
                    <a:pt x="174" y="114"/>
                  </a:lnTo>
                  <a:lnTo>
                    <a:pt x="180" y="114"/>
                  </a:lnTo>
                  <a:lnTo>
                    <a:pt x="180" y="120"/>
                  </a:lnTo>
                  <a:lnTo>
                    <a:pt x="174" y="120"/>
                  </a:lnTo>
                  <a:lnTo>
                    <a:pt x="174" y="124"/>
                  </a:lnTo>
                  <a:lnTo>
                    <a:pt x="170" y="124"/>
                  </a:lnTo>
                  <a:lnTo>
                    <a:pt x="164" y="124"/>
                  </a:lnTo>
                  <a:lnTo>
                    <a:pt x="160" y="130"/>
                  </a:lnTo>
                  <a:lnTo>
                    <a:pt x="154" y="130"/>
                  </a:lnTo>
                  <a:lnTo>
                    <a:pt x="150" y="130"/>
                  </a:lnTo>
                  <a:lnTo>
                    <a:pt x="150" y="134"/>
                  </a:lnTo>
                  <a:lnTo>
                    <a:pt x="144" y="134"/>
                  </a:lnTo>
                  <a:lnTo>
                    <a:pt x="140" y="134"/>
                  </a:lnTo>
                  <a:lnTo>
                    <a:pt x="134" y="134"/>
                  </a:lnTo>
                  <a:lnTo>
                    <a:pt x="134" y="140"/>
                  </a:lnTo>
                  <a:lnTo>
                    <a:pt x="130" y="140"/>
                  </a:lnTo>
                  <a:lnTo>
                    <a:pt x="124" y="140"/>
                  </a:lnTo>
                  <a:lnTo>
                    <a:pt x="124" y="144"/>
                  </a:lnTo>
                  <a:lnTo>
                    <a:pt x="120" y="150"/>
                  </a:lnTo>
                  <a:lnTo>
                    <a:pt x="120" y="154"/>
                  </a:lnTo>
                  <a:lnTo>
                    <a:pt x="114" y="154"/>
                  </a:lnTo>
                  <a:lnTo>
                    <a:pt x="114" y="150"/>
                  </a:lnTo>
                  <a:lnTo>
                    <a:pt x="110" y="150"/>
                  </a:lnTo>
                  <a:lnTo>
                    <a:pt x="110" y="144"/>
                  </a:lnTo>
                  <a:lnTo>
                    <a:pt x="110" y="150"/>
                  </a:lnTo>
                  <a:lnTo>
                    <a:pt x="104" y="150"/>
                  </a:lnTo>
                  <a:lnTo>
                    <a:pt x="104" y="154"/>
                  </a:lnTo>
                  <a:lnTo>
                    <a:pt x="100" y="160"/>
                  </a:lnTo>
                  <a:lnTo>
                    <a:pt x="100" y="164"/>
                  </a:lnTo>
                  <a:lnTo>
                    <a:pt x="94" y="164"/>
                  </a:lnTo>
                  <a:lnTo>
                    <a:pt x="90" y="164"/>
                  </a:lnTo>
                  <a:lnTo>
                    <a:pt x="90" y="170"/>
                  </a:lnTo>
                  <a:lnTo>
                    <a:pt x="84" y="170"/>
                  </a:lnTo>
                  <a:lnTo>
                    <a:pt x="84" y="174"/>
                  </a:lnTo>
                  <a:lnTo>
                    <a:pt x="80" y="174"/>
                  </a:lnTo>
                  <a:lnTo>
                    <a:pt x="74" y="180"/>
                  </a:lnTo>
                  <a:lnTo>
                    <a:pt x="70" y="184"/>
                  </a:lnTo>
                  <a:lnTo>
                    <a:pt x="70" y="190"/>
                  </a:lnTo>
                  <a:lnTo>
                    <a:pt x="70" y="194"/>
                  </a:lnTo>
                  <a:lnTo>
                    <a:pt x="54" y="194"/>
                  </a:lnTo>
                  <a:lnTo>
                    <a:pt x="54" y="190"/>
                  </a:lnTo>
                  <a:lnTo>
                    <a:pt x="54" y="194"/>
                  </a:lnTo>
                  <a:lnTo>
                    <a:pt x="34" y="194"/>
                  </a:lnTo>
                  <a:lnTo>
                    <a:pt x="10" y="194"/>
                  </a:lnTo>
                  <a:lnTo>
                    <a:pt x="6" y="194"/>
                  </a:lnTo>
                  <a:lnTo>
                    <a:pt x="0" y="194"/>
                  </a:lnTo>
                  <a:lnTo>
                    <a:pt x="0" y="174"/>
                  </a:lnTo>
                  <a:lnTo>
                    <a:pt x="0" y="170"/>
                  </a:lnTo>
                  <a:lnTo>
                    <a:pt x="6" y="124"/>
                  </a:lnTo>
                  <a:lnTo>
                    <a:pt x="6" y="90"/>
                  </a:lnTo>
                  <a:lnTo>
                    <a:pt x="6" y="74"/>
                  </a:lnTo>
                  <a:lnTo>
                    <a:pt x="6" y="70"/>
                  </a:lnTo>
                  <a:lnTo>
                    <a:pt x="0" y="70"/>
                  </a:lnTo>
                  <a:lnTo>
                    <a:pt x="0" y="64"/>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3" name="Freeform 282">
              <a:extLst>
                <a:ext uri="{FF2B5EF4-FFF2-40B4-BE49-F238E27FC236}">
                  <a16:creationId xmlns:a16="http://schemas.microsoft.com/office/drawing/2014/main" id="{833519EB-C764-16FB-868B-F439D53B4D58}"/>
                </a:ext>
              </a:extLst>
            </p:cNvPr>
            <p:cNvSpPr>
              <a:spLocks/>
            </p:cNvSpPr>
            <p:nvPr/>
          </p:nvSpPr>
          <p:spPr bwMode="auto">
            <a:xfrm>
              <a:off x="2216150" y="2111375"/>
              <a:ext cx="577850" cy="514350"/>
            </a:xfrm>
            <a:custGeom>
              <a:avLst/>
              <a:gdLst>
                <a:gd name="T0" fmla="*/ 53975 w 364"/>
                <a:gd name="T1" fmla="*/ 212725 h 324"/>
                <a:gd name="T2" fmla="*/ 133350 w 364"/>
                <a:gd name="T3" fmla="*/ 180975 h 324"/>
                <a:gd name="T4" fmla="*/ 206375 w 364"/>
                <a:gd name="T5" fmla="*/ 158750 h 324"/>
                <a:gd name="T6" fmla="*/ 228600 w 364"/>
                <a:gd name="T7" fmla="*/ 149225 h 324"/>
                <a:gd name="T8" fmla="*/ 244475 w 364"/>
                <a:gd name="T9" fmla="*/ 165100 h 324"/>
                <a:gd name="T10" fmla="*/ 285750 w 364"/>
                <a:gd name="T11" fmla="*/ 142875 h 324"/>
                <a:gd name="T12" fmla="*/ 317500 w 364"/>
                <a:gd name="T13" fmla="*/ 133350 h 324"/>
                <a:gd name="T14" fmla="*/ 317500 w 364"/>
                <a:gd name="T15" fmla="*/ 95250 h 324"/>
                <a:gd name="T16" fmla="*/ 317500 w 364"/>
                <a:gd name="T17" fmla="*/ 15875 h 324"/>
                <a:gd name="T18" fmla="*/ 333375 w 364"/>
                <a:gd name="T19" fmla="*/ 6350 h 324"/>
                <a:gd name="T20" fmla="*/ 396875 w 364"/>
                <a:gd name="T21" fmla="*/ 22225 h 324"/>
                <a:gd name="T22" fmla="*/ 476250 w 364"/>
                <a:gd name="T23" fmla="*/ 47625 h 324"/>
                <a:gd name="T24" fmla="*/ 476250 w 364"/>
                <a:gd name="T25" fmla="*/ 101600 h 324"/>
                <a:gd name="T26" fmla="*/ 466725 w 364"/>
                <a:gd name="T27" fmla="*/ 127000 h 324"/>
                <a:gd name="T28" fmla="*/ 476250 w 364"/>
                <a:gd name="T29" fmla="*/ 158750 h 324"/>
                <a:gd name="T30" fmla="*/ 466725 w 364"/>
                <a:gd name="T31" fmla="*/ 292100 h 324"/>
                <a:gd name="T32" fmla="*/ 482600 w 364"/>
                <a:gd name="T33" fmla="*/ 323850 h 324"/>
                <a:gd name="T34" fmla="*/ 552450 w 364"/>
                <a:gd name="T35" fmla="*/ 317500 h 324"/>
                <a:gd name="T36" fmla="*/ 568325 w 364"/>
                <a:gd name="T37" fmla="*/ 323850 h 324"/>
                <a:gd name="T38" fmla="*/ 561975 w 364"/>
                <a:gd name="T39" fmla="*/ 339725 h 324"/>
                <a:gd name="T40" fmla="*/ 552450 w 364"/>
                <a:gd name="T41" fmla="*/ 355600 h 324"/>
                <a:gd name="T42" fmla="*/ 552450 w 364"/>
                <a:gd name="T43" fmla="*/ 365125 h 324"/>
                <a:gd name="T44" fmla="*/ 561975 w 364"/>
                <a:gd name="T45" fmla="*/ 387350 h 324"/>
                <a:gd name="T46" fmla="*/ 561975 w 364"/>
                <a:gd name="T47" fmla="*/ 396875 h 324"/>
                <a:gd name="T48" fmla="*/ 546100 w 364"/>
                <a:gd name="T49" fmla="*/ 403225 h 324"/>
                <a:gd name="T50" fmla="*/ 530225 w 364"/>
                <a:gd name="T51" fmla="*/ 412750 h 324"/>
                <a:gd name="T52" fmla="*/ 514350 w 364"/>
                <a:gd name="T53" fmla="*/ 428625 h 324"/>
                <a:gd name="T54" fmla="*/ 498475 w 364"/>
                <a:gd name="T55" fmla="*/ 428625 h 324"/>
                <a:gd name="T56" fmla="*/ 492125 w 364"/>
                <a:gd name="T57" fmla="*/ 444500 h 324"/>
                <a:gd name="T58" fmla="*/ 476250 w 364"/>
                <a:gd name="T59" fmla="*/ 450850 h 324"/>
                <a:gd name="T60" fmla="*/ 460375 w 364"/>
                <a:gd name="T61" fmla="*/ 466725 h 324"/>
                <a:gd name="T62" fmla="*/ 450850 w 364"/>
                <a:gd name="T63" fmla="*/ 482600 h 324"/>
                <a:gd name="T64" fmla="*/ 434975 w 364"/>
                <a:gd name="T65" fmla="*/ 498475 h 324"/>
                <a:gd name="T66" fmla="*/ 419100 w 364"/>
                <a:gd name="T67" fmla="*/ 498475 h 324"/>
                <a:gd name="T68" fmla="*/ 396875 w 364"/>
                <a:gd name="T69" fmla="*/ 482600 h 324"/>
                <a:gd name="T70" fmla="*/ 381000 w 364"/>
                <a:gd name="T71" fmla="*/ 476250 h 324"/>
                <a:gd name="T72" fmla="*/ 381000 w 364"/>
                <a:gd name="T73" fmla="*/ 492125 h 324"/>
                <a:gd name="T74" fmla="*/ 365125 w 364"/>
                <a:gd name="T75" fmla="*/ 508000 h 324"/>
                <a:gd name="T76" fmla="*/ 349250 w 364"/>
                <a:gd name="T77" fmla="*/ 514350 h 324"/>
                <a:gd name="T78" fmla="*/ 254000 w 364"/>
                <a:gd name="T79" fmla="*/ 514350 h 324"/>
                <a:gd name="T80" fmla="*/ 149225 w 364"/>
                <a:gd name="T81" fmla="*/ 508000 h 324"/>
                <a:gd name="T82" fmla="*/ 85725 w 364"/>
                <a:gd name="T83" fmla="*/ 508000 h 324"/>
                <a:gd name="T84" fmla="*/ 31750 w 364"/>
                <a:gd name="T85" fmla="*/ 476250 h 324"/>
                <a:gd name="T86" fmla="*/ 0 w 364"/>
                <a:gd name="T87" fmla="*/ 206375 h 3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64"/>
                <a:gd name="T133" fmla="*/ 0 h 324"/>
                <a:gd name="T134" fmla="*/ 364 w 364"/>
                <a:gd name="T135" fmla="*/ 324 h 32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64" h="324">
                  <a:moveTo>
                    <a:pt x="0" y="130"/>
                  </a:moveTo>
                  <a:lnTo>
                    <a:pt x="24" y="130"/>
                  </a:lnTo>
                  <a:lnTo>
                    <a:pt x="34" y="134"/>
                  </a:lnTo>
                  <a:lnTo>
                    <a:pt x="50" y="124"/>
                  </a:lnTo>
                  <a:lnTo>
                    <a:pt x="60" y="120"/>
                  </a:lnTo>
                  <a:lnTo>
                    <a:pt x="84" y="114"/>
                  </a:lnTo>
                  <a:lnTo>
                    <a:pt x="94" y="110"/>
                  </a:lnTo>
                  <a:lnTo>
                    <a:pt x="110" y="104"/>
                  </a:lnTo>
                  <a:lnTo>
                    <a:pt x="130" y="100"/>
                  </a:lnTo>
                  <a:lnTo>
                    <a:pt x="134" y="94"/>
                  </a:lnTo>
                  <a:lnTo>
                    <a:pt x="140" y="94"/>
                  </a:lnTo>
                  <a:lnTo>
                    <a:pt x="144" y="94"/>
                  </a:lnTo>
                  <a:lnTo>
                    <a:pt x="144" y="100"/>
                  </a:lnTo>
                  <a:lnTo>
                    <a:pt x="150" y="100"/>
                  </a:lnTo>
                  <a:lnTo>
                    <a:pt x="154" y="104"/>
                  </a:lnTo>
                  <a:lnTo>
                    <a:pt x="164" y="94"/>
                  </a:lnTo>
                  <a:lnTo>
                    <a:pt x="170" y="94"/>
                  </a:lnTo>
                  <a:lnTo>
                    <a:pt x="180" y="90"/>
                  </a:lnTo>
                  <a:lnTo>
                    <a:pt x="184" y="84"/>
                  </a:lnTo>
                  <a:lnTo>
                    <a:pt x="190" y="84"/>
                  </a:lnTo>
                  <a:lnTo>
                    <a:pt x="200" y="84"/>
                  </a:lnTo>
                  <a:lnTo>
                    <a:pt x="200" y="74"/>
                  </a:lnTo>
                  <a:lnTo>
                    <a:pt x="200" y="70"/>
                  </a:lnTo>
                  <a:lnTo>
                    <a:pt x="200" y="60"/>
                  </a:lnTo>
                  <a:lnTo>
                    <a:pt x="200" y="54"/>
                  </a:lnTo>
                  <a:lnTo>
                    <a:pt x="200" y="34"/>
                  </a:lnTo>
                  <a:lnTo>
                    <a:pt x="200" y="10"/>
                  </a:lnTo>
                  <a:lnTo>
                    <a:pt x="200" y="0"/>
                  </a:lnTo>
                  <a:lnTo>
                    <a:pt x="204" y="0"/>
                  </a:lnTo>
                  <a:lnTo>
                    <a:pt x="210" y="4"/>
                  </a:lnTo>
                  <a:lnTo>
                    <a:pt x="220" y="4"/>
                  </a:lnTo>
                  <a:lnTo>
                    <a:pt x="234" y="10"/>
                  </a:lnTo>
                  <a:lnTo>
                    <a:pt x="250" y="14"/>
                  </a:lnTo>
                  <a:lnTo>
                    <a:pt x="254" y="14"/>
                  </a:lnTo>
                  <a:lnTo>
                    <a:pt x="274" y="20"/>
                  </a:lnTo>
                  <a:lnTo>
                    <a:pt x="300" y="30"/>
                  </a:lnTo>
                  <a:lnTo>
                    <a:pt x="304" y="30"/>
                  </a:lnTo>
                  <a:lnTo>
                    <a:pt x="300" y="54"/>
                  </a:lnTo>
                  <a:lnTo>
                    <a:pt x="300" y="64"/>
                  </a:lnTo>
                  <a:lnTo>
                    <a:pt x="300" y="74"/>
                  </a:lnTo>
                  <a:lnTo>
                    <a:pt x="294" y="74"/>
                  </a:lnTo>
                  <a:lnTo>
                    <a:pt x="294" y="80"/>
                  </a:lnTo>
                  <a:lnTo>
                    <a:pt x="300" y="80"/>
                  </a:lnTo>
                  <a:lnTo>
                    <a:pt x="300" y="84"/>
                  </a:lnTo>
                  <a:lnTo>
                    <a:pt x="300" y="100"/>
                  </a:lnTo>
                  <a:lnTo>
                    <a:pt x="300" y="134"/>
                  </a:lnTo>
                  <a:lnTo>
                    <a:pt x="294" y="180"/>
                  </a:lnTo>
                  <a:lnTo>
                    <a:pt x="294" y="184"/>
                  </a:lnTo>
                  <a:lnTo>
                    <a:pt x="294" y="204"/>
                  </a:lnTo>
                  <a:lnTo>
                    <a:pt x="300" y="204"/>
                  </a:lnTo>
                  <a:lnTo>
                    <a:pt x="304" y="204"/>
                  </a:lnTo>
                  <a:lnTo>
                    <a:pt x="328" y="204"/>
                  </a:lnTo>
                  <a:lnTo>
                    <a:pt x="348" y="204"/>
                  </a:lnTo>
                  <a:lnTo>
                    <a:pt x="348" y="200"/>
                  </a:lnTo>
                  <a:lnTo>
                    <a:pt x="348" y="204"/>
                  </a:lnTo>
                  <a:lnTo>
                    <a:pt x="364" y="204"/>
                  </a:lnTo>
                  <a:lnTo>
                    <a:pt x="358" y="204"/>
                  </a:lnTo>
                  <a:lnTo>
                    <a:pt x="358" y="210"/>
                  </a:lnTo>
                  <a:lnTo>
                    <a:pt x="354" y="210"/>
                  </a:lnTo>
                  <a:lnTo>
                    <a:pt x="354" y="214"/>
                  </a:lnTo>
                  <a:lnTo>
                    <a:pt x="348" y="214"/>
                  </a:lnTo>
                  <a:lnTo>
                    <a:pt x="348" y="220"/>
                  </a:lnTo>
                  <a:lnTo>
                    <a:pt x="348" y="224"/>
                  </a:lnTo>
                  <a:lnTo>
                    <a:pt x="344" y="224"/>
                  </a:lnTo>
                  <a:lnTo>
                    <a:pt x="344" y="230"/>
                  </a:lnTo>
                  <a:lnTo>
                    <a:pt x="348" y="230"/>
                  </a:lnTo>
                  <a:lnTo>
                    <a:pt x="348" y="234"/>
                  </a:lnTo>
                  <a:lnTo>
                    <a:pt x="354" y="240"/>
                  </a:lnTo>
                  <a:lnTo>
                    <a:pt x="354" y="244"/>
                  </a:lnTo>
                  <a:lnTo>
                    <a:pt x="358" y="244"/>
                  </a:lnTo>
                  <a:lnTo>
                    <a:pt x="358" y="250"/>
                  </a:lnTo>
                  <a:lnTo>
                    <a:pt x="354" y="250"/>
                  </a:lnTo>
                  <a:lnTo>
                    <a:pt x="354" y="254"/>
                  </a:lnTo>
                  <a:lnTo>
                    <a:pt x="348" y="254"/>
                  </a:lnTo>
                  <a:lnTo>
                    <a:pt x="344" y="254"/>
                  </a:lnTo>
                  <a:lnTo>
                    <a:pt x="338" y="254"/>
                  </a:lnTo>
                  <a:lnTo>
                    <a:pt x="334" y="254"/>
                  </a:lnTo>
                  <a:lnTo>
                    <a:pt x="334" y="260"/>
                  </a:lnTo>
                  <a:lnTo>
                    <a:pt x="328" y="264"/>
                  </a:lnTo>
                  <a:lnTo>
                    <a:pt x="328" y="270"/>
                  </a:lnTo>
                  <a:lnTo>
                    <a:pt x="324" y="270"/>
                  </a:lnTo>
                  <a:lnTo>
                    <a:pt x="320" y="274"/>
                  </a:lnTo>
                  <a:lnTo>
                    <a:pt x="320" y="270"/>
                  </a:lnTo>
                  <a:lnTo>
                    <a:pt x="314" y="270"/>
                  </a:lnTo>
                  <a:lnTo>
                    <a:pt x="314" y="274"/>
                  </a:lnTo>
                  <a:lnTo>
                    <a:pt x="310" y="274"/>
                  </a:lnTo>
                  <a:lnTo>
                    <a:pt x="310" y="280"/>
                  </a:lnTo>
                  <a:lnTo>
                    <a:pt x="304" y="280"/>
                  </a:lnTo>
                  <a:lnTo>
                    <a:pt x="304" y="284"/>
                  </a:lnTo>
                  <a:lnTo>
                    <a:pt x="300" y="284"/>
                  </a:lnTo>
                  <a:lnTo>
                    <a:pt x="294" y="284"/>
                  </a:lnTo>
                  <a:lnTo>
                    <a:pt x="290" y="290"/>
                  </a:lnTo>
                  <a:lnTo>
                    <a:pt x="290" y="294"/>
                  </a:lnTo>
                  <a:lnTo>
                    <a:pt x="290" y="300"/>
                  </a:lnTo>
                  <a:lnTo>
                    <a:pt x="284" y="300"/>
                  </a:lnTo>
                  <a:lnTo>
                    <a:pt x="284" y="304"/>
                  </a:lnTo>
                  <a:lnTo>
                    <a:pt x="284" y="310"/>
                  </a:lnTo>
                  <a:lnTo>
                    <a:pt x="280" y="310"/>
                  </a:lnTo>
                  <a:lnTo>
                    <a:pt x="274" y="314"/>
                  </a:lnTo>
                  <a:lnTo>
                    <a:pt x="270" y="320"/>
                  </a:lnTo>
                  <a:lnTo>
                    <a:pt x="264" y="320"/>
                  </a:lnTo>
                  <a:lnTo>
                    <a:pt x="264" y="314"/>
                  </a:lnTo>
                  <a:lnTo>
                    <a:pt x="260" y="314"/>
                  </a:lnTo>
                  <a:lnTo>
                    <a:pt x="254" y="310"/>
                  </a:lnTo>
                  <a:lnTo>
                    <a:pt x="250" y="304"/>
                  </a:lnTo>
                  <a:lnTo>
                    <a:pt x="244" y="304"/>
                  </a:lnTo>
                  <a:lnTo>
                    <a:pt x="244" y="300"/>
                  </a:lnTo>
                  <a:lnTo>
                    <a:pt x="240" y="300"/>
                  </a:lnTo>
                  <a:lnTo>
                    <a:pt x="234" y="300"/>
                  </a:lnTo>
                  <a:lnTo>
                    <a:pt x="234" y="304"/>
                  </a:lnTo>
                  <a:lnTo>
                    <a:pt x="240" y="310"/>
                  </a:lnTo>
                  <a:lnTo>
                    <a:pt x="240" y="314"/>
                  </a:lnTo>
                  <a:lnTo>
                    <a:pt x="234" y="314"/>
                  </a:lnTo>
                  <a:lnTo>
                    <a:pt x="230" y="320"/>
                  </a:lnTo>
                  <a:lnTo>
                    <a:pt x="224" y="320"/>
                  </a:lnTo>
                  <a:lnTo>
                    <a:pt x="220" y="320"/>
                  </a:lnTo>
                  <a:lnTo>
                    <a:pt x="220" y="324"/>
                  </a:lnTo>
                  <a:lnTo>
                    <a:pt x="190" y="324"/>
                  </a:lnTo>
                  <a:lnTo>
                    <a:pt x="170" y="324"/>
                  </a:lnTo>
                  <a:lnTo>
                    <a:pt x="160" y="324"/>
                  </a:lnTo>
                  <a:lnTo>
                    <a:pt x="144" y="324"/>
                  </a:lnTo>
                  <a:lnTo>
                    <a:pt x="104" y="320"/>
                  </a:lnTo>
                  <a:lnTo>
                    <a:pt x="94" y="320"/>
                  </a:lnTo>
                  <a:lnTo>
                    <a:pt x="90" y="320"/>
                  </a:lnTo>
                  <a:lnTo>
                    <a:pt x="74" y="320"/>
                  </a:lnTo>
                  <a:lnTo>
                    <a:pt x="54" y="320"/>
                  </a:lnTo>
                  <a:lnTo>
                    <a:pt x="44" y="320"/>
                  </a:lnTo>
                  <a:lnTo>
                    <a:pt x="24" y="320"/>
                  </a:lnTo>
                  <a:lnTo>
                    <a:pt x="20" y="300"/>
                  </a:lnTo>
                  <a:lnTo>
                    <a:pt x="20" y="274"/>
                  </a:lnTo>
                  <a:lnTo>
                    <a:pt x="0" y="140"/>
                  </a:lnTo>
                  <a:lnTo>
                    <a:pt x="0" y="13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4" name="Freeform 286">
              <a:extLst>
                <a:ext uri="{FF2B5EF4-FFF2-40B4-BE49-F238E27FC236}">
                  <a16:creationId xmlns:a16="http://schemas.microsoft.com/office/drawing/2014/main" id="{74F9C75F-E489-90E7-094C-73AF6CE30050}"/>
                </a:ext>
              </a:extLst>
            </p:cNvPr>
            <p:cNvSpPr>
              <a:spLocks/>
            </p:cNvSpPr>
            <p:nvPr/>
          </p:nvSpPr>
          <p:spPr bwMode="auto">
            <a:xfrm>
              <a:off x="2168525" y="1984375"/>
              <a:ext cx="381000" cy="339725"/>
            </a:xfrm>
            <a:custGeom>
              <a:avLst/>
              <a:gdLst>
                <a:gd name="T0" fmla="*/ 0 w 240"/>
                <a:gd name="T1" fmla="*/ 6350 h 214"/>
                <a:gd name="T2" fmla="*/ 53975 w 240"/>
                <a:gd name="T3" fmla="*/ 6350 h 214"/>
                <a:gd name="T4" fmla="*/ 95250 w 240"/>
                <a:gd name="T5" fmla="*/ 6350 h 214"/>
                <a:gd name="T6" fmla="*/ 127000 w 240"/>
                <a:gd name="T7" fmla="*/ 6350 h 214"/>
                <a:gd name="T8" fmla="*/ 149225 w 240"/>
                <a:gd name="T9" fmla="*/ 6350 h 214"/>
                <a:gd name="T10" fmla="*/ 165100 w 240"/>
                <a:gd name="T11" fmla="*/ 6350 h 214"/>
                <a:gd name="T12" fmla="*/ 174625 w 240"/>
                <a:gd name="T13" fmla="*/ 6350 h 214"/>
                <a:gd name="T14" fmla="*/ 190500 w 240"/>
                <a:gd name="T15" fmla="*/ 6350 h 214"/>
                <a:gd name="T16" fmla="*/ 190500 w 240"/>
                <a:gd name="T17" fmla="*/ 0 h 214"/>
                <a:gd name="T18" fmla="*/ 206375 w 240"/>
                <a:gd name="T19" fmla="*/ 0 h 214"/>
                <a:gd name="T20" fmla="*/ 222250 w 240"/>
                <a:gd name="T21" fmla="*/ 0 h 214"/>
                <a:gd name="T22" fmla="*/ 244475 w 240"/>
                <a:gd name="T23" fmla="*/ 0 h 214"/>
                <a:gd name="T24" fmla="*/ 301625 w 240"/>
                <a:gd name="T25" fmla="*/ 0 h 214"/>
                <a:gd name="T26" fmla="*/ 317500 w 240"/>
                <a:gd name="T27" fmla="*/ 0 h 214"/>
                <a:gd name="T28" fmla="*/ 365125 w 240"/>
                <a:gd name="T29" fmla="*/ 6350 h 214"/>
                <a:gd name="T30" fmla="*/ 381000 w 240"/>
                <a:gd name="T31" fmla="*/ 6350 h 214"/>
                <a:gd name="T32" fmla="*/ 381000 w 240"/>
                <a:gd name="T33" fmla="*/ 15875 h 214"/>
                <a:gd name="T34" fmla="*/ 381000 w 240"/>
                <a:gd name="T35" fmla="*/ 22225 h 214"/>
                <a:gd name="T36" fmla="*/ 381000 w 240"/>
                <a:gd name="T37" fmla="*/ 53975 h 214"/>
                <a:gd name="T38" fmla="*/ 381000 w 240"/>
                <a:gd name="T39" fmla="*/ 79375 h 214"/>
                <a:gd name="T40" fmla="*/ 381000 w 240"/>
                <a:gd name="T41" fmla="*/ 95250 h 214"/>
                <a:gd name="T42" fmla="*/ 381000 w 240"/>
                <a:gd name="T43" fmla="*/ 101600 h 214"/>
                <a:gd name="T44" fmla="*/ 381000 w 240"/>
                <a:gd name="T45" fmla="*/ 111125 h 214"/>
                <a:gd name="T46" fmla="*/ 381000 w 240"/>
                <a:gd name="T47" fmla="*/ 133350 h 214"/>
                <a:gd name="T48" fmla="*/ 371475 w 240"/>
                <a:gd name="T49" fmla="*/ 127000 h 214"/>
                <a:gd name="T50" fmla="*/ 365125 w 240"/>
                <a:gd name="T51" fmla="*/ 127000 h 214"/>
                <a:gd name="T52" fmla="*/ 365125 w 240"/>
                <a:gd name="T53" fmla="*/ 142875 h 214"/>
                <a:gd name="T54" fmla="*/ 365125 w 240"/>
                <a:gd name="T55" fmla="*/ 180975 h 214"/>
                <a:gd name="T56" fmla="*/ 365125 w 240"/>
                <a:gd name="T57" fmla="*/ 212725 h 214"/>
                <a:gd name="T58" fmla="*/ 365125 w 240"/>
                <a:gd name="T59" fmla="*/ 222250 h 214"/>
                <a:gd name="T60" fmla="*/ 365125 w 240"/>
                <a:gd name="T61" fmla="*/ 238125 h 214"/>
                <a:gd name="T62" fmla="*/ 365125 w 240"/>
                <a:gd name="T63" fmla="*/ 244475 h 214"/>
                <a:gd name="T64" fmla="*/ 365125 w 240"/>
                <a:gd name="T65" fmla="*/ 260350 h 214"/>
                <a:gd name="T66" fmla="*/ 349250 w 240"/>
                <a:gd name="T67" fmla="*/ 260350 h 214"/>
                <a:gd name="T68" fmla="*/ 339725 w 240"/>
                <a:gd name="T69" fmla="*/ 260350 h 214"/>
                <a:gd name="T70" fmla="*/ 333375 w 240"/>
                <a:gd name="T71" fmla="*/ 269875 h 214"/>
                <a:gd name="T72" fmla="*/ 317500 w 240"/>
                <a:gd name="T73" fmla="*/ 276225 h 214"/>
                <a:gd name="T74" fmla="*/ 307975 w 240"/>
                <a:gd name="T75" fmla="*/ 276225 h 214"/>
                <a:gd name="T76" fmla="*/ 292100 w 240"/>
                <a:gd name="T77" fmla="*/ 292100 h 214"/>
                <a:gd name="T78" fmla="*/ 285750 w 240"/>
                <a:gd name="T79" fmla="*/ 285750 h 214"/>
                <a:gd name="T80" fmla="*/ 276225 w 240"/>
                <a:gd name="T81" fmla="*/ 285750 h 214"/>
                <a:gd name="T82" fmla="*/ 276225 w 240"/>
                <a:gd name="T83" fmla="*/ 276225 h 214"/>
                <a:gd name="T84" fmla="*/ 269875 w 240"/>
                <a:gd name="T85" fmla="*/ 276225 h 214"/>
                <a:gd name="T86" fmla="*/ 260350 w 240"/>
                <a:gd name="T87" fmla="*/ 276225 h 214"/>
                <a:gd name="T88" fmla="*/ 254000 w 240"/>
                <a:gd name="T89" fmla="*/ 285750 h 214"/>
                <a:gd name="T90" fmla="*/ 222250 w 240"/>
                <a:gd name="T91" fmla="*/ 292100 h 214"/>
                <a:gd name="T92" fmla="*/ 196850 w 240"/>
                <a:gd name="T93" fmla="*/ 301625 h 214"/>
                <a:gd name="T94" fmla="*/ 180975 w 240"/>
                <a:gd name="T95" fmla="*/ 307975 h 214"/>
                <a:gd name="T96" fmla="*/ 142875 w 240"/>
                <a:gd name="T97" fmla="*/ 317500 h 214"/>
                <a:gd name="T98" fmla="*/ 127000 w 240"/>
                <a:gd name="T99" fmla="*/ 323850 h 214"/>
                <a:gd name="T100" fmla="*/ 101600 w 240"/>
                <a:gd name="T101" fmla="*/ 339725 h 214"/>
                <a:gd name="T102" fmla="*/ 85725 w 240"/>
                <a:gd name="T103" fmla="*/ 333375 h 214"/>
                <a:gd name="T104" fmla="*/ 47625 w 240"/>
                <a:gd name="T105" fmla="*/ 333375 h 214"/>
                <a:gd name="T106" fmla="*/ 15875 w 240"/>
                <a:gd name="T107" fmla="*/ 85725 h 214"/>
                <a:gd name="T108" fmla="*/ 0 w 240"/>
                <a:gd name="T109" fmla="*/ 6350 h 2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0"/>
                <a:gd name="T166" fmla="*/ 0 h 214"/>
                <a:gd name="T167" fmla="*/ 240 w 240"/>
                <a:gd name="T168" fmla="*/ 214 h 21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0" h="214">
                  <a:moveTo>
                    <a:pt x="0" y="4"/>
                  </a:moveTo>
                  <a:lnTo>
                    <a:pt x="34" y="4"/>
                  </a:lnTo>
                  <a:lnTo>
                    <a:pt x="60" y="4"/>
                  </a:lnTo>
                  <a:lnTo>
                    <a:pt x="80" y="4"/>
                  </a:lnTo>
                  <a:lnTo>
                    <a:pt x="94" y="4"/>
                  </a:lnTo>
                  <a:lnTo>
                    <a:pt x="104" y="4"/>
                  </a:lnTo>
                  <a:lnTo>
                    <a:pt x="110" y="4"/>
                  </a:lnTo>
                  <a:lnTo>
                    <a:pt x="120" y="4"/>
                  </a:lnTo>
                  <a:lnTo>
                    <a:pt x="120" y="0"/>
                  </a:lnTo>
                  <a:lnTo>
                    <a:pt x="130" y="0"/>
                  </a:lnTo>
                  <a:lnTo>
                    <a:pt x="140" y="0"/>
                  </a:lnTo>
                  <a:lnTo>
                    <a:pt x="154" y="0"/>
                  </a:lnTo>
                  <a:lnTo>
                    <a:pt x="190" y="0"/>
                  </a:lnTo>
                  <a:lnTo>
                    <a:pt x="200" y="0"/>
                  </a:lnTo>
                  <a:lnTo>
                    <a:pt x="230" y="4"/>
                  </a:lnTo>
                  <a:lnTo>
                    <a:pt x="240" y="4"/>
                  </a:lnTo>
                  <a:lnTo>
                    <a:pt x="240" y="10"/>
                  </a:lnTo>
                  <a:lnTo>
                    <a:pt x="240" y="14"/>
                  </a:lnTo>
                  <a:lnTo>
                    <a:pt x="240" y="34"/>
                  </a:lnTo>
                  <a:lnTo>
                    <a:pt x="240" y="50"/>
                  </a:lnTo>
                  <a:lnTo>
                    <a:pt x="240" y="60"/>
                  </a:lnTo>
                  <a:lnTo>
                    <a:pt x="240" y="64"/>
                  </a:lnTo>
                  <a:lnTo>
                    <a:pt x="240" y="70"/>
                  </a:lnTo>
                  <a:lnTo>
                    <a:pt x="240" y="84"/>
                  </a:lnTo>
                  <a:lnTo>
                    <a:pt x="234" y="80"/>
                  </a:lnTo>
                  <a:lnTo>
                    <a:pt x="230" y="80"/>
                  </a:lnTo>
                  <a:lnTo>
                    <a:pt x="230" y="90"/>
                  </a:lnTo>
                  <a:lnTo>
                    <a:pt x="230" y="114"/>
                  </a:lnTo>
                  <a:lnTo>
                    <a:pt x="230" y="134"/>
                  </a:lnTo>
                  <a:lnTo>
                    <a:pt x="230" y="140"/>
                  </a:lnTo>
                  <a:lnTo>
                    <a:pt x="230" y="150"/>
                  </a:lnTo>
                  <a:lnTo>
                    <a:pt x="230" y="154"/>
                  </a:lnTo>
                  <a:lnTo>
                    <a:pt x="230" y="164"/>
                  </a:lnTo>
                  <a:lnTo>
                    <a:pt x="220" y="164"/>
                  </a:lnTo>
                  <a:lnTo>
                    <a:pt x="214" y="164"/>
                  </a:lnTo>
                  <a:lnTo>
                    <a:pt x="210" y="170"/>
                  </a:lnTo>
                  <a:lnTo>
                    <a:pt x="200" y="174"/>
                  </a:lnTo>
                  <a:lnTo>
                    <a:pt x="194" y="174"/>
                  </a:lnTo>
                  <a:lnTo>
                    <a:pt x="184" y="184"/>
                  </a:lnTo>
                  <a:lnTo>
                    <a:pt x="180" y="180"/>
                  </a:lnTo>
                  <a:lnTo>
                    <a:pt x="174" y="180"/>
                  </a:lnTo>
                  <a:lnTo>
                    <a:pt x="174" y="174"/>
                  </a:lnTo>
                  <a:lnTo>
                    <a:pt x="170" y="174"/>
                  </a:lnTo>
                  <a:lnTo>
                    <a:pt x="164" y="174"/>
                  </a:lnTo>
                  <a:lnTo>
                    <a:pt x="160" y="180"/>
                  </a:lnTo>
                  <a:lnTo>
                    <a:pt x="140" y="184"/>
                  </a:lnTo>
                  <a:lnTo>
                    <a:pt x="124" y="190"/>
                  </a:lnTo>
                  <a:lnTo>
                    <a:pt x="114" y="194"/>
                  </a:lnTo>
                  <a:lnTo>
                    <a:pt x="90" y="200"/>
                  </a:lnTo>
                  <a:lnTo>
                    <a:pt x="80" y="204"/>
                  </a:lnTo>
                  <a:lnTo>
                    <a:pt x="64" y="214"/>
                  </a:lnTo>
                  <a:lnTo>
                    <a:pt x="54" y="210"/>
                  </a:lnTo>
                  <a:lnTo>
                    <a:pt x="30" y="210"/>
                  </a:lnTo>
                  <a:lnTo>
                    <a:pt x="10" y="54"/>
                  </a:lnTo>
                  <a:lnTo>
                    <a:pt x="0" y="4"/>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5" name="Freeform 288">
              <a:extLst>
                <a:ext uri="{FF2B5EF4-FFF2-40B4-BE49-F238E27FC236}">
                  <a16:creationId xmlns:a16="http://schemas.microsoft.com/office/drawing/2014/main" id="{9C0253AF-96B7-6FEC-34E9-FA007548F0A7}"/>
                </a:ext>
              </a:extLst>
            </p:cNvPr>
            <p:cNvSpPr>
              <a:spLocks/>
            </p:cNvSpPr>
            <p:nvPr/>
          </p:nvSpPr>
          <p:spPr bwMode="auto">
            <a:xfrm>
              <a:off x="3695700" y="1974850"/>
              <a:ext cx="523875" cy="444500"/>
            </a:xfrm>
            <a:custGeom>
              <a:avLst/>
              <a:gdLst>
                <a:gd name="T0" fmla="*/ 25400 w 330"/>
                <a:gd name="T1" fmla="*/ 174625 h 280"/>
                <a:gd name="T2" fmla="*/ 57150 w 330"/>
                <a:gd name="T3" fmla="*/ 142875 h 280"/>
                <a:gd name="T4" fmla="*/ 88900 w 330"/>
                <a:gd name="T5" fmla="*/ 111125 h 280"/>
                <a:gd name="T6" fmla="*/ 142875 w 330"/>
                <a:gd name="T7" fmla="*/ 63500 h 280"/>
                <a:gd name="T8" fmla="*/ 168275 w 330"/>
                <a:gd name="T9" fmla="*/ 41275 h 280"/>
                <a:gd name="T10" fmla="*/ 200025 w 330"/>
                <a:gd name="T11" fmla="*/ 0 h 280"/>
                <a:gd name="T12" fmla="*/ 206375 w 330"/>
                <a:gd name="T13" fmla="*/ 9525 h 280"/>
                <a:gd name="T14" fmla="*/ 215900 w 330"/>
                <a:gd name="T15" fmla="*/ 15875 h 280"/>
                <a:gd name="T16" fmla="*/ 222250 w 330"/>
                <a:gd name="T17" fmla="*/ 25400 h 280"/>
                <a:gd name="T18" fmla="*/ 231775 w 330"/>
                <a:gd name="T19" fmla="*/ 31750 h 280"/>
                <a:gd name="T20" fmla="*/ 238125 w 330"/>
                <a:gd name="T21" fmla="*/ 41275 h 280"/>
                <a:gd name="T22" fmla="*/ 247650 w 330"/>
                <a:gd name="T23" fmla="*/ 47625 h 280"/>
                <a:gd name="T24" fmla="*/ 263525 w 330"/>
                <a:gd name="T25" fmla="*/ 47625 h 280"/>
                <a:gd name="T26" fmla="*/ 269875 w 330"/>
                <a:gd name="T27" fmla="*/ 41275 h 280"/>
                <a:gd name="T28" fmla="*/ 285750 w 330"/>
                <a:gd name="T29" fmla="*/ 41275 h 280"/>
                <a:gd name="T30" fmla="*/ 295275 w 330"/>
                <a:gd name="T31" fmla="*/ 31750 h 280"/>
                <a:gd name="T32" fmla="*/ 311150 w 330"/>
                <a:gd name="T33" fmla="*/ 31750 h 280"/>
                <a:gd name="T34" fmla="*/ 327025 w 330"/>
                <a:gd name="T35" fmla="*/ 25400 h 280"/>
                <a:gd name="T36" fmla="*/ 333375 w 330"/>
                <a:gd name="T37" fmla="*/ 15875 h 280"/>
                <a:gd name="T38" fmla="*/ 342900 w 330"/>
                <a:gd name="T39" fmla="*/ 25400 h 280"/>
                <a:gd name="T40" fmla="*/ 342900 w 330"/>
                <a:gd name="T41" fmla="*/ 25400 h 280"/>
                <a:gd name="T42" fmla="*/ 358775 w 330"/>
                <a:gd name="T43" fmla="*/ 31750 h 280"/>
                <a:gd name="T44" fmla="*/ 374650 w 330"/>
                <a:gd name="T45" fmla="*/ 31750 h 280"/>
                <a:gd name="T46" fmla="*/ 381000 w 330"/>
                <a:gd name="T47" fmla="*/ 47625 h 280"/>
                <a:gd name="T48" fmla="*/ 390525 w 330"/>
                <a:gd name="T49" fmla="*/ 57150 h 280"/>
                <a:gd name="T50" fmla="*/ 390525 w 330"/>
                <a:gd name="T51" fmla="*/ 57150 h 280"/>
                <a:gd name="T52" fmla="*/ 396875 w 330"/>
                <a:gd name="T53" fmla="*/ 63500 h 280"/>
                <a:gd name="T54" fmla="*/ 412750 w 330"/>
                <a:gd name="T55" fmla="*/ 63500 h 280"/>
                <a:gd name="T56" fmla="*/ 428625 w 330"/>
                <a:gd name="T57" fmla="*/ 63500 h 280"/>
                <a:gd name="T58" fmla="*/ 438150 w 330"/>
                <a:gd name="T59" fmla="*/ 73025 h 280"/>
                <a:gd name="T60" fmla="*/ 428625 w 330"/>
                <a:gd name="T61" fmla="*/ 88900 h 280"/>
                <a:gd name="T62" fmla="*/ 438150 w 330"/>
                <a:gd name="T63" fmla="*/ 95250 h 280"/>
                <a:gd name="T64" fmla="*/ 444500 w 330"/>
                <a:gd name="T65" fmla="*/ 104775 h 280"/>
                <a:gd name="T66" fmla="*/ 454025 w 330"/>
                <a:gd name="T67" fmla="*/ 111125 h 280"/>
                <a:gd name="T68" fmla="*/ 469900 w 330"/>
                <a:gd name="T69" fmla="*/ 120650 h 280"/>
                <a:gd name="T70" fmla="*/ 476250 w 330"/>
                <a:gd name="T71" fmla="*/ 127000 h 280"/>
                <a:gd name="T72" fmla="*/ 485775 w 330"/>
                <a:gd name="T73" fmla="*/ 136525 h 280"/>
                <a:gd name="T74" fmla="*/ 492125 w 330"/>
                <a:gd name="T75" fmla="*/ 152400 h 280"/>
                <a:gd name="T76" fmla="*/ 508000 w 330"/>
                <a:gd name="T77" fmla="*/ 152400 h 280"/>
                <a:gd name="T78" fmla="*/ 517525 w 330"/>
                <a:gd name="T79" fmla="*/ 158750 h 280"/>
                <a:gd name="T80" fmla="*/ 523875 w 330"/>
                <a:gd name="T81" fmla="*/ 152400 h 280"/>
                <a:gd name="T82" fmla="*/ 517525 w 330"/>
                <a:gd name="T83" fmla="*/ 168275 h 280"/>
                <a:gd name="T84" fmla="*/ 508000 w 330"/>
                <a:gd name="T85" fmla="*/ 174625 h 280"/>
                <a:gd name="T86" fmla="*/ 492125 w 330"/>
                <a:gd name="T87" fmla="*/ 200025 h 280"/>
                <a:gd name="T88" fmla="*/ 476250 w 330"/>
                <a:gd name="T89" fmla="*/ 222250 h 280"/>
                <a:gd name="T90" fmla="*/ 460375 w 330"/>
                <a:gd name="T91" fmla="*/ 238125 h 280"/>
                <a:gd name="T92" fmla="*/ 444500 w 330"/>
                <a:gd name="T93" fmla="*/ 269875 h 280"/>
                <a:gd name="T94" fmla="*/ 428625 w 330"/>
                <a:gd name="T95" fmla="*/ 295275 h 280"/>
                <a:gd name="T96" fmla="*/ 412750 w 330"/>
                <a:gd name="T97" fmla="*/ 311150 h 280"/>
                <a:gd name="T98" fmla="*/ 406400 w 330"/>
                <a:gd name="T99" fmla="*/ 333375 h 280"/>
                <a:gd name="T100" fmla="*/ 396875 w 330"/>
                <a:gd name="T101" fmla="*/ 349250 h 280"/>
                <a:gd name="T102" fmla="*/ 374650 w 330"/>
                <a:gd name="T103" fmla="*/ 374650 h 280"/>
                <a:gd name="T104" fmla="*/ 333375 w 330"/>
                <a:gd name="T105" fmla="*/ 444500 h 280"/>
                <a:gd name="T106" fmla="*/ 311150 w 330"/>
                <a:gd name="T107" fmla="*/ 428625 h 280"/>
                <a:gd name="T108" fmla="*/ 311150 w 330"/>
                <a:gd name="T109" fmla="*/ 412750 h 280"/>
                <a:gd name="T110" fmla="*/ 269875 w 330"/>
                <a:gd name="T111" fmla="*/ 381000 h 280"/>
                <a:gd name="T112" fmla="*/ 247650 w 330"/>
                <a:gd name="T113" fmla="*/ 381000 h 280"/>
                <a:gd name="T114" fmla="*/ 174625 w 330"/>
                <a:gd name="T115" fmla="*/ 327025 h 280"/>
                <a:gd name="T116" fmla="*/ 142875 w 330"/>
                <a:gd name="T117" fmla="*/ 301625 h 280"/>
                <a:gd name="T118" fmla="*/ 73025 w 330"/>
                <a:gd name="T119" fmla="*/ 247650 h 280"/>
                <a:gd name="T120" fmla="*/ 0 w 330"/>
                <a:gd name="T121" fmla="*/ 190500 h 2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30"/>
                <a:gd name="T184" fmla="*/ 0 h 280"/>
                <a:gd name="T185" fmla="*/ 330 w 330"/>
                <a:gd name="T186" fmla="*/ 280 h 2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30" h="280">
                  <a:moveTo>
                    <a:pt x="0" y="120"/>
                  </a:moveTo>
                  <a:lnTo>
                    <a:pt x="16" y="110"/>
                  </a:lnTo>
                  <a:lnTo>
                    <a:pt x="16" y="106"/>
                  </a:lnTo>
                  <a:lnTo>
                    <a:pt x="36" y="90"/>
                  </a:lnTo>
                  <a:lnTo>
                    <a:pt x="50" y="76"/>
                  </a:lnTo>
                  <a:lnTo>
                    <a:pt x="56" y="70"/>
                  </a:lnTo>
                  <a:lnTo>
                    <a:pt x="60" y="66"/>
                  </a:lnTo>
                  <a:lnTo>
                    <a:pt x="90" y="40"/>
                  </a:lnTo>
                  <a:lnTo>
                    <a:pt x="96" y="30"/>
                  </a:lnTo>
                  <a:lnTo>
                    <a:pt x="106" y="26"/>
                  </a:lnTo>
                  <a:lnTo>
                    <a:pt x="106" y="20"/>
                  </a:lnTo>
                  <a:lnTo>
                    <a:pt x="126" y="0"/>
                  </a:lnTo>
                  <a:lnTo>
                    <a:pt x="130" y="0"/>
                  </a:lnTo>
                  <a:lnTo>
                    <a:pt x="130" y="6"/>
                  </a:lnTo>
                  <a:lnTo>
                    <a:pt x="136" y="6"/>
                  </a:lnTo>
                  <a:lnTo>
                    <a:pt x="136" y="10"/>
                  </a:lnTo>
                  <a:lnTo>
                    <a:pt x="140" y="10"/>
                  </a:lnTo>
                  <a:lnTo>
                    <a:pt x="140" y="16"/>
                  </a:lnTo>
                  <a:lnTo>
                    <a:pt x="146" y="16"/>
                  </a:lnTo>
                  <a:lnTo>
                    <a:pt x="146" y="20"/>
                  </a:lnTo>
                  <a:lnTo>
                    <a:pt x="150" y="20"/>
                  </a:lnTo>
                  <a:lnTo>
                    <a:pt x="150" y="26"/>
                  </a:lnTo>
                  <a:lnTo>
                    <a:pt x="150" y="30"/>
                  </a:lnTo>
                  <a:lnTo>
                    <a:pt x="156" y="30"/>
                  </a:lnTo>
                  <a:lnTo>
                    <a:pt x="160" y="30"/>
                  </a:lnTo>
                  <a:lnTo>
                    <a:pt x="166" y="30"/>
                  </a:lnTo>
                  <a:lnTo>
                    <a:pt x="166" y="26"/>
                  </a:lnTo>
                  <a:lnTo>
                    <a:pt x="170" y="26"/>
                  </a:lnTo>
                  <a:lnTo>
                    <a:pt x="176" y="26"/>
                  </a:lnTo>
                  <a:lnTo>
                    <a:pt x="180" y="26"/>
                  </a:lnTo>
                  <a:lnTo>
                    <a:pt x="186" y="26"/>
                  </a:lnTo>
                  <a:lnTo>
                    <a:pt x="186" y="20"/>
                  </a:lnTo>
                  <a:lnTo>
                    <a:pt x="190" y="20"/>
                  </a:lnTo>
                  <a:lnTo>
                    <a:pt x="196" y="20"/>
                  </a:lnTo>
                  <a:lnTo>
                    <a:pt x="200" y="16"/>
                  </a:lnTo>
                  <a:lnTo>
                    <a:pt x="206" y="16"/>
                  </a:lnTo>
                  <a:lnTo>
                    <a:pt x="210" y="16"/>
                  </a:lnTo>
                  <a:lnTo>
                    <a:pt x="210" y="10"/>
                  </a:lnTo>
                  <a:lnTo>
                    <a:pt x="216" y="10"/>
                  </a:lnTo>
                  <a:lnTo>
                    <a:pt x="216" y="16"/>
                  </a:lnTo>
                  <a:lnTo>
                    <a:pt x="216" y="10"/>
                  </a:lnTo>
                  <a:lnTo>
                    <a:pt x="216" y="16"/>
                  </a:lnTo>
                  <a:lnTo>
                    <a:pt x="220" y="16"/>
                  </a:lnTo>
                  <a:lnTo>
                    <a:pt x="226" y="20"/>
                  </a:lnTo>
                  <a:lnTo>
                    <a:pt x="230" y="20"/>
                  </a:lnTo>
                  <a:lnTo>
                    <a:pt x="236" y="20"/>
                  </a:lnTo>
                  <a:lnTo>
                    <a:pt x="240" y="26"/>
                  </a:lnTo>
                  <a:lnTo>
                    <a:pt x="240" y="30"/>
                  </a:lnTo>
                  <a:lnTo>
                    <a:pt x="246" y="30"/>
                  </a:lnTo>
                  <a:lnTo>
                    <a:pt x="246" y="36"/>
                  </a:lnTo>
                  <a:lnTo>
                    <a:pt x="240" y="36"/>
                  </a:lnTo>
                  <a:lnTo>
                    <a:pt x="246" y="36"/>
                  </a:lnTo>
                  <a:lnTo>
                    <a:pt x="246" y="40"/>
                  </a:lnTo>
                  <a:lnTo>
                    <a:pt x="250" y="40"/>
                  </a:lnTo>
                  <a:lnTo>
                    <a:pt x="256" y="40"/>
                  </a:lnTo>
                  <a:lnTo>
                    <a:pt x="260" y="40"/>
                  </a:lnTo>
                  <a:lnTo>
                    <a:pt x="266" y="40"/>
                  </a:lnTo>
                  <a:lnTo>
                    <a:pt x="270" y="40"/>
                  </a:lnTo>
                  <a:lnTo>
                    <a:pt x="276" y="40"/>
                  </a:lnTo>
                  <a:lnTo>
                    <a:pt x="276" y="46"/>
                  </a:lnTo>
                  <a:lnTo>
                    <a:pt x="270" y="50"/>
                  </a:lnTo>
                  <a:lnTo>
                    <a:pt x="270" y="56"/>
                  </a:lnTo>
                  <a:lnTo>
                    <a:pt x="276" y="56"/>
                  </a:lnTo>
                  <a:lnTo>
                    <a:pt x="276" y="60"/>
                  </a:lnTo>
                  <a:lnTo>
                    <a:pt x="280" y="60"/>
                  </a:lnTo>
                  <a:lnTo>
                    <a:pt x="280" y="66"/>
                  </a:lnTo>
                  <a:lnTo>
                    <a:pt x="280" y="70"/>
                  </a:lnTo>
                  <a:lnTo>
                    <a:pt x="286" y="70"/>
                  </a:lnTo>
                  <a:lnTo>
                    <a:pt x="290" y="76"/>
                  </a:lnTo>
                  <a:lnTo>
                    <a:pt x="296" y="76"/>
                  </a:lnTo>
                  <a:lnTo>
                    <a:pt x="296" y="80"/>
                  </a:lnTo>
                  <a:lnTo>
                    <a:pt x="300" y="80"/>
                  </a:lnTo>
                  <a:lnTo>
                    <a:pt x="300" y="86"/>
                  </a:lnTo>
                  <a:lnTo>
                    <a:pt x="306" y="86"/>
                  </a:lnTo>
                  <a:lnTo>
                    <a:pt x="310" y="90"/>
                  </a:lnTo>
                  <a:lnTo>
                    <a:pt x="310" y="96"/>
                  </a:lnTo>
                  <a:lnTo>
                    <a:pt x="316" y="96"/>
                  </a:lnTo>
                  <a:lnTo>
                    <a:pt x="320" y="96"/>
                  </a:lnTo>
                  <a:lnTo>
                    <a:pt x="326" y="96"/>
                  </a:lnTo>
                  <a:lnTo>
                    <a:pt x="326" y="100"/>
                  </a:lnTo>
                  <a:lnTo>
                    <a:pt x="326" y="96"/>
                  </a:lnTo>
                  <a:lnTo>
                    <a:pt x="330" y="96"/>
                  </a:lnTo>
                  <a:lnTo>
                    <a:pt x="326" y="100"/>
                  </a:lnTo>
                  <a:lnTo>
                    <a:pt x="326" y="106"/>
                  </a:lnTo>
                  <a:lnTo>
                    <a:pt x="320" y="106"/>
                  </a:lnTo>
                  <a:lnTo>
                    <a:pt x="320" y="110"/>
                  </a:lnTo>
                  <a:lnTo>
                    <a:pt x="316" y="116"/>
                  </a:lnTo>
                  <a:lnTo>
                    <a:pt x="310" y="126"/>
                  </a:lnTo>
                  <a:lnTo>
                    <a:pt x="306" y="136"/>
                  </a:lnTo>
                  <a:lnTo>
                    <a:pt x="300" y="140"/>
                  </a:lnTo>
                  <a:lnTo>
                    <a:pt x="296" y="146"/>
                  </a:lnTo>
                  <a:lnTo>
                    <a:pt x="290" y="150"/>
                  </a:lnTo>
                  <a:lnTo>
                    <a:pt x="280" y="166"/>
                  </a:lnTo>
                  <a:lnTo>
                    <a:pt x="280" y="170"/>
                  </a:lnTo>
                  <a:lnTo>
                    <a:pt x="270" y="180"/>
                  </a:lnTo>
                  <a:lnTo>
                    <a:pt x="270" y="186"/>
                  </a:lnTo>
                  <a:lnTo>
                    <a:pt x="266" y="196"/>
                  </a:lnTo>
                  <a:lnTo>
                    <a:pt x="260" y="196"/>
                  </a:lnTo>
                  <a:lnTo>
                    <a:pt x="256" y="206"/>
                  </a:lnTo>
                  <a:lnTo>
                    <a:pt x="256" y="210"/>
                  </a:lnTo>
                  <a:lnTo>
                    <a:pt x="250" y="216"/>
                  </a:lnTo>
                  <a:lnTo>
                    <a:pt x="250" y="220"/>
                  </a:lnTo>
                  <a:lnTo>
                    <a:pt x="246" y="226"/>
                  </a:lnTo>
                  <a:lnTo>
                    <a:pt x="236" y="236"/>
                  </a:lnTo>
                  <a:lnTo>
                    <a:pt x="226" y="250"/>
                  </a:lnTo>
                  <a:lnTo>
                    <a:pt x="210" y="280"/>
                  </a:lnTo>
                  <a:lnTo>
                    <a:pt x="206" y="280"/>
                  </a:lnTo>
                  <a:lnTo>
                    <a:pt x="196" y="270"/>
                  </a:lnTo>
                  <a:lnTo>
                    <a:pt x="200" y="266"/>
                  </a:lnTo>
                  <a:lnTo>
                    <a:pt x="196" y="260"/>
                  </a:lnTo>
                  <a:lnTo>
                    <a:pt x="190" y="256"/>
                  </a:lnTo>
                  <a:lnTo>
                    <a:pt x="170" y="240"/>
                  </a:lnTo>
                  <a:lnTo>
                    <a:pt x="160" y="240"/>
                  </a:lnTo>
                  <a:lnTo>
                    <a:pt x="156" y="240"/>
                  </a:lnTo>
                  <a:lnTo>
                    <a:pt x="126" y="216"/>
                  </a:lnTo>
                  <a:lnTo>
                    <a:pt x="110" y="206"/>
                  </a:lnTo>
                  <a:lnTo>
                    <a:pt x="96" y="196"/>
                  </a:lnTo>
                  <a:lnTo>
                    <a:pt x="90" y="190"/>
                  </a:lnTo>
                  <a:lnTo>
                    <a:pt x="56" y="160"/>
                  </a:lnTo>
                  <a:lnTo>
                    <a:pt x="46" y="156"/>
                  </a:lnTo>
                  <a:lnTo>
                    <a:pt x="40" y="150"/>
                  </a:lnTo>
                  <a:lnTo>
                    <a:pt x="0" y="12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6" name="Freeform 291">
              <a:extLst>
                <a:ext uri="{FF2B5EF4-FFF2-40B4-BE49-F238E27FC236}">
                  <a16:creationId xmlns:a16="http://schemas.microsoft.com/office/drawing/2014/main" id="{E3E19595-FFA3-5568-C555-035560FE0DA7}"/>
                </a:ext>
              </a:extLst>
            </p:cNvPr>
            <p:cNvSpPr>
              <a:spLocks/>
            </p:cNvSpPr>
            <p:nvPr/>
          </p:nvSpPr>
          <p:spPr bwMode="auto">
            <a:xfrm>
              <a:off x="4060825" y="1927225"/>
              <a:ext cx="406400" cy="358775"/>
            </a:xfrm>
            <a:custGeom>
              <a:avLst/>
              <a:gdLst>
                <a:gd name="T0" fmla="*/ 47625 w 256"/>
                <a:gd name="T1" fmla="*/ 57150 h 226"/>
                <a:gd name="T2" fmla="*/ 142875 w 256"/>
                <a:gd name="T3" fmla="*/ 31750 h 226"/>
                <a:gd name="T4" fmla="*/ 158750 w 256"/>
                <a:gd name="T5" fmla="*/ 47625 h 226"/>
                <a:gd name="T6" fmla="*/ 184150 w 256"/>
                <a:gd name="T7" fmla="*/ 47625 h 226"/>
                <a:gd name="T8" fmla="*/ 200025 w 256"/>
                <a:gd name="T9" fmla="*/ 57150 h 226"/>
                <a:gd name="T10" fmla="*/ 222250 w 256"/>
                <a:gd name="T11" fmla="*/ 57150 h 226"/>
                <a:gd name="T12" fmla="*/ 247650 w 256"/>
                <a:gd name="T13" fmla="*/ 57150 h 226"/>
                <a:gd name="T14" fmla="*/ 263525 w 256"/>
                <a:gd name="T15" fmla="*/ 63500 h 226"/>
                <a:gd name="T16" fmla="*/ 269875 w 256"/>
                <a:gd name="T17" fmla="*/ 79375 h 226"/>
                <a:gd name="T18" fmla="*/ 285750 w 256"/>
                <a:gd name="T19" fmla="*/ 88900 h 226"/>
                <a:gd name="T20" fmla="*/ 295275 w 256"/>
                <a:gd name="T21" fmla="*/ 104775 h 226"/>
                <a:gd name="T22" fmla="*/ 311150 w 256"/>
                <a:gd name="T23" fmla="*/ 120650 h 226"/>
                <a:gd name="T24" fmla="*/ 327025 w 256"/>
                <a:gd name="T25" fmla="*/ 127000 h 226"/>
                <a:gd name="T26" fmla="*/ 333375 w 256"/>
                <a:gd name="T27" fmla="*/ 127000 h 226"/>
                <a:gd name="T28" fmla="*/ 349250 w 256"/>
                <a:gd name="T29" fmla="*/ 136525 h 226"/>
                <a:gd name="T30" fmla="*/ 349250 w 256"/>
                <a:gd name="T31" fmla="*/ 142875 h 226"/>
                <a:gd name="T32" fmla="*/ 365125 w 256"/>
                <a:gd name="T33" fmla="*/ 152400 h 226"/>
                <a:gd name="T34" fmla="*/ 381000 w 256"/>
                <a:gd name="T35" fmla="*/ 158750 h 226"/>
                <a:gd name="T36" fmla="*/ 406400 w 256"/>
                <a:gd name="T37" fmla="*/ 158750 h 226"/>
                <a:gd name="T38" fmla="*/ 374650 w 256"/>
                <a:gd name="T39" fmla="*/ 206375 h 226"/>
                <a:gd name="T40" fmla="*/ 390525 w 256"/>
                <a:gd name="T41" fmla="*/ 215900 h 226"/>
                <a:gd name="T42" fmla="*/ 396875 w 256"/>
                <a:gd name="T43" fmla="*/ 238125 h 226"/>
                <a:gd name="T44" fmla="*/ 396875 w 256"/>
                <a:gd name="T45" fmla="*/ 254000 h 226"/>
                <a:gd name="T46" fmla="*/ 406400 w 256"/>
                <a:gd name="T47" fmla="*/ 269875 h 226"/>
                <a:gd name="T48" fmla="*/ 396875 w 256"/>
                <a:gd name="T49" fmla="*/ 285750 h 226"/>
                <a:gd name="T50" fmla="*/ 390525 w 256"/>
                <a:gd name="T51" fmla="*/ 301625 h 226"/>
                <a:gd name="T52" fmla="*/ 390525 w 256"/>
                <a:gd name="T53" fmla="*/ 311150 h 226"/>
                <a:gd name="T54" fmla="*/ 358775 w 256"/>
                <a:gd name="T55" fmla="*/ 327025 h 226"/>
                <a:gd name="T56" fmla="*/ 263525 w 256"/>
                <a:gd name="T57" fmla="*/ 358775 h 226"/>
                <a:gd name="T58" fmla="*/ 247650 w 256"/>
                <a:gd name="T59" fmla="*/ 349250 h 226"/>
                <a:gd name="T60" fmla="*/ 238125 w 256"/>
                <a:gd name="T61" fmla="*/ 333375 h 226"/>
                <a:gd name="T62" fmla="*/ 222250 w 256"/>
                <a:gd name="T63" fmla="*/ 317500 h 226"/>
                <a:gd name="T64" fmla="*/ 215900 w 256"/>
                <a:gd name="T65" fmla="*/ 301625 h 226"/>
                <a:gd name="T66" fmla="*/ 215900 w 256"/>
                <a:gd name="T67" fmla="*/ 279400 h 226"/>
                <a:gd name="T68" fmla="*/ 206375 w 256"/>
                <a:gd name="T69" fmla="*/ 279400 h 226"/>
                <a:gd name="T70" fmla="*/ 200025 w 256"/>
                <a:gd name="T71" fmla="*/ 263525 h 226"/>
                <a:gd name="T72" fmla="*/ 190500 w 256"/>
                <a:gd name="T73" fmla="*/ 247650 h 226"/>
                <a:gd name="T74" fmla="*/ 184150 w 256"/>
                <a:gd name="T75" fmla="*/ 231775 h 226"/>
                <a:gd name="T76" fmla="*/ 184150 w 256"/>
                <a:gd name="T77" fmla="*/ 231775 h 226"/>
                <a:gd name="T78" fmla="*/ 174625 w 256"/>
                <a:gd name="T79" fmla="*/ 215900 h 226"/>
                <a:gd name="T80" fmla="*/ 158750 w 256"/>
                <a:gd name="T81" fmla="*/ 206375 h 226"/>
                <a:gd name="T82" fmla="*/ 152400 w 256"/>
                <a:gd name="T83" fmla="*/ 206375 h 226"/>
                <a:gd name="T84" fmla="*/ 136525 w 256"/>
                <a:gd name="T85" fmla="*/ 200025 h 226"/>
                <a:gd name="T86" fmla="*/ 120650 w 256"/>
                <a:gd name="T87" fmla="*/ 184150 h 226"/>
                <a:gd name="T88" fmla="*/ 104775 w 256"/>
                <a:gd name="T89" fmla="*/ 174625 h 226"/>
                <a:gd name="T90" fmla="*/ 88900 w 256"/>
                <a:gd name="T91" fmla="*/ 158750 h 226"/>
                <a:gd name="T92" fmla="*/ 79375 w 256"/>
                <a:gd name="T93" fmla="*/ 142875 h 226"/>
                <a:gd name="T94" fmla="*/ 63500 w 256"/>
                <a:gd name="T95" fmla="*/ 136525 h 226"/>
                <a:gd name="T96" fmla="*/ 73025 w 256"/>
                <a:gd name="T97" fmla="*/ 111125 h 226"/>
                <a:gd name="T98" fmla="*/ 47625 w 256"/>
                <a:gd name="T99" fmla="*/ 111125 h 226"/>
                <a:gd name="T100" fmla="*/ 25400 w 256"/>
                <a:gd name="T101" fmla="*/ 111125 h 226"/>
                <a:gd name="T102" fmla="*/ 25400 w 256"/>
                <a:gd name="T103" fmla="*/ 104775 h 226"/>
                <a:gd name="T104" fmla="*/ 15875 w 256"/>
                <a:gd name="T105" fmla="*/ 88900 h 2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6"/>
                <a:gd name="T160" fmla="*/ 0 h 226"/>
                <a:gd name="T161" fmla="*/ 256 w 256"/>
                <a:gd name="T162" fmla="*/ 226 h 22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6" h="226">
                  <a:moveTo>
                    <a:pt x="0" y="50"/>
                  </a:moveTo>
                  <a:lnTo>
                    <a:pt x="16" y="46"/>
                  </a:lnTo>
                  <a:lnTo>
                    <a:pt x="30" y="36"/>
                  </a:lnTo>
                  <a:lnTo>
                    <a:pt x="36" y="30"/>
                  </a:lnTo>
                  <a:lnTo>
                    <a:pt x="76" y="0"/>
                  </a:lnTo>
                  <a:lnTo>
                    <a:pt x="90" y="20"/>
                  </a:lnTo>
                  <a:lnTo>
                    <a:pt x="96" y="26"/>
                  </a:lnTo>
                  <a:lnTo>
                    <a:pt x="96" y="30"/>
                  </a:lnTo>
                  <a:lnTo>
                    <a:pt x="100" y="30"/>
                  </a:lnTo>
                  <a:lnTo>
                    <a:pt x="106" y="30"/>
                  </a:lnTo>
                  <a:lnTo>
                    <a:pt x="110" y="30"/>
                  </a:lnTo>
                  <a:lnTo>
                    <a:pt x="116" y="30"/>
                  </a:lnTo>
                  <a:lnTo>
                    <a:pt x="120" y="36"/>
                  </a:lnTo>
                  <a:lnTo>
                    <a:pt x="126" y="30"/>
                  </a:lnTo>
                  <a:lnTo>
                    <a:pt x="126" y="36"/>
                  </a:lnTo>
                  <a:lnTo>
                    <a:pt x="130" y="36"/>
                  </a:lnTo>
                  <a:lnTo>
                    <a:pt x="136" y="36"/>
                  </a:lnTo>
                  <a:lnTo>
                    <a:pt x="140" y="36"/>
                  </a:lnTo>
                  <a:lnTo>
                    <a:pt x="146" y="36"/>
                  </a:lnTo>
                  <a:lnTo>
                    <a:pt x="150" y="36"/>
                  </a:lnTo>
                  <a:lnTo>
                    <a:pt x="156" y="36"/>
                  </a:lnTo>
                  <a:lnTo>
                    <a:pt x="160" y="36"/>
                  </a:lnTo>
                  <a:lnTo>
                    <a:pt x="160" y="40"/>
                  </a:lnTo>
                  <a:lnTo>
                    <a:pt x="166" y="40"/>
                  </a:lnTo>
                  <a:lnTo>
                    <a:pt x="166" y="46"/>
                  </a:lnTo>
                  <a:lnTo>
                    <a:pt x="170" y="46"/>
                  </a:lnTo>
                  <a:lnTo>
                    <a:pt x="170" y="50"/>
                  </a:lnTo>
                  <a:lnTo>
                    <a:pt x="176" y="50"/>
                  </a:lnTo>
                  <a:lnTo>
                    <a:pt x="176" y="56"/>
                  </a:lnTo>
                  <a:lnTo>
                    <a:pt x="180" y="56"/>
                  </a:lnTo>
                  <a:lnTo>
                    <a:pt x="180" y="60"/>
                  </a:lnTo>
                  <a:lnTo>
                    <a:pt x="186" y="60"/>
                  </a:lnTo>
                  <a:lnTo>
                    <a:pt x="186" y="66"/>
                  </a:lnTo>
                  <a:lnTo>
                    <a:pt x="190" y="70"/>
                  </a:lnTo>
                  <a:lnTo>
                    <a:pt x="196" y="70"/>
                  </a:lnTo>
                  <a:lnTo>
                    <a:pt x="196" y="76"/>
                  </a:lnTo>
                  <a:lnTo>
                    <a:pt x="200" y="76"/>
                  </a:lnTo>
                  <a:lnTo>
                    <a:pt x="200" y="80"/>
                  </a:lnTo>
                  <a:lnTo>
                    <a:pt x="206" y="80"/>
                  </a:lnTo>
                  <a:lnTo>
                    <a:pt x="206" y="76"/>
                  </a:lnTo>
                  <a:lnTo>
                    <a:pt x="210" y="76"/>
                  </a:lnTo>
                  <a:lnTo>
                    <a:pt x="210" y="80"/>
                  </a:lnTo>
                  <a:lnTo>
                    <a:pt x="216" y="80"/>
                  </a:lnTo>
                  <a:lnTo>
                    <a:pt x="220" y="80"/>
                  </a:lnTo>
                  <a:lnTo>
                    <a:pt x="220" y="86"/>
                  </a:lnTo>
                  <a:lnTo>
                    <a:pt x="226" y="86"/>
                  </a:lnTo>
                  <a:lnTo>
                    <a:pt x="226" y="90"/>
                  </a:lnTo>
                  <a:lnTo>
                    <a:pt x="220" y="90"/>
                  </a:lnTo>
                  <a:lnTo>
                    <a:pt x="220" y="96"/>
                  </a:lnTo>
                  <a:lnTo>
                    <a:pt x="226" y="96"/>
                  </a:lnTo>
                  <a:lnTo>
                    <a:pt x="230" y="96"/>
                  </a:lnTo>
                  <a:lnTo>
                    <a:pt x="236" y="96"/>
                  </a:lnTo>
                  <a:lnTo>
                    <a:pt x="236" y="100"/>
                  </a:lnTo>
                  <a:lnTo>
                    <a:pt x="240" y="100"/>
                  </a:lnTo>
                  <a:lnTo>
                    <a:pt x="246" y="100"/>
                  </a:lnTo>
                  <a:lnTo>
                    <a:pt x="250" y="100"/>
                  </a:lnTo>
                  <a:lnTo>
                    <a:pt x="256" y="100"/>
                  </a:lnTo>
                  <a:lnTo>
                    <a:pt x="250" y="110"/>
                  </a:lnTo>
                  <a:lnTo>
                    <a:pt x="240" y="126"/>
                  </a:lnTo>
                  <a:lnTo>
                    <a:pt x="236" y="130"/>
                  </a:lnTo>
                  <a:lnTo>
                    <a:pt x="240" y="130"/>
                  </a:lnTo>
                  <a:lnTo>
                    <a:pt x="246" y="130"/>
                  </a:lnTo>
                  <a:lnTo>
                    <a:pt x="246" y="136"/>
                  </a:lnTo>
                  <a:lnTo>
                    <a:pt x="246" y="140"/>
                  </a:lnTo>
                  <a:lnTo>
                    <a:pt x="246" y="146"/>
                  </a:lnTo>
                  <a:lnTo>
                    <a:pt x="250" y="150"/>
                  </a:lnTo>
                  <a:lnTo>
                    <a:pt x="250" y="156"/>
                  </a:lnTo>
                  <a:lnTo>
                    <a:pt x="256" y="156"/>
                  </a:lnTo>
                  <a:lnTo>
                    <a:pt x="250" y="160"/>
                  </a:lnTo>
                  <a:lnTo>
                    <a:pt x="250" y="166"/>
                  </a:lnTo>
                  <a:lnTo>
                    <a:pt x="250" y="170"/>
                  </a:lnTo>
                  <a:lnTo>
                    <a:pt x="256" y="170"/>
                  </a:lnTo>
                  <a:lnTo>
                    <a:pt x="256" y="176"/>
                  </a:lnTo>
                  <a:lnTo>
                    <a:pt x="250" y="176"/>
                  </a:lnTo>
                  <a:lnTo>
                    <a:pt x="250" y="180"/>
                  </a:lnTo>
                  <a:lnTo>
                    <a:pt x="246" y="180"/>
                  </a:lnTo>
                  <a:lnTo>
                    <a:pt x="246" y="186"/>
                  </a:lnTo>
                  <a:lnTo>
                    <a:pt x="246" y="190"/>
                  </a:lnTo>
                  <a:lnTo>
                    <a:pt x="240" y="190"/>
                  </a:lnTo>
                  <a:lnTo>
                    <a:pt x="240" y="196"/>
                  </a:lnTo>
                  <a:lnTo>
                    <a:pt x="246" y="196"/>
                  </a:lnTo>
                  <a:lnTo>
                    <a:pt x="240" y="200"/>
                  </a:lnTo>
                  <a:lnTo>
                    <a:pt x="230" y="200"/>
                  </a:lnTo>
                  <a:lnTo>
                    <a:pt x="226" y="206"/>
                  </a:lnTo>
                  <a:lnTo>
                    <a:pt x="210" y="210"/>
                  </a:lnTo>
                  <a:lnTo>
                    <a:pt x="176" y="226"/>
                  </a:lnTo>
                  <a:lnTo>
                    <a:pt x="166" y="226"/>
                  </a:lnTo>
                  <a:lnTo>
                    <a:pt x="166" y="220"/>
                  </a:lnTo>
                  <a:lnTo>
                    <a:pt x="160" y="220"/>
                  </a:lnTo>
                  <a:lnTo>
                    <a:pt x="156" y="220"/>
                  </a:lnTo>
                  <a:lnTo>
                    <a:pt x="156" y="216"/>
                  </a:lnTo>
                  <a:lnTo>
                    <a:pt x="156" y="210"/>
                  </a:lnTo>
                  <a:lnTo>
                    <a:pt x="150" y="210"/>
                  </a:lnTo>
                  <a:lnTo>
                    <a:pt x="146" y="210"/>
                  </a:lnTo>
                  <a:lnTo>
                    <a:pt x="140" y="206"/>
                  </a:lnTo>
                  <a:lnTo>
                    <a:pt x="140" y="200"/>
                  </a:lnTo>
                  <a:lnTo>
                    <a:pt x="140" y="196"/>
                  </a:lnTo>
                  <a:lnTo>
                    <a:pt x="136" y="196"/>
                  </a:lnTo>
                  <a:lnTo>
                    <a:pt x="136" y="190"/>
                  </a:lnTo>
                  <a:lnTo>
                    <a:pt x="136" y="186"/>
                  </a:lnTo>
                  <a:lnTo>
                    <a:pt x="136" y="180"/>
                  </a:lnTo>
                  <a:lnTo>
                    <a:pt x="136" y="176"/>
                  </a:lnTo>
                  <a:lnTo>
                    <a:pt x="130" y="176"/>
                  </a:lnTo>
                  <a:lnTo>
                    <a:pt x="136" y="176"/>
                  </a:lnTo>
                  <a:lnTo>
                    <a:pt x="130" y="176"/>
                  </a:lnTo>
                  <a:lnTo>
                    <a:pt x="130" y="170"/>
                  </a:lnTo>
                  <a:lnTo>
                    <a:pt x="130" y="166"/>
                  </a:lnTo>
                  <a:lnTo>
                    <a:pt x="126" y="166"/>
                  </a:lnTo>
                  <a:lnTo>
                    <a:pt x="126" y="160"/>
                  </a:lnTo>
                  <a:lnTo>
                    <a:pt x="126" y="156"/>
                  </a:lnTo>
                  <a:lnTo>
                    <a:pt x="120" y="156"/>
                  </a:lnTo>
                  <a:lnTo>
                    <a:pt x="120" y="150"/>
                  </a:lnTo>
                  <a:lnTo>
                    <a:pt x="116" y="150"/>
                  </a:lnTo>
                  <a:lnTo>
                    <a:pt x="116" y="146"/>
                  </a:lnTo>
                  <a:lnTo>
                    <a:pt x="120" y="146"/>
                  </a:lnTo>
                  <a:lnTo>
                    <a:pt x="116" y="140"/>
                  </a:lnTo>
                  <a:lnTo>
                    <a:pt x="116" y="146"/>
                  </a:lnTo>
                  <a:lnTo>
                    <a:pt x="116" y="140"/>
                  </a:lnTo>
                  <a:lnTo>
                    <a:pt x="116" y="136"/>
                  </a:lnTo>
                  <a:lnTo>
                    <a:pt x="110" y="136"/>
                  </a:lnTo>
                  <a:lnTo>
                    <a:pt x="106" y="136"/>
                  </a:lnTo>
                  <a:lnTo>
                    <a:pt x="106" y="130"/>
                  </a:lnTo>
                  <a:lnTo>
                    <a:pt x="100" y="130"/>
                  </a:lnTo>
                  <a:lnTo>
                    <a:pt x="100" y="126"/>
                  </a:lnTo>
                  <a:lnTo>
                    <a:pt x="96" y="126"/>
                  </a:lnTo>
                  <a:lnTo>
                    <a:pt x="96" y="130"/>
                  </a:lnTo>
                  <a:lnTo>
                    <a:pt x="96" y="126"/>
                  </a:lnTo>
                  <a:lnTo>
                    <a:pt x="90" y="126"/>
                  </a:lnTo>
                  <a:lnTo>
                    <a:pt x="86" y="126"/>
                  </a:lnTo>
                  <a:lnTo>
                    <a:pt x="80" y="126"/>
                  </a:lnTo>
                  <a:lnTo>
                    <a:pt x="80" y="120"/>
                  </a:lnTo>
                  <a:lnTo>
                    <a:pt x="76" y="116"/>
                  </a:lnTo>
                  <a:lnTo>
                    <a:pt x="70" y="116"/>
                  </a:lnTo>
                  <a:lnTo>
                    <a:pt x="70" y="110"/>
                  </a:lnTo>
                  <a:lnTo>
                    <a:pt x="66" y="110"/>
                  </a:lnTo>
                  <a:lnTo>
                    <a:pt x="66" y="106"/>
                  </a:lnTo>
                  <a:lnTo>
                    <a:pt x="60" y="106"/>
                  </a:lnTo>
                  <a:lnTo>
                    <a:pt x="56" y="100"/>
                  </a:lnTo>
                  <a:lnTo>
                    <a:pt x="50" y="100"/>
                  </a:lnTo>
                  <a:lnTo>
                    <a:pt x="50" y="96"/>
                  </a:lnTo>
                  <a:lnTo>
                    <a:pt x="50" y="90"/>
                  </a:lnTo>
                  <a:lnTo>
                    <a:pt x="46" y="90"/>
                  </a:lnTo>
                  <a:lnTo>
                    <a:pt x="46" y="86"/>
                  </a:lnTo>
                  <a:lnTo>
                    <a:pt x="40" y="86"/>
                  </a:lnTo>
                  <a:lnTo>
                    <a:pt x="40" y="80"/>
                  </a:lnTo>
                  <a:lnTo>
                    <a:pt x="46" y="76"/>
                  </a:lnTo>
                  <a:lnTo>
                    <a:pt x="46" y="70"/>
                  </a:lnTo>
                  <a:lnTo>
                    <a:pt x="40" y="70"/>
                  </a:lnTo>
                  <a:lnTo>
                    <a:pt x="36" y="70"/>
                  </a:lnTo>
                  <a:lnTo>
                    <a:pt x="30" y="70"/>
                  </a:lnTo>
                  <a:lnTo>
                    <a:pt x="26" y="70"/>
                  </a:lnTo>
                  <a:lnTo>
                    <a:pt x="20" y="70"/>
                  </a:lnTo>
                  <a:lnTo>
                    <a:pt x="16" y="70"/>
                  </a:lnTo>
                  <a:lnTo>
                    <a:pt x="16" y="66"/>
                  </a:lnTo>
                  <a:lnTo>
                    <a:pt x="10" y="66"/>
                  </a:lnTo>
                  <a:lnTo>
                    <a:pt x="16" y="66"/>
                  </a:lnTo>
                  <a:lnTo>
                    <a:pt x="16" y="60"/>
                  </a:lnTo>
                  <a:lnTo>
                    <a:pt x="10" y="60"/>
                  </a:lnTo>
                  <a:lnTo>
                    <a:pt x="10" y="56"/>
                  </a:lnTo>
                  <a:lnTo>
                    <a:pt x="6" y="50"/>
                  </a:lnTo>
                  <a:lnTo>
                    <a:pt x="0" y="50"/>
                  </a:lnTo>
                </a:path>
              </a:pathLst>
            </a:custGeom>
            <a:noFill/>
            <a:ln w="635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7" name="Freeform 294">
              <a:extLst>
                <a:ext uri="{FF2B5EF4-FFF2-40B4-BE49-F238E27FC236}">
                  <a16:creationId xmlns:a16="http://schemas.microsoft.com/office/drawing/2014/main" id="{AC03FE22-1326-3571-4CCA-289836A84CF8}"/>
                </a:ext>
              </a:extLst>
            </p:cNvPr>
            <p:cNvSpPr>
              <a:spLocks/>
            </p:cNvSpPr>
            <p:nvPr/>
          </p:nvSpPr>
          <p:spPr bwMode="auto">
            <a:xfrm>
              <a:off x="5156200" y="1905000"/>
              <a:ext cx="466725" cy="460375"/>
            </a:xfrm>
            <a:custGeom>
              <a:avLst/>
              <a:gdLst>
                <a:gd name="T0" fmla="*/ 6350 w 294"/>
                <a:gd name="T1" fmla="*/ 15875 h 290"/>
                <a:gd name="T2" fmla="*/ 22225 w 294"/>
                <a:gd name="T3" fmla="*/ 6350 h 290"/>
                <a:gd name="T4" fmla="*/ 47625 w 294"/>
                <a:gd name="T5" fmla="*/ 6350 h 290"/>
                <a:gd name="T6" fmla="*/ 63500 w 294"/>
                <a:gd name="T7" fmla="*/ 15875 h 290"/>
                <a:gd name="T8" fmla="*/ 69850 w 294"/>
                <a:gd name="T9" fmla="*/ 31750 h 290"/>
                <a:gd name="T10" fmla="*/ 85725 w 294"/>
                <a:gd name="T11" fmla="*/ 38100 h 290"/>
                <a:gd name="T12" fmla="*/ 111125 w 294"/>
                <a:gd name="T13" fmla="*/ 47625 h 290"/>
                <a:gd name="T14" fmla="*/ 127000 w 294"/>
                <a:gd name="T15" fmla="*/ 53975 h 290"/>
                <a:gd name="T16" fmla="*/ 142875 w 294"/>
                <a:gd name="T17" fmla="*/ 63500 h 290"/>
                <a:gd name="T18" fmla="*/ 158750 w 294"/>
                <a:gd name="T19" fmla="*/ 85725 h 290"/>
                <a:gd name="T20" fmla="*/ 180975 w 294"/>
                <a:gd name="T21" fmla="*/ 111125 h 290"/>
                <a:gd name="T22" fmla="*/ 228600 w 294"/>
                <a:gd name="T23" fmla="*/ 149225 h 290"/>
                <a:gd name="T24" fmla="*/ 244475 w 294"/>
                <a:gd name="T25" fmla="*/ 158750 h 290"/>
                <a:gd name="T26" fmla="*/ 266700 w 294"/>
                <a:gd name="T27" fmla="*/ 165100 h 290"/>
                <a:gd name="T28" fmla="*/ 298450 w 294"/>
                <a:gd name="T29" fmla="*/ 190500 h 290"/>
                <a:gd name="T30" fmla="*/ 314325 w 294"/>
                <a:gd name="T31" fmla="*/ 196850 h 290"/>
                <a:gd name="T32" fmla="*/ 346075 w 294"/>
                <a:gd name="T33" fmla="*/ 222250 h 290"/>
                <a:gd name="T34" fmla="*/ 371475 w 294"/>
                <a:gd name="T35" fmla="*/ 244475 h 290"/>
                <a:gd name="T36" fmla="*/ 377825 w 294"/>
                <a:gd name="T37" fmla="*/ 260350 h 290"/>
                <a:gd name="T38" fmla="*/ 393700 w 294"/>
                <a:gd name="T39" fmla="*/ 269875 h 290"/>
                <a:gd name="T40" fmla="*/ 409575 w 294"/>
                <a:gd name="T41" fmla="*/ 285750 h 290"/>
                <a:gd name="T42" fmla="*/ 434975 w 294"/>
                <a:gd name="T43" fmla="*/ 307975 h 290"/>
                <a:gd name="T44" fmla="*/ 441325 w 294"/>
                <a:gd name="T45" fmla="*/ 323850 h 290"/>
                <a:gd name="T46" fmla="*/ 441325 w 294"/>
                <a:gd name="T47" fmla="*/ 349250 h 290"/>
                <a:gd name="T48" fmla="*/ 450850 w 294"/>
                <a:gd name="T49" fmla="*/ 371475 h 290"/>
                <a:gd name="T50" fmla="*/ 457200 w 294"/>
                <a:gd name="T51" fmla="*/ 387350 h 290"/>
                <a:gd name="T52" fmla="*/ 457200 w 294"/>
                <a:gd name="T53" fmla="*/ 396875 h 290"/>
                <a:gd name="T54" fmla="*/ 441325 w 294"/>
                <a:gd name="T55" fmla="*/ 387350 h 290"/>
                <a:gd name="T56" fmla="*/ 425450 w 294"/>
                <a:gd name="T57" fmla="*/ 396875 h 290"/>
                <a:gd name="T58" fmla="*/ 403225 w 294"/>
                <a:gd name="T59" fmla="*/ 396875 h 290"/>
                <a:gd name="T60" fmla="*/ 377825 w 294"/>
                <a:gd name="T61" fmla="*/ 387350 h 290"/>
                <a:gd name="T62" fmla="*/ 371475 w 294"/>
                <a:gd name="T63" fmla="*/ 371475 h 290"/>
                <a:gd name="T64" fmla="*/ 355600 w 294"/>
                <a:gd name="T65" fmla="*/ 381000 h 290"/>
                <a:gd name="T66" fmla="*/ 339725 w 294"/>
                <a:gd name="T67" fmla="*/ 387350 h 290"/>
                <a:gd name="T68" fmla="*/ 330200 w 294"/>
                <a:gd name="T69" fmla="*/ 387350 h 290"/>
                <a:gd name="T70" fmla="*/ 314325 w 294"/>
                <a:gd name="T71" fmla="*/ 381000 h 290"/>
                <a:gd name="T72" fmla="*/ 323850 w 294"/>
                <a:gd name="T73" fmla="*/ 396875 h 290"/>
                <a:gd name="T74" fmla="*/ 314325 w 294"/>
                <a:gd name="T75" fmla="*/ 396875 h 290"/>
                <a:gd name="T76" fmla="*/ 314325 w 294"/>
                <a:gd name="T77" fmla="*/ 403225 h 290"/>
                <a:gd name="T78" fmla="*/ 307975 w 294"/>
                <a:gd name="T79" fmla="*/ 403225 h 290"/>
                <a:gd name="T80" fmla="*/ 298450 w 294"/>
                <a:gd name="T81" fmla="*/ 403225 h 290"/>
                <a:gd name="T82" fmla="*/ 282575 w 294"/>
                <a:gd name="T83" fmla="*/ 412750 h 290"/>
                <a:gd name="T84" fmla="*/ 276225 w 294"/>
                <a:gd name="T85" fmla="*/ 428625 h 290"/>
                <a:gd name="T86" fmla="*/ 266700 w 294"/>
                <a:gd name="T87" fmla="*/ 412750 h 290"/>
                <a:gd name="T88" fmla="*/ 260350 w 294"/>
                <a:gd name="T89" fmla="*/ 428625 h 290"/>
                <a:gd name="T90" fmla="*/ 250825 w 294"/>
                <a:gd name="T91" fmla="*/ 428625 h 290"/>
                <a:gd name="T92" fmla="*/ 250825 w 294"/>
                <a:gd name="T93" fmla="*/ 434975 h 290"/>
                <a:gd name="T94" fmla="*/ 238125 w 294"/>
                <a:gd name="T95" fmla="*/ 444500 h 290"/>
                <a:gd name="T96" fmla="*/ 228600 w 294"/>
                <a:gd name="T97" fmla="*/ 444500 h 290"/>
                <a:gd name="T98" fmla="*/ 212725 w 294"/>
                <a:gd name="T99" fmla="*/ 450850 h 290"/>
                <a:gd name="T100" fmla="*/ 196850 w 294"/>
                <a:gd name="T101" fmla="*/ 460375 h 290"/>
                <a:gd name="T102" fmla="*/ 180975 w 294"/>
                <a:gd name="T103" fmla="*/ 450850 h 290"/>
                <a:gd name="T104" fmla="*/ 165100 w 294"/>
                <a:gd name="T105" fmla="*/ 428625 h 290"/>
                <a:gd name="T106" fmla="*/ 101600 w 294"/>
                <a:gd name="T107" fmla="*/ 307975 h 290"/>
                <a:gd name="T108" fmla="*/ 53975 w 294"/>
                <a:gd name="T109" fmla="*/ 196850 h 290"/>
                <a:gd name="T110" fmla="*/ 69850 w 294"/>
                <a:gd name="T111" fmla="*/ 196850 h 290"/>
                <a:gd name="T112" fmla="*/ 63500 w 294"/>
                <a:gd name="T113" fmla="*/ 180975 h 290"/>
                <a:gd name="T114" fmla="*/ 79375 w 294"/>
                <a:gd name="T115" fmla="*/ 174625 h 290"/>
                <a:gd name="T116" fmla="*/ 79375 w 294"/>
                <a:gd name="T117" fmla="*/ 149225 h 290"/>
                <a:gd name="T118" fmla="*/ 63500 w 294"/>
                <a:gd name="T119" fmla="*/ 158750 h 290"/>
                <a:gd name="T120" fmla="*/ 47625 w 294"/>
                <a:gd name="T121" fmla="*/ 165100 h 2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94"/>
                <a:gd name="T184" fmla="*/ 0 h 290"/>
                <a:gd name="T185" fmla="*/ 294 w 294"/>
                <a:gd name="T186" fmla="*/ 290 h 29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94" h="290">
                  <a:moveTo>
                    <a:pt x="0" y="0"/>
                  </a:moveTo>
                  <a:lnTo>
                    <a:pt x="4" y="4"/>
                  </a:lnTo>
                  <a:lnTo>
                    <a:pt x="4" y="10"/>
                  </a:lnTo>
                  <a:lnTo>
                    <a:pt x="10" y="10"/>
                  </a:lnTo>
                  <a:lnTo>
                    <a:pt x="10" y="4"/>
                  </a:lnTo>
                  <a:lnTo>
                    <a:pt x="14" y="4"/>
                  </a:lnTo>
                  <a:lnTo>
                    <a:pt x="20" y="4"/>
                  </a:lnTo>
                  <a:lnTo>
                    <a:pt x="24" y="4"/>
                  </a:lnTo>
                  <a:lnTo>
                    <a:pt x="30" y="4"/>
                  </a:lnTo>
                  <a:lnTo>
                    <a:pt x="30" y="10"/>
                  </a:lnTo>
                  <a:lnTo>
                    <a:pt x="34" y="10"/>
                  </a:lnTo>
                  <a:lnTo>
                    <a:pt x="40" y="10"/>
                  </a:lnTo>
                  <a:lnTo>
                    <a:pt x="40" y="14"/>
                  </a:lnTo>
                  <a:lnTo>
                    <a:pt x="44" y="14"/>
                  </a:lnTo>
                  <a:lnTo>
                    <a:pt x="44" y="20"/>
                  </a:lnTo>
                  <a:lnTo>
                    <a:pt x="50" y="20"/>
                  </a:lnTo>
                  <a:lnTo>
                    <a:pt x="50" y="24"/>
                  </a:lnTo>
                  <a:lnTo>
                    <a:pt x="54" y="24"/>
                  </a:lnTo>
                  <a:lnTo>
                    <a:pt x="60" y="30"/>
                  </a:lnTo>
                  <a:lnTo>
                    <a:pt x="64" y="30"/>
                  </a:lnTo>
                  <a:lnTo>
                    <a:pt x="70" y="30"/>
                  </a:lnTo>
                  <a:lnTo>
                    <a:pt x="70" y="34"/>
                  </a:lnTo>
                  <a:lnTo>
                    <a:pt x="74" y="34"/>
                  </a:lnTo>
                  <a:lnTo>
                    <a:pt x="80" y="34"/>
                  </a:lnTo>
                  <a:lnTo>
                    <a:pt x="84" y="34"/>
                  </a:lnTo>
                  <a:lnTo>
                    <a:pt x="90" y="34"/>
                  </a:lnTo>
                  <a:lnTo>
                    <a:pt x="90" y="40"/>
                  </a:lnTo>
                  <a:lnTo>
                    <a:pt x="94" y="44"/>
                  </a:lnTo>
                  <a:lnTo>
                    <a:pt x="100" y="50"/>
                  </a:lnTo>
                  <a:lnTo>
                    <a:pt x="100" y="54"/>
                  </a:lnTo>
                  <a:lnTo>
                    <a:pt x="104" y="60"/>
                  </a:lnTo>
                  <a:lnTo>
                    <a:pt x="110" y="64"/>
                  </a:lnTo>
                  <a:lnTo>
                    <a:pt x="114" y="70"/>
                  </a:lnTo>
                  <a:lnTo>
                    <a:pt x="124" y="74"/>
                  </a:lnTo>
                  <a:lnTo>
                    <a:pt x="134" y="84"/>
                  </a:lnTo>
                  <a:lnTo>
                    <a:pt x="144" y="94"/>
                  </a:lnTo>
                  <a:lnTo>
                    <a:pt x="150" y="94"/>
                  </a:lnTo>
                  <a:lnTo>
                    <a:pt x="150" y="100"/>
                  </a:lnTo>
                  <a:lnTo>
                    <a:pt x="154" y="100"/>
                  </a:lnTo>
                  <a:lnTo>
                    <a:pt x="158" y="100"/>
                  </a:lnTo>
                  <a:lnTo>
                    <a:pt x="164" y="100"/>
                  </a:lnTo>
                  <a:lnTo>
                    <a:pt x="168" y="104"/>
                  </a:lnTo>
                  <a:lnTo>
                    <a:pt x="174" y="104"/>
                  </a:lnTo>
                  <a:lnTo>
                    <a:pt x="178" y="110"/>
                  </a:lnTo>
                  <a:lnTo>
                    <a:pt x="188" y="120"/>
                  </a:lnTo>
                  <a:lnTo>
                    <a:pt x="194" y="120"/>
                  </a:lnTo>
                  <a:lnTo>
                    <a:pt x="194" y="124"/>
                  </a:lnTo>
                  <a:lnTo>
                    <a:pt x="198" y="124"/>
                  </a:lnTo>
                  <a:lnTo>
                    <a:pt x="204" y="124"/>
                  </a:lnTo>
                  <a:lnTo>
                    <a:pt x="208" y="130"/>
                  </a:lnTo>
                  <a:lnTo>
                    <a:pt x="218" y="140"/>
                  </a:lnTo>
                  <a:lnTo>
                    <a:pt x="228" y="150"/>
                  </a:lnTo>
                  <a:lnTo>
                    <a:pt x="234" y="150"/>
                  </a:lnTo>
                  <a:lnTo>
                    <a:pt x="234" y="154"/>
                  </a:lnTo>
                  <a:lnTo>
                    <a:pt x="238" y="154"/>
                  </a:lnTo>
                  <a:lnTo>
                    <a:pt x="238" y="160"/>
                  </a:lnTo>
                  <a:lnTo>
                    <a:pt x="238" y="164"/>
                  </a:lnTo>
                  <a:lnTo>
                    <a:pt x="238" y="170"/>
                  </a:lnTo>
                  <a:lnTo>
                    <a:pt x="244" y="170"/>
                  </a:lnTo>
                  <a:lnTo>
                    <a:pt x="248" y="170"/>
                  </a:lnTo>
                  <a:lnTo>
                    <a:pt x="248" y="174"/>
                  </a:lnTo>
                  <a:lnTo>
                    <a:pt x="254" y="174"/>
                  </a:lnTo>
                  <a:lnTo>
                    <a:pt x="258" y="180"/>
                  </a:lnTo>
                  <a:lnTo>
                    <a:pt x="264" y="184"/>
                  </a:lnTo>
                  <a:lnTo>
                    <a:pt x="268" y="190"/>
                  </a:lnTo>
                  <a:lnTo>
                    <a:pt x="274" y="194"/>
                  </a:lnTo>
                  <a:lnTo>
                    <a:pt x="274" y="200"/>
                  </a:lnTo>
                  <a:lnTo>
                    <a:pt x="274" y="204"/>
                  </a:lnTo>
                  <a:lnTo>
                    <a:pt x="278" y="204"/>
                  </a:lnTo>
                  <a:lnTo>
                    <a:pt x="278" y="210"/>
                  </a:lnTo>
                  <a:lnTo>
                    <a:pt x="278" y="214"/>
                  </a:lnTo>
                  <a:lnTo>
                    <a:pt x="278" y="220"/>
                  </a:lnTo>
                  <a:lnTo>
                    <a:pt x="278" y="224"/>
                  </a:lnTo>
                  <a:lnTo>
                    <a:pt x="278" y="230"/>
                  </a:lnTo>
                  <a:lnTo>
                    <a:pt x="284" y="234"/>
                  </a:lnTo>
                  <a:lnTo>
                    <a:pt x="284" y="240"/>
                  </a:lnTo>
                  <a:lnTo>
                    <a:pt x="288" y="240"/>
                  </a:lnTo>
                  <a:lnTo>
                    <a:pt x="288" y="244"/>
                  </a:lnTo>
                  <a:lnTo>
                    <a:pt x="294" y="244"/>
                  </a:lnTo>
                  <a:lnTo>
                    <a:pt x="294" y="250"/>
                  </a:lnTo>
                  <a:lnTo>
                    <a:pt x="288" y="250"/>
                  </a:lnTo>
                  <a:lnTo>
                    <a:pt x="284" y="250"/>
                  </a:lnTo>
                  <a:lnTo>
                    <a:pt x="284" y="244"/>
                  </a:lnTo>
                  <a:lnTo>
                    <a:pt x="278" y="244"/>
                  </a:lnTo>
                  <a:lnTo>
                    <a:pt x="274" y="244"/>
                  </a:lnTo>
                  <a:lnTo>
                    <a:pt x="268" y="244"/>
                  </a:lnTo>
                  <a:lnTo>
                    <a:pt x="268" y="250"/>
                  </a:lnTo>
                  <a:lnTo>
                    <a:pt x="264" y="250"/>
                  </a:lnTo>
                  <a:lnTo>
                    <a:pt x="258" y="250"/>
                  </a:lnTo>
                  <a:lnTo>
                    <a:pt x="254" y="250"/>
                  </a:lnTo>
                  <a:lnTo>
                    <a:pt x="248" y="244"/>
                  </a:lnTo>
                  <a:lnTo>
                    <a:pt x="244" y="244"/>
                  </a:lnTo>
                  <a:lnTo>
                    <a:pt x="238" y="244"/>
                  </a:lnTo>
                  <a:lnTo>
                    <a:pt x="238" y="240"/>
                  </a:lnTo>
                  <a:lnTo>
                    <a:pt x="234" y="240"/>
                  </a:lnTo>
                  <a:lnTo>
                    <a:pt x="234" y="234"/>
                  </a:lnTo>
                  <a:lnTo>
                    <a:pt x="234" y="240"/>
                  </a:lnTo>
                  <a:lnTo>
                    <a:pt x="228" y="240"/>
                  </a:lnTo>
                  <a:lnTo>
                    <a:pt x="224" y="240"/>
                  </a:lnTo>
                  <a:lnTo>
                    <a:pt x="218" y="240"/>
                  </a:lnTo>
                  <a:lnTo>
                    <a:pt x="218" y="244"/>
                  </a:lnTo>
                  <a:lnTo>
                    <a:pt x="214" y="244"/>
                  </a:lnTo>
                  <a:lnTo>
                    <a:pt x="208" y="244"/>
                  </a:lnTo>
                  <a:lnTo>
                    <a:pt x="208" y="250"/>
                  </a:lnTo>
                  <a:lnTo>
                    <a:pt x="208" y="244"/>
                  </a:lnTo>
                  <a:lnTo>
                    <a:pt x="204" y="244"/>
                  </a:lnTo>
                  <a:lnTo>
                    <a:pt x="204" y="240"/>
                  </a:lnTo>
                  <a:lnTo>
                    <a:pt x="198" y="240"/>
                  </a:lnTo>
                  <a:lnTo>
                    <a:pt x="198" y="244"/>
                  </a:lnTo>
                  <a:lnTo>
                    <a:pt x="204" y="244"/>
                  </a:lnTo>
                  <a:lnTo>
                    <a:pt x="204" y="250"/>
                  </a:lnTo>
                  <a:lnTo>
                    <a:pt x="204" y="254"/>
                  </a:lnTo>
                  <a:lnTo>
                    <a:pt x="198" y="254"/>
                  </a:lnTo>
                  <a:lnTo>
                    <a:pt x="198" y="250"/>
                  </a:lnTo>
                  <a:lnTo>
                    <a:pt x="194" y="250"/>
                  </a:lnTo>
                  <a:lnTo>
                    <a:pt x="194" y="254"/>
                  </a:lnTo>
                  <a:lnTo>
                    <a:pt x="198" y="254"/>
                  </a:lnTo>
                  <a:lnTo>
                    <a:pt x="198" y="260"/>
                  </a:lnTo>
                  <a:lnTo>
                    <a:pt x="194" y="260"/>
                  </a:lnTo>
                  <a:lnTo>
                    <a:pt x="194" y="254"/>
                  </a:lnTo>
                  <a:lnTo>
                    <a:pt x="188" y="254"/>
                  </a:lnTo>
                  <a:lnTo>
                    <a:pt x="188" y="250"/>
                  </a:lnTo>
                  <a:lnTo>
                    <a:pt x="188" y="254"/>
                  </a:lnTo>
                  <a:lnTo>
                    <a:pt x="188" y="260"/>
                  </a:lnTo>
                  <a:lnTo>
                    <a:pt x="184" y="260"/>
                  </a:lnTo>
                  <a:lnTo>
                    <a:pt x="178" y="260"/>
                  </a:lnTo>
                  <a:lnTo>
                    <a:pt x="174" y="260"/>
                  </a:lnTo>
                  <a:lnTo>
                    <a:pt x="174" y="264"/>
                  </a:lnTo>
                  <a:lnTo>
                    <a:pt x="174" y="270"/>
                  </a:lnTo>
                  <a:lnTo>
                    <a:pt x="174" y="264"/>
                  </a:lnTo>
                  <a:lnTo>
                    <a:pt x="168" y="264"/>
                  </a:lnTo>
                  <a:lnTo>
                    <a:pt x="168" y="260"/>
                  </a:lnTo>
                  <a:lnTo>
                    <a:pt x="168" y="264"/>
                  </a:lnTo>
                  <a:lnTo>
                    <a:pt x="164" y="264"/>
                  </a:lnTo>
                  <a:lnTo>
                    <a:pt x="164" y="270"/>
                  </a:lnTo>
                  <a:lnTo>
                    <a:pt x="164" y="264"/>
                  </a:lnTo>
                  <a:lnTo>
                    <a:pt x="158" y="264"/>
                  </a:lnTo>
                  <a:lnTo>
                    <a:pt x="158" y="270"/>
                  </a:lnTo>
                  <a:lnTo>
                    <a:pt x="164" y="270"/>
                  </a:lnTo>
                  <a:lnTo>
                    <a:pt x="158" y="270"/>
                  </a:lnTo>
                  <a:lnTo>
                    <a:pt x="158" y="274"/>
                  </a:lnTo>
                  <a:lnTo>
                    <a:pt x="154" y="274"/>
                  </a:lnTo>
                  <a:lnTo>
                    <a:pt x="154" y="280"/>
                  </a:lnTo>
                  <a:lnTo>
                    <a:pt x="150" y="280"/>
                  </a:lnTo>
                  <a:lnTo>
                    <a:pt x="150" y="274"/>
                  </a:lnTo>
                  <a:lnTo>
                    <a:pt x="144" y="274"/>
                  </a:lnTo>
                  <a:lnTo>
                    <a:pt x="144" y="280"/>
                  </a:lnTo>
                  <a:lnTo>
                    <a:pt x="140" y="280"/>
                  </a:lnTo>
                  <a:lnTo>
                    <a:pt x="134" y="280"/>
                  </a:lnTo>
                  <a:lnTo>
                    <a:pt x="134" y="284"/>
                  </a:lnTo>
                  <a:lnTo>
                    <a:pt x="130" y="284"/>
                  </a:lnTo>
                  <a:lnTo>
                    <a:pt x="130" y="290"/>
                  </a:lnTo>
                  <a:lnTo>
                    <a:pt x="124" y="290"/>
                  </a:lnTo>
                  <a:lnTo>
                    <a:pt x="120" y="290"/>
                  </a:lnTo>
                  <a:lnTo>
                    <a:pt x="120" y="284"/>
                  </a:lnTo>
                  <a:lnTo>
                    <a:pt x="114" y="284"/>
                  </a:lnTo>
                  <a:lnTo>
                    <a:pt x="114" y="280"/>
                  </a:lnTo>
                  <a:lnTo>
                    <a:pt x="110" y="274"/>
                  </a:lnTo>
                  <a:lnTo>
                    <a:pt x="104" y="270"/>
                  </a:lnTo>
                  <a:lnTo>
                    <a:pt x="100" y="264"/>
                  </a:lnTo>
                  <a:lnTo>
                    <a:pt x="94" y="254"/>
                  </a:lnTo>
                  <a:lnTo>
                    <a:pt x="64" y="194"/>
                  </a:lnTo>
                  <a:lnTo>
                    <a:pt x="50" y="164"/>
                  </a:lnTo>
                  <a:lnTo>
                    <a:pt x="34" y="130"/>
                  </a:lnTo>
                  <a:lnTo>
                    <a:pt x="34" y="124"/>
                  </a:lnTo>
                  <a:lnTo>
                    <a:pt x="40" y="124"/>
                  </a:lnTo>
                  <a:lnTo>
                    <a:pt x="40" y="120"/>
                  </a:lnTo>
                  <a:lnTo>
                    <a:pt x="44" y="124"/>
                  </a:lnTo>
                  <a:lnTo>
                    <a:pt x="44" y="120"/>
                  </a:lnTo>
                  <a:lnTo>
                    <a:pt x="40" y="120"/>
                  </a:lnTo>
                  <a:lnTo>
                    <a:pt x="40" y="114"/>
                  </a:lnTo>
                  <a:lnTo>
                    <a:pt x="44" y="114"/>
                  </a:lnTo>
                  <a:lnTo>
                    <a:pt x="44" y="110"/>
                  </a:lnTo>
                  <a:lnTo>
                    <a:pt x="50" y="110"/>
                  </a:lnTo>
                  <a:lnTo>
                    <a:pt x="50" y="104"/>
                  </a:lnTo>
                  <a:lnTo>
                    <a:pt x="50" y="100"/>
                  </a:lnTo>
                  <a:lnTo>
                    <a:pt x="50" y="94"/>
                  </a:lnTo>
                  <a:lnTo>
                    <a:pt x="44" y="94"/>
                  </a:lnTo>
                  <a:lnTo>
                    <a:pt x="40" y="94"/>
                  </a:lnTo>
                  <a:lnTo>
                    <a:pt x="40" y="100"/>
                  </a:lnTo>
                  <a:lnTo>
                    <a:pt x="34" y="100"/>
                  </a:lnTo>
                  <a:lnTo>
                    <a:pt x="30" y="100"/>
                  </a:lnTo>
                  <a:lnTo>
                    <a:pt x="30" y="104"/>
                  </a:lnTo>
                  <a:lnTo>
                    <a:pt x="24" y="104"/>
                  </a:lnTo>
                  <a:lnTo>
                    <a:pt x="0" y="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8" name="Freeform 296">
              <a:extLst>
                <a:ext uri="{FF2B5EF4-FFF2-40B4-BE49-F238E27FC236}">
                  <a16:creationId xmlns:a16="http://schemas.microsoft.com/office/drawing/2014/main" id="{6F4ECB51-1AC7-FA14-00DD-E0D8C424AA0F}"/>
                </a:ext>
              </a:extLst>
            </p:cNvPr>
            <p:cNvSpPr>
              <a:spLocks/>
            </p:cNvSpPr>
            <p:nvPr/>
          </p:nvSpPr>
          <p:spPr bwMode="auto">
            <a:xfrm>
              <a:off x="4781550" y="1895475"/>
              <a:ext cx="555625" cy="523875"/>
            </a:xfrm>
            <a:custGeom>
              <a:avLst/>
              <a:gdLst>
                <a:gd name="T0" fmla="*/ 9525 w 350"/>
                <a:gd name="T1" fmla="*/ 254000 h 330"/>
                <a:gd name="T2" fmla="*/ 31750 w 350"/>
                <a:gd name="T3" fmla="*/ 238125 h 330"/>
                <a:gd name="T4" fmla="*/ 41275 w 350"/>
                <a:gd name="T5" fmla="*/ 215900 h 330"/>
                <a:gd name="T6" fmla="*/ 47625 w 350"/>
                <a:gd name="T7" fmla="*/ 190500 h 330"/>
                <a:gd name="T8" fmla="*/ 73025 w 350"/>
                <a:gd name="T9" fmla="*/ 174625 h 330"/>
                <a:gd name="T10" fmla="*/ 79375 w 350"/>
                <a:gd name="T11" fmla="*/ 152400 h 330"/>
                <a:gd name="T12" fmla="*/ 95250 w 350"/>
                <a:gd name="T13" fmla="*/ 136525 h 330"/>
                <a:gd name="T14" fmla="*/ 111125 w 350"/>
                <a:gd name="T15" fmla="*/ 120650 h 330"/>
                <a:gd name="T16" fmla="*/ 127000 w 350"/>
                <a:gd name="T17" fmla="*/ 95250 h 330"/>
                <a:gd name="T18" fmla="*/ 152400 w 350"/>
                <a:gd name="T19" fmla="*/ 79375 h 330"/>
                <a:gd name="T20" fmla="*/ 174625 w 350"/>
                <a:gd name="T21" fmla="*/ 73025 h 330"/>
                <a:gd name="T22" fmla="*/ 200025 w 350"/>
                <a:gd name="T23" fmla="*/ 57150 h 330"/>
                <a:gd name="T24" fmla="*/ 222250 w 350"/>
                <a:gd name="T25" fmla="*/ 47625 h 330"/>
                <a:gd name="T26" fmla="*/ 231775 w 350"/>
                <a:gd name="T27" fmla="*/ 25400 h 330"/>
                <a:gd name="T28" fmla="*/ 263525 w 350"/>
                <a:gd name="T29" fmla="*/ 25400 h 330"/>
                <a:gd name="T30" fmla="*/ 285750 w 350"/>
                <a:gd name="T31" fmla="*/ 9525 h 330"/>
                <a:gd name="T32" fmla="*/ 311150 w 350"/>
                <a:gd name="T33" fmla="*/ 15875 h 330"/>
                <a:gd name="T34" fmla="*/ 333375 w 350"/>
                <a:gd name="T35" fmla="*/ 9525 h 330"/>
                <a:gd name="T36" fmla="*/ 358775 w 350"/>
                <a:gd name="T37" fmla="*/ 0 h 330"/>
                <a:gd name="T38" fmla="*/ 412750 w 350"/>
                <a:gd name="T39" fmla="*/ 174625 h 330"/>
                <a:gd name="T40" fmla="*/ 438150 w 350"/>
                <a:gd name="T41" fmla="*/ 168275 h 330"/>
                <a:gd name="T42" fmla="*/ 454025 w 350"/>
                <a:gd name="T43" fmla="*/ 168275 h 330"/>
                <a:gd name="T44" fmla="*/ 444500 w 350"/>
                <a:gd name="T45" fmla="*/ 190500 h 330"/>
                <a:gd name="T46" fmla="*/ 444500 w 350"/>
                <a:gd name="T47" fmla="*/ 206375 h 330"/>
                <a:gd name="T48" fmla="*/ 428625 w 350"/>
                <a:gd name="T49" fmla="*/ 215900 h 330"/>
                <a:gd name="T50" fmla="*/ 533400 w 350"/>
                <a:gd name="T51" fmla="*/ 428625 h 330"/>
                <a:gd name="T52" fmla="*/ 555625 w 350"/>
                <a:gd name="T53" fmla="*/ 460375 h 330"/>
                <a:gd name="T54" fmla="*/ 549275 w 350"/>
                <a:gd name="T55" fmla="*/ 454025 h 330"/>
                <a:gd name="T56" fmla="*/ 533400 w 350"/>
                <a:gd name="T57" fmla="*/ 454025 h 330"/>
                <a:gd name="T58" fmla="*/ 523875 w 350"/>
                <a:gd name="T59" fmla="*/ 438150 h 330"/>
                <a:gd name="T60" fmla="*/ 517525 w 350"/>
                <a:gd name="T61" fmla="*/ 460375 h 330"/>
                <a:gd name="T62" fmla="*/ 492125 w 350"/>
                <a:gd name="T63" fmla="*/ 460375 h 330"/>
                <a:gd name="T64" fmla="*/ 476250 w 350"/>
                <a:gd name="T65" fmla="*/ 460375 h 330"/>
                <a:gd name="T66" fmla="*/ 460375 w 350"/>
                <a:gd name="T67" fmla="*/ 460375 h 330"/>
                <a:gd name="T68" fmla="*/ 444500 w 350"/>
                <a:gd name="T69" fmla="*/ 460375 h 330"/>
                <a:gd name="T70" fmla="*/ 438150 w 350"/>
                <a:gd name="T71" fmla="*/ 469900 h 330"/>
                <a:gd name="T72" fmla="*/ 412750 w 350"/>
                <a:gd name="T73" fmla="*/ 476250 h 330"/>
                <a:gd name="T74" fmla="*/ 406400 w 350"/>
                <a:gd name="T75" fmla="*/ 485775 h 330"/>
                <a:gd name="T76" fmla="*/ 406400 w 350"/>
                <a:gd name="T77" fmla="*/ 501650 h 330"/>
                <a:gd name="T78" fmla="*/ 390525 w 350"/>
                <a:gd name="T79" fmla="*/ 501650 h 330"/>
                <a:gd name="T80" fmla="*/ 374650 w 350"/>
                <a:gd name="T81" fmla="*/ 508000 h 330"/>
                <a:gd name="T82" fmla="*/ 349250 w 350"/>
                <a:gd name="T83" fmla="*/ 517525 h 330"/>
                <a:gd name="T84" fmla="*/ 333375 w 350"/>
                <a:gd name="T85" fmla="*/ 517525 h 330"/>
                <a:gd name="T86" fmla="*/ 327025 w 350"/>
                <a:gd name="T87" fmla="*/ 492125 h 330"/>
                <a:gd name="T88" fmla="*/ 301625 w 350"/>
                <a:gd name="T89" fmla="*/ 508000 h 330"/>
                <a:gd name="T90" fmla="*/ 279400 w 350"/>
                <a:gd name="T91" fmla="*/ 508000 h 330"/>
                <a:gd name="T92" fmla="*/ 254000 w 350"/>
                <a:gd name="T93" fmla="*/ 492125 h 330"/>
                <a:gd name="T94" fmla="*/ 190500 w 350"/>
                <a:gd name="T95" fmla="*/ 444500 h 330"/>
                <a:gd name="T96" fmla="*/ 168275 w 350"/>
                <a:gd name="T97" fmla="*/ 454025 h 330"/>
                <a:gd name="T98" fmla="*/ 127000 w 350"/>
                <a:gd name="T99" fmla="*/ 469900 h 330"/>
                <a:gd name="T100" fmla="*/ 127000 w 350"/>
                <a:gd name="T101" fmla="*/ 492125 h 330"/>
                <a:gd name="T102" fmla="*/ 111125 w 350"/>
                <a:gd name="T103" fmla="*/ 476250 h 330"/>
                <a:gd name="T104" fmla="*/ 31750 w 350"/>
                <a:gd name="T105" fmla="*/ 317500 h 33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50"/>
                <a:gd name="T160" fmla="*/ 0 h 330"/>
                <a:gd name="T161" fmla="*/ 350 w 350"/>
                <a:gd name="T162" fmla="*/ 330 h 33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50" h="330">
                  <a:moveTo>
                    <a:pt x="0" y="176"/>
                  </a:moveTo>
                  <a:lnTo>
                    <a:pt x="6" y="170"/>
                  </a:lnTo>
                  <a:lnTo>
                    <a:pt x="6" y="166"/>
                  </a:lnTo>
                  <a:lnTo>
                    <a:pt x="6" y="160"/>
                  </a:lnTo>
                  <a:lnTo>
                    <a:pt x="10" y="160"/>
                  </a:lnTo>
                  <a:lnTo>
                    <a:pt x="10" y="156"/>
                  </a:lnTo>
                  <a:lnTo>
                    <a:pt x="16" y="156"/>
                  </a:lnTo>
                  <a:lnTo>
                    <a:pt x="20" y="150"/>
                  </a:lnTo>
                  <a:lnTo>
                    <a:pt x="20" y="146"/>
                  </a:lnTo>
                  <a:lnTo>
                    <a:pt x="20" y="140"/>
                  </a:lnTo>
                  <a:lnTo>
                    <a:pt x="20" y="136"/>
                  </a:lnTo>
                  <a:lnTo>
                    <a:pt x="26" y="136"/>
                  </a:lnTo>
                  <a:lnTo>
                    <a:pt x="26" y="130"/>
                  </a:lnTo>
                  <a:lnTo>
                    <a:pt x="26" y="126"/>
                  </a:lnTo>
                  <a:lnTo>
                    <a:pt x="30" y="126"/>
                  </a:lnTo>
                  <a:lnTo>
                    <a:pt x="30" y="120"/>
                  </a:lnTo>
                  <a:lnTo>
                    <a:pt x="36" y="120"/>
                  </a:lnTo>
                  <a:lnTo>
                    <a:pt x="40" y="120"/>
                  </a:lnTo>
                  <a:lnTo>
                    <a:pt x="46" y="116"/>
                  </a:lnTo>
                  <a:lnTo>
                    <a:pt x="46" y="110"/>
                  </a:lnTo>
                  <a:lnTo>
                    <a:pt x="46" y="106"/>
                  </a:lnTo>
                  <a:lnTo>
                    <a:pt x="50" y="106"/>
                  </a:lnTo>
                  <a:lnTo>
                    <a:pt x="50" y="100"/>
                  </a:lnTo>
                  <a:lnTo>
                    <a:pt x="50" y="96"/>
                  </a:lnTo>
                  <a:lnTo>
                    <a:pt x="56" y="96"/>
                  </a:lnTo>
                  <a:lnTo>
                    <a:pt x="60" y="96"/>
                  </a:lnTo>
                  <a:lnTo>
                    <a:pt x="60" y="90"/>
                  </a:lnTo>
                  <a:lnTo>
                    <a:pt x="60" y="86"/>
                  </a:lnTo>
                  <a:lnTo>
                    <a:pt x="66" y="86"/>
                  </a:lnTo>
                  <a:lnTo>
                    <a:pt x="66" y="80"/>
                  </a:lnTo>
                  <a:lnTo>
                    <a:pt x="70" y="80"/>
                  </a:lnTo>
                  <a:lnTo>
                    <a:pt x="70" y="76"/>
                  </a:lnTo>
                  <a:lnTo>
                    <a:pt x="70" y="70"/>
                  </a:lnTo>
                  <a:lnTo>
                    <a:pt x="76" y="66"/>
                  </a:lnTo>
                  <a:lnTo>
                    <a:pt x="76" y="60"/>
                  </a:lnTo>
                  <a:lnTo>
                    <a:pt x="80" y="60"/>
                  </a:lnTo>
                  <a:lnTo>
                    <a:pt x="86" y="56"/>
                  </a:lnTo>
                  <a:lnTo>
                    <a:pt x="90" y="56"/>
                  </a:lnTo>
                  <a:lnTo>
                    <a:pt x="90" y="50"/>
                  </a:lnTo>
                  <a:lnTo>
                    <a:pt x="96" y="50"/>
                  </a:lnTo>
                  <a:lnTo>
                    <a:pt x="96" y="46"/>
                  </a:lnTo>
                  <a:lnTo>
                    <a:pt x="100" y="46"/>
                  </a:lnTo>
                  <a:lnTo>
                    <a:pt x="106" y="46"/>
                  </a:lnTo>
                  <a:lnTo>
                    <a:pt x="110" y="46"/>
                  </a:lnTo>
                  <a:lnTo>
                    <a:pt x="116" y="40"/>
                  </a:lnTo>
                  <a:lnTo>
                    <a:pt x="120" y="40"/>
                  </a:lnTo>
                  <a:lnTo>
                    <a:pt x="126" y="40"/>
                  </a:lnTo>
                  <a:lnTo>
                    <a:pt x="126" y="36"/>
                  </a:lnTo>
                  <a:lnTo>
                    <a:pt x="130" y="36"/>
                  </a:lnTo>
                  <a:lnTo>
                    <a:pt x="136" y="36"/>
                  </a:lnTo>
                  <a:lnTo>
                    <a:pt x="136" y="30"/>
                  </a:lnTo>
                  <a:lnTo>
                    <a:pt x="140" y="30"/>
                  </a:lnTo>
                  <a:lnTo>
                    <a:pt x="140" y="26"/>
                  </a:lnTo>
                  <a:lnTo>
                    <a:pt x="140" y="20"/>
                  </a:lnTo>
                  <a:lnTo>
                    <a:pt x="146" y="20"/>
                  </a:lnTo>
                  <a:lnTo>
                    <a:pt x="146" y="16"/>
                  </a:lnTo>
                  <a:lnTo>
                    <a:pt x="150" y="16"/>
                  </a:lnTo>
                  <a:lnTo>
                    <a:pt x="156" y="16"/>
                  </a:lnTo>
                  <a:lnTo>
                    <a:pt x="160" y="16"/>
                  </a:lnTo>
                  <a:lnTo>
                    <a:pt x="166" y="16"/>
                  </a:lnTo>
                  <a:lnTo>
                    <a:pt x="166" y="10"/>
                  </a:lnTo>
                  <a:lnTo>
                    <a:pt x="170" y="10"/>
                  </a:lnTo>
                  <a:lnTo>
                    <a:pt x="176" y="10"/>
                  </a:lnTo>
                  <a:lnTo>
                    <a:pt x="180" y="6"/>
                  </a:lnTo>
                  <a:lnTo>
                    <a:pt x="186" y="6"/>
                  </a:lnTo>
                  <a:lnTo>
                    <a:pt x="190" y="6"/>
                  </a:lnTo>
                  <a:lnTo>
                    <a:pt x="190" y="10"/>
                  </a:lnTo>
                  <a:lnTo>
                    <a:pt x="196" y="10"/>
                  </a:lnTo>
                  <a:lnTo>
                    <a:pt x="200" y="10"/>
                  </a:lnTo>
                  <a:lnTo>
                    <a:pt x="206" y="10"/>
                  </a:lnTo>
                  <a:lnTo>
                    <a:pt x="206" y="6"/>
                  </a:lnTo>
                  <a:lnTo>
                    <a:pt x="210" y="6"/>
                  </a:lnTo>
                  <a:lnTo>
                    <a:pt x="216" y="6"/>
                  </a:lnTo>
                  <a:lnTo>
                    <a:pt x="220" y="6"/>
                  </a:lnTo>
                  <a:lnTo>
                    <a:pt x="226" y="6"/>
                  </a:lnTo>
                  <a:lnTo>
                    <a:pt x="226" y="0"/>
                  </a:lnTo>
                  <a:lnTo>
                    <a:pt x="230" y="0"/>
                  </a:lnTo>
                  <a:lnTo>
                    <a:pt x="230" y="6"/>
                  </a:lnTo>
                  <a:lnTo>
                    <a:pt x="236" y="6"/>
                  </a:lnTo>
                  <a:lnTo>
                    <a:pt x="260" y="110"/>
                  </a:lnTo>
                  <a:lnTo>
                    <a:pt x="266" y="110"/>
                  </a:lnTo>
                  <a:lnTo>
                    <a:pt x="266" y="106"/>
                  </a:lnTo>
                  <a:lnTo>
                    <a:pt x="270" y="106"/>
                  </a:lnTo>
                  <a:lnTo>
                    <a:pt x="276" y="106"/>
                  </a:lnTo>
                  <a:lnTo>
                    <a:pt x="276" y="100"/>
                  </a:lnTo>
                  <a:lnTo>
                    <a:pt x="280" y="100"/>
                  </a:lnTo>
                  <a:lnTo>
                    <a:pt x="286" y="100"/>
                  </a:lnTo>
                  <a:lnTo>
                    <a:pt x="286" y="106"/>
                  </a:lnTo>
                  <a:lnTo>
                    <a:pt x="286" y="110"/>
                  </a:lnTo>
                  <a:lnTo>
                    <a:pt x="286" y="116"/>
                  </a:lnTo>
                  <a:lnTo>
                    <a:pt x="280" y="116"/>
                  </a:lnTo>
                  <a:lnTo>
                    <a:pt x="280" y="120"/>
                  </a:lnTo>
                  <a:lnTo>
                    <a:pt x="276" y="120"/>
                  </a:lnTo>
                  <a:lnTo>
                    <a:pt x="276" y="126"/>
                  </a:lnTo>
                  <a:lnTo>
                    <a:pt x="280" y="126"/>
                  </a:lnTo>
                  <a:lnTo>
                    <a:pt x="280" y="130"/>
                  </a:lnTo>
                  <a:lnTo>
                    <a:pt x="276" y="126"/>
                  </a:lnTo>
                  <a:lnTo>
                    <a:pt x="276" y="130"/>
                  </a:lnTo>
                  <a:lnTo>
                    <a:pt x="270" y="130"/>
                  </a:lnTo>
                  <a:lnTo>
                    <a:pt x="270" y="136"/>
                  </a:lnTo>
                  <a:lnTo>
                    <a:pt x="286" y="170"/>
                  </a:lnTo>
                  <a:lnTo>
                    <a:pt x="300" y="200"/>
                  </a:lnTo>
                  <a:lnTo>
                    <a:pt x="330" y="260"/>
                  </a:lnTo>
                  <a:lnTo>
                    <a:pt x="336" y="270"/>
                  </a:lnTo>
                  <a:lnTo>
                    <a:pt x="340" y="276"/>
                  </a:lnTo>
                  <a:lnTo>
                    <a:pt x="346" y="280"/>
                  </a:lnTo>
                  <a:lnTo>
                    <a:pt x="350" y="286"/>
                  </a:lnTo>
                  <a:lnTo>
                    <a:pt x="350" y="290"/>
                  </a:lnTo>
                  <a:lnTo>
                    <a:pt x="350" y="296"/>
                  </a:lnTo>
                  <a:lnTo>
                    <a:pt x="346" y="296"/>
                  </a:lnTo>
                  <a:lnTo>
                    <a:pt x="346" y="290"/>
                  </a:lnTo>
                  <a:lnTo>
                    <a:pt x="346" y="286"/>
                  </a:lnTo>
                  <a:lnTo>
                    <a:pt x="340" y="286"/>
                  </a:lnTo>
                  <a:lnTo>
                    <a:pt x="336" y="286"/>
                  </a:lnTo>
                  <a:lnTo>
                    <a:pt x="336" y="280"/>
                  </a:lnTo>
                  <a:lnTo>
                    <a:pt x="336" y="286"/>
                  </a:lnTo>
                  <a:lnTo>
                    <a:pt x="330" y="286"/>
                  </a:lnTo>
                  <a:lnTo>
                    <a:pt x="330" y="280"/>
                  </a:lnTo>
                  <a:lnTo>
                    <a:pt x="336" y="280"/>
                  </a:lnTo>
                  <a:lnTo>
                    <a:pt x="330" y="276"/>
                  </a:lnTo>
                  <a:lnTo>
                    <a:pt x="330" y="280"/>
                  </a:lnTo>
                  <a:lnTo>
                    <a:pt x="326" y="280"/>
                  </a:lnTo>
                  <a:lnTo>
                    <a:pt x="326" y="286"/>
                  </a:lnTo>
                  <a:lnTo>
                    <a:pt x="326" y="290"/>
                  </a:lnTo>
                  <a:lnTo>
                    <a:pt x="320" y="290"/>
                  </a:lnTo>
                  <a:lnTo>
                    <a:pt x="316" y="290"/>
                  </a:lnTo>
                  <a:lnTo>
                    <a:pt x="310" y="286"/>
                  </a:lnTo>
                  <a:lnTo>
                    <a:pt x="310" y="290"/>
                  </a:lnTo>
                  <a:lnTo>
                    <a:pt x="310" y="296"/>
                  </a:lnTo>
                  <a:lnTo>
                    <a:pt x="306" y="296"/>
                  </a:lnTo>
                  <a:lnTo>
                    <a:pt x="300" y="296"/>
                  </a:lnTo>
                  <a:lnTo>
                    <a:pt x="300" y="290"/>
                  </a:lnTo>
                  <a:lnTo>
                    <a:pt x="300" y="296"/>
                  </a:lnTo>
                  <a:lnTo>
                    <a:pt x="296" y="296"/>
                  </a:lnTo>
                  <a:lnTo>
                    <a:pt x="296" y="290"/>
                  </a:lnTo>
                  <a:lnTo>
                    <a:pt x="290" y="290"/>
                  </a:lnTo>
                  <a:lnTo>
                    <a:pt x="290" y="296"/>
                  </a:lnTo>
                  <a:lnTo>
                    <a:pt x="286" y="296"/>
                  </a:lnTo>
                  <a:lnTo>
                    <a:pt x="286" y="290"/>
                  </a:lnTo>
                  <a:lnTo>
                    <a:pt x="280" y="290"/>
                  </a:lnTo>
                  <a:lnTo>
                    <a:pt x="280" y="286"/>
                  </a:lnTo>
                  <a:lnTo>
                    <a:pt x="280" y="290"/>
                  </a:lnTo>
                  <a:lnTo>
                    <a:pt x="276" y="290"/>
                  </a:lnTo>
                  <a:lnTo>
                    <a:pt x="276" y="296"/>
                  </a:lnTo>
                  <a:lnTo>
                    <a:pt x="270" y="296"/>
                  </a:lnTo>
                  <a:lnTo>
                    <a:pt x="270" y="300"/>
                  </a:lnTo>
                  <a:lnTo>
                    <a:pt x="266" y="300"/>
                  </a:lnTo>
                  <a:lnTo>
                    <a:pt x="260" y="300"/>
                  </a:lnTo>
                  <a:lnTo>
                    <a:pt x="256" y="300"/>
                  </a:lnTo>
                  <a:lnTo>
                    <a:pt x="256" y="306"/>
                  </a:lnTo>
                  <a:lnTo>
                    <a:pt x="256" y="310"/>
                  </a:lnTo>
                  <a:lnTo>
                    <a:pt x="256" y="306"/>
                  </a:lnTo>
                  <a:lnTo>
                    <a:pt x="256" y="310"/>
                  </a:lnTo>
                  <a:lnTo>
                    <a:pt x="250" y="310"/>
                  </a:lnTo>
                  <a:lnTo>
                    <a:pt x="250" y="316"/>
                  </a:lnTo>
                  <a:lnTo>
                    <a:pt x="256" y="316"/>
                  </a:lnTo>
                  <a:lnTo>
                    <a:pt x="256" y="320"/>
                  </a:lnTo>
                  <a:lnTo>
                    <a:pt x="250" y="320"/>
                  </a:lnTo>
                  <a:lnTo>
                    <a:pt x="246" y="320"/>
                  </a:lnTo>
                  <a:lnTo>
                    <a:pt x="246" y="316"/>
                  </a:lnTo>
                  <a:lnTo>
                    <a:pt x="240" y="316"/>
                  </a:lnTo>
                  <a:lnTo>
                    <a:pt x="236" y="316"/>
                  </a:lnTo>
                  <a:lnTo>
                    <a:pt x="240" y="320"/>
                  </a:lnTo>
                  <a:lnTo>
                    <a:pt x="236" y="320"/>
                  </a:lnTo>
                  <a:lnTo>
                    <a:pt x="230" y="320"/>
                  </a:lnTo>
                  <a:lnTo>
                    <a:pt x="230" y="326"/>
                  </a:lnTo>
                  <a:lnTo>
                    <a:pt x="226" y="326"/>
                  </a:lnTo>
                  <a:lnTo>
                    <a:pt x="220" y="326"/>
                  </a:lnTo>
                  <a:lnTo>
                    <a:pt x="216" y="326"/>
                  </a:lnTo>
                  <a:lnTo>
                    <a:pt x="216" y="330"/>
                  </a:lnTo>
                  <a:lnTo>
                    <a:pt x="210" y="330"/>
                  </a:lnTo>
                  <a:lnTo>
                    <a:pt x="210" y="326"/>
                  </a:lnTo>
                  <a:lnTo>
                    <a:pt x="206" y="326"/>
                  </a:lnTo>
                  <a:lnTo>
                    <a:pt x="206" y="320"/>
                  </a:lnTo>
                  <a:lnTo>
                    <a:pt x="206" y="316"/>
                  </a:lnTo>
                  <a:lnTo>
                    <a:pt x="206" y="310"/>
                  </a:lnTo>
                  <a:lnTo>
                    <a:pt x="200" y="310"/>
                  </a:lnTo>
                  <a:lnTo>
                    <a:pt x="200" y="316"/>
                  </a:lnTo>
                  <a:lnTo>
                    <a:pt x="196" y="316"/>
                  </a:lnTo>
                  <a:lnTo>
                    <a:pt x="190" y="320"/>
                  </a:lnTo>
                  <a:lnTo>
                    <a:pt x="186" y="320"/>
                  </a:lnTo>
                  <a:lnTo>
                    <a:pt x="186" y="316"/>
                  </a:lnTo>
                  <a:lnTo>
                    <a:pt x="180" y="316"/>
                  </a:lnTo>
                  <a:lnTo>
                    <a:pt x="176" y="320"/>
                  </a:lnTo>
                  <a:lnTo>
                    <a:pt x="170" y="316"/>
                  </a:lnTo>
                  <a:lnTo>
                    <a:pt x="166" y="316"/>
                  </a:lnTo>
                  <a:lnTo>
                    <a:pt x="160" y="316"/>
                  </a:lnTo>
                  <a:lnTo>
                    <a:pt x="160" y="310"/>
                  </a:lnTo>
                  <a:lnTo>
                    <a:pt x="126" y="290"/>
                  </a:lnTo>
                  <a:lnTo>
                    <a:pt x="126" y="286"/>
                  </a:lnTo>
                  <a:lnTo>
                    <a:pt x="120" y="286"/>
                  </a:lnTo>
                  <a:lnTo>
                    <a:pt x="120" y="280"/>
                  </a:lnTo>
                  <a:lnTo>
                    <a:pt x="120" y="286"/>
                  </a:lnTo>
                  <a:lnTo>
                    <a:pt x="116" y="286"/>
                  </a:lnTo>
                  <a:lnTo>
                    <a:pt x="110" y="286"/>
                  </a:lnTo>
                  <a:lnTo>
                    <a:pt x="106" y="286"/>
                  </a:lnTo>
                  <a:lnTo>
                    <a:pt x="106" y="290"/>
                  </a:lnTo>
                  <a:lnTo>
                    <a:pt x="100" y="290"/>
                  </a:lnTo>
                  <a:lnTo>
                    <a:pt x="96" y="296"/>
                  </a:lnTo>
                  <a:lnTo>
                    <a:pt x="80" y="296"/>
                  </a:lnTo>
                  <a:lnTo>
                    <a:pt x="76" y="300"/>
                  </a:lnTo>
                  <a:lnTo>
                    <a:pt x="80" y="300"/>
                  </a:lnTo>
                  <a:lnTo>
                    <a:pt x="76" y="306"/>
                  </a:lnTo>
                  <a:lnTo>
                    <a:pt x="80" y="310"/>
                  </a:lnTo>
                  <a:lnTo>
                    <a:pt x="76" y="310"/>
                  </a:lnTo>
                  <a:lnTo>
                    <a:pt x="70" y="310"/>
                  </a:lnTo>
                  <a:lnTo>
                    <a:pt x="70" y="306"/>
                  </a:lnTo>
                  <a:lnTo>
                    <a:pt x="70" y="300"/>
                  </a:lnTo>
                  <a:lnTo>
                    <a:pt x="66" y="300"/>
                  </a:lnTo>
                  <a:lnTo>
                    <a:pt x="26" y="216"/>
                  </a:lnTo>
                  <a:lnTo>
                    <a:pt x="20" y="206"/>
                  </a:lnTo>
                  <a:lnTo>
                    <a:pt x="20" y="200"/>
                  </a:lnTo>
                  <a:lnTo>
                    <a:pt x="0" y="176"/>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9" name="Freeform 300">
              <a:extLst>
                <a:ext uri="{FF2B5EF4-FFF2-40B4-BE49-F238E27FC236}">
                  <a16:creationId xmlns:a16="http://schemas.microsoft.com/office/drawing/2014/main" id="{F9D6C71F-3E9C-8DD2-1A4A-6CFA1B055084}"/>
                </a:ext>
              </a:extLst>
            </p:cNvPr>
            <p:cNvSpPr>
              <a:spLocks/>
            </p:cNvSpPr>
            <p:nvPr/>
          </p:nvSpPr>
          <p:spPr bwMode="auto">
            <a:xfrm>
              <a:off x="4435475" y="1825625"/>
              <a:ext cx="568325" cy="476250"/>
            </a:xfrm>
            <a:custGeom>
              <a:avLst/>
              <a:gdLst>
                <a:gd name="T0" fmla="*/ 53975 w 358"/>
                <a:gd name="T1" fmla="*/ 63500 h 300"/>
                <a:gd name="T2" fmla="*/ 95250 w 358"/>
                <a:gd name="T3" fmla="*/ 47625 h 300"/>
                <a:gd name="T4" fmla="*/ 101600 w 358"/>
                <a:gd name="T5" fmla="*/ 53975 h 300"/>
                <a:gd name="T6" fmla="*/ 133350 w 358"/>
                <a:gd name="T7" fmla="*/ 38100 h 300"/>
                <a:gd name="T8" fmla="*/ 165100 w 358"/>
                <a:gd name="T9" fmla="*/ 15875 h 300"/>
                <a:gd name="T10" fmla="*/ 196850 w 358"/>
                <a:gd name="T11" fmla="*/ 0 h 300"/>
                <a:gd name="T12" fmla="*/ 212725 w 358"/>
                <a:gd name="T13" fmla="*/ 15875 h 300"/>
                <a:gd name="T14" fmla="*/ 228600 w 358"/>
                <a:gd name="T15" fmla="*/ 15875 h 300"/>
                <a:gd name="T16" fmla="*/ 250825 w 358"/>
                <a:gd name="T17" fmla="*/ 25400 h 300"/>
                <a:gd name="T18" fmla="*/ 276225 w 358"/>
                <a:gd name="T19" fmla="*/ 38100 h 300"/>
                <a:gd name="T20" fmla="*/ 292100 w 358"/>
                <a:gd name="T21" fmla="*/ 25400 h 300"/>
                <a:gd name="T22" fmla="*/ 323850 w 358"/>
                <a:gd name="T23" fmla="*/ 25400 h 300"/>
                <a:gd name="T24" fmla="*/ 346075 w 358"/>
                <a:gd name="T25" fmla="*/ 15875 h 300"/>
                <a:gd name="T26" fmla="*/ 361950 w 358"/>
                <a:gd name="T27" fmla="*/ 9525 h 300"/>
                <a:gd name="T28" fmla="*/ 387350 w 358"/>
                <a:gd name="T29" fmla="*/ 9525 h 300"/>
                <a:gd name="T30" fmla="*/ 403225 w 358"/>
                <a:gd name="T31" fmla="*/ 31750 h 300"/>
                <a:gd name="T32" fmla="*/ 409575 w 358"/>
                <a:gd name="T33" fmla="*/ 47625 h 300"/>
                <a:gd name="T34" fmla="*/ 434975 w 358"/>
                <a:gd name="T35" fmla="*/ 53975 h 300"/>
                <a:gd name="T36" fmla="*/ 457200 w 358"/>
                <a:gd name="T37" fmla="*/ 63500 h 300"/>
                <a:gd name="T38" fmla="*/ 482600 w 358"/>
                <a:gd name="T39" fmla="*/ 69850 h 300"/>
                <a:gd name="T40" fmla="*/ 498475 w 358"/>
                <a:gd name="T41" fmla="*/ 85725 h 300"/>
                <a:gd name="T42" fmla="*/ 514350 w 358"/>
                <a:gd name="T43" fmla="*/ 69850 h 300"/>
                <a:gd name="T44" fmla="*/ 536575 w 358"/>
                <a:gd name="T45" fmla="*/ 85725 h 300"/>
                <a:gd name="T46" fmla="*/ 561975 w 358"/>
                <a:gd name="T47" fmla="*/ 95250 h 300"/>
                <a:gd name="T48" fmla="*/ 568325 w 358"/>
                <a:gd name="T49" fmla="*/ 117475 h 300"/>
                <a:gd name="T50" fmla="*/ 546100 w 358"/>
                <a:gd name="T51" fmla="*/ 127000 h 300"/>
                <a:gd name="T52" fmla="*/ 520700 w 358"/>
                <a:gd name="T53" fmla="*/ 142875 h 300"/>
                <a:gd name="T54" fmla="*/ 498475 w 358"/>
                <a:gd name="T55" fmla="*/ 149225 h 300"/>
                <a:gd name="T56" fmla="*/ 473075 w 358"/>
                <a:gd name="T57" fmla="*/ 165100 h 300"/>
                <a:gd name="T58" fmla="*/ 457200 w 358"/>
                <a:gd name="T59" fmla="*/ 190500 h 300"/>
                <a:gd name="T60" fmla="*/ 441325 w 358"/>
                <a:gd name="T61" fmla="*/ 206375 h 300"/>
                <a:gd name="T62" fmla="*/ 425450 w 358"/>
                <a:gd name="T63" fmla="*/ 222250 h 300"/>
                <a:gd name="T64" fmla="*/ 419100 w 358"/>
                <a:gd name="T65" fmla="*/ 244475 h 300"/>
                <a:gd name="T66" fmla="*/ 393700 w 358"/>
                <a:gd name="T67" fmla="*/ 260350 h 300"/>
                <a:gd name="T68" fmla="*/ 387350 w 358"/>
                <a:gd name="T69" fmla="*/ 285750 h 300"/>
                <a:gd name="T70" fmla="*/ 377825 w 358"/>
                <a:gd name="T71" fmla="*/ 307975 h 300"/>
                <a:gd name="T72" fmla="*/ 355600 w 358"/>
                <a:gd name="T73" fmla="*/ 323850 h 300"/>
                <a:gd name="T74" fmla="*/ 377825 w 358"/>
                <a:gd name="T75" fmla="*/ 387350 h 300"/>
                <a:gd name="T76" fmla="*/ 346075 w 358"/>
                <a:gd name="T77" fmla="*/ 444500 h 300"/>
                <a:gd name="T78" fmla="*/ 330200 w 358"/>
                <a:gd name="T79" fmla="*/ 466725 h 300"/>
                <a:gd name="T80" fmla="*/ 314325 w 358"/>
                <a:gd name="T81" fmla="*/ 466725 h 300"/>
                <a:gd name="T82" fmla="*/ 298450 w 358"/>
                <a:gd name="T83" fmla="*/ 450850 h 300"/>
                <a:gd name="T84" fmla="*/ 282575 w 358"/>
                <a:gd name="T85" fmla="*/ 434975 h 300"/>
                <a:gd name="T86" fmla="*/ 165100 w 358"/>
                <a:gd name="T87" fmla="*/ 444500 h 300"/>
                <a:gd name="T88" fmla="*/ 31750 w 358"/>
                <a:gd name="T89" fmla="*/ 381000 h 300"/>
                <a:gd name="T90" fmla="*/ 22225 w 358"/>
                <a:gd name="T91" fmla="*/ 355600 h 300"/>
                <a:gd name="T92" fmla="*/ 15875 w 358"/>
                <a:gd name="T93" fmla="*/ 333375 h 300"/>
                <a:gd name="T94" fmla="*/ 6350 w 358"/>
                <a:gd name="T95" fmla="*/ 307975 h 300"/>
                <a:gd name="T96" fmla="*/ 31750 w 358"/>
                <a:gd name="T97" fmla="*/ 260350 h 300"/>
                <a:gd name="T98" fmla="*/ 60325 w 358"/>
                <a:gd name="T99" fmla="*/ 206375 h 300"/>
                <a:gd name="T100" fmla="*/ 47625 w 358"/>
                <a:gd name="T101" fmla="*/ 158750 h 300"/>
                <a:gd name="T102" fmla="*/ 31750 w 358"/>
                <a:gd name="T103" fmla="*/ 117475 h 300"/>
                <a:gd name="T104" fmla="*/ 38100 w 358"/>
                <a:gd name="T105" fmla="*/ 95250 h 3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58"/>
                <a:gd name="T160" fmla="*/ 0 h 300"/>
                <a:gd name="T161" fmla="*/ 358 w 358"/>
                <a:gd name="T162" fmla="*/ 300 h 3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58" h="300">
                  <a:moveTo>
                    <a:pt x="20" y="60"/>
                  </a:moveTo>
                  <a:lnTo>
                    <a:pt x="24" y="54"/>
                  </a:lnTo>
                  <a:lnTo>
                    <a:pt x="30" y="40"/>
                  </a:lnTo>
                  <a:lnTo>
                    <a:pt x="34" y="40"/>
                  </a:lnTo>
                  <a:lnTo>
                    <a:pt x="38" y="34"/>
                  </a:lnTo>
                  <a:lnTo>
                    <a:pt x="50" y="30"/>
                  </a:lnTo>
                  <a:lnTo>
                    <a:pt x="54" y="30"/>
                  </a:lnTo>
                  <a:lnTo>
                    <a:pt x="60" y="30"/>
                  </a:lnTo>
                  <a:lnTo>
                    <a:pt x="60" y="34"/>
                  </a:lnTo>
                  <a:lnTo>
                    <a:pt x="60" y="40"/>
                  </a:lnTo>
                  <a:lnTo>
                    <a:pt x="64" y="40"/>
                  </a:lnTo>
                  <a:lnTo>
                    <a:pt x="64" y="34"/>
                  </a:lnTo>
                  <a:lnTo>
                    <a:pt x="74" y="30"/>
                  </a:lnTo>
                  <a:lnTo>
                    <a:pt x="78" y="30"/>
                  </a:lnTo>
                  <a:lnTo>
                    <a:pt x="78" y="24"/>
                  </a:lnTo>
                  <a:lnTo>
                    <a:pt x="84" y="24"/>
                  </a:lnTo>
                  <a:lnTo>
                    <a:pt x="84" y="20"/>
                  </a:lnTo>
                  <a:lnTo>
                    <a:pt x="88" y="16"/>
                  </a:lnTo>
                  <a:lnTo>
                    <a:pt x="98" y="10"/>
                  </a:lnTo>
                  <a:lnTo>
                    <a:pt x="104" y="10"/>
                  </a:lnTo>
                  <a:lnTo>
                    <a:pt x="108" y="6"/>
                  </a:lnTo>
                  <a:lnTo>
                    <a:pt x="114" y="6"/>
                  </a:lnTo>
                  <a:lnTo>
                    <a:pt x="118" y="0"/>
                  </a:lnTo>
                  <a:lnTo>
                    <a:pt x="124" y="0"/>
                  </a:lnTo>
                  <a:lnTo>
                    <a:pt x="124" y="6"/>
                  </a:lnTo>
                  <a:lnTo>
                    <a:pt x="128" y="6"/>
                  </a:lnTo>
                  <a:lnTo>
                    <a:pt x="134" y="6"/>
                  </a:lnTo>
                  <a:lnTo>
                    <a:pt x="134" y="10"/>
                  </a:lnTo>
                  <a:lnTo>
                    <a:pt x="134" y="16"/>
                  </a:lnTo>
                  <a:lnTo>
                    <a:pt x="138" y="16"/>
                  </a:lnTo>
                  <a:lnTo>
                    <a:pt x="144" y="16"/>
                  </a:lnTo>
                  <a:lnTo>
                    <a:pt x="144" y="10"/>
                  </a:lnTo>
                  <a:lnTo>
                    <a:pt x="148" y="10"/>
                  </a:lnTo>
                  <a:lnTo>
                    <a:pt x="148" y="16"/>
                  </a:lnTo>
                  <a:lnTo>
                    <a:pt x="154" y="16"/>
                  </a:lnTo>
                  <a:lnTo>
                    <a:pt x="158" y="16"/>
                  </a:lnTo>
                  <a:lnTo>
                    <a:pt x="158" y="20"/>
                  </a:lnTo>
                  <a:lnTo>
                    <a:pt x="164" y="20"/>
                  </a:lnTo>
                  <a:lnTo>
                    <a:pt x="168" y="24"/>
                  </a:lnTo>
                  <a:lnTo>
                    <a:pt x="174" y="24"/>
                  </a:lnTo>
                  <a:lnTo>
                    <a:pt x="178" y="24"/>
                  </a:lnTo>
                  <a:lnTo>
                    <a:pt x="178" y="20"/>
                  </a:lnTo>
                  <a:lnTo>
                    <a:pt x="184" y="20"/>
                  </a:lnTo>
                  <a:lnTo>
                    <a:pt x="184" y="16"/>
                  </a:lnTo>
                  <a:lnTo>
                    <a:pt x="188" y="16"/>
                  </a:lnTo>
                  <a:lnTo>
                    <a:pt x="194" y="16"/>
                  </a:lnTo>
                  <a:lnTo>
                    <a:pt x="198" y="10"/>
                  </a:lnTo>
                  <a:lnTo>
                    <a:pt x="204" y="16"/>
                  </a:lnTo>
                  <a:lnTo>
                    <a:pt x="208" y="16"/>
                  </a:lnTo>
                  <a:lnTo>
                    <a:pt x="208" y="10"/>
                  </a:lnTo>
                  <a:lnTo>
                    <a:pt x="214" y="10"/>
                  </a:lnTo>
                  <a:lnTo>
                    <a:pt x="218" y="10"/>
                  </a:lnTo>
                  <a:lnTo>
                    <a:pt x="218" y="6"/>
                  </a:lnTo>
                  <a:lnTo>
                    <a:pt x="224" y="6"/>
                  </a:lnTo>
                  <a:lnTo>
                    <a:pt x="224" y="0"/>
                  </a:lnTo>
                  <a:lnTo>
                    <a:pt x="228" y="6"/>
                  </a:lnTo>
                  <a:lnTo>
                    <a:pt x="234" y="6"/>
                  </a:lnTo>
                  <a:lnTo>
                    <a:pt x="238" y="10"/>
                  </a:lnTo>
                  <a:lnTo>
                    <a:pt x="238" y="6"/>
                  </a:lnTo>
                  <a:lnTo>
                    <a:pt x="244" y="6"/>
                  </a:lnTo>
                  <a:lnTo>
                    <a:pt x="244" y="10"/>
                  </a:lnTo>
                  <a:lnTo>
                    <a:pt x="248" y="16"/>
                  </a:lnTo>
                  <a:lnTo>
                    <a:pt x="254" y="16"/>
                  </a:lnTo>
                  <a:lnTo>
                    <a:pt x="254" y="20"/>
                  </a:lnTo>
                  <a:lnTo>
                    <a:pt x="248" y="20"/>
                  </a:lnTo>
                  <a:lnTo>
                    <a:pt x="248" y="24"/>
                  </a:lnTo>
                  <a:lnTo>
                    <a:pt x="254" y="30"/>
                  </a:lnTo>
                  <a:lnTo>
                    <a:pt x="258" y="30"/>
                  </a:lnTo>
                  <a:lnTo>
                    <a:pt x="264" y="30"/>
                  </a:lnTo>
                  <a:lnTo>
                    <a:pt x="268" y="30"/>
                  </a:lnTo>
                  <a:lnTo>
                    <a:pt x="274" y="30"/>
                  </a:lnTo>
                  <a:lnTo>
                    <a:pt x="274" y="34"/>
                  </a:lnTo>
                  <a:lnTo>
                    <a:pt x="278" y="34"/>
                  </a:lnTo>
                  <a:lnTo>
                    <a:pt x="284" y="34"/>
                  </a:lnTo>
                  <a:lnTo>
                    <a:pt x="288" y="34"/>
                  </a:lnTo>
                  <a:lnTo>
                    <a:pt x="288" y="40"/>
                  </a:lnTo>
                  <a:lnTo>
                    <a:pt x="294" y="40"/>
                  </a:lnTo>
                  <a:lnTo>
                    <a:pt x="294" y="44"/>
                  </a:lnTo>
                  <a:lnTo>
                    <a:pt x="298" y="44"/>
                  </a:lnTo>
                  <a:lnTo>
                    <a:pt x="304" y="44"/>
                  </a:lnTo>
                  <a:lnTo>
                    <a:pt x="304" y="50"/>
                  </a:lnTo>
                  <a:lnTo>
                    <a:pt x="304" y="54"/>
                  </a:lnTo>
                  <a:lnTo>
                    <a:pt x="308" y="54"/>
                  </a:lnTo>
                  <a:lnTo>
                    <a:pt x="314" y="54"/>
                  </a:lnTo>
                  <a:lnTo>
                    <a:pt x="318" y="54"/>
                  </a:lnTo>
                  <a:lnTo>
                    <a:pt x="318" y="50"/>
                  </a:lnTo>
                  <a:lnTo>
                    <a:pt x="318" y="44"/>
                  </a:lnTo>
                  <a:lnTo>
                    <a:pt x="324" y="44"/>
                  </a:lnTo>
                  <a:lnTo>
                    <a:pt x="324" y="50"/>
                  </a:lnTo>
                  <a:lnTo>
                    <a:pt x="328" y="50"/>
                  </a:lnTo>
                  <a:lnTo>
                    <a:pt x="334" y="50"/>
                  </a:lnTo>
                  <a:lnTo>
                    <a:pt x="338" y="54"/>
                  </a:lnTo>
                  <a:lnTo>
                    <a:pt x="344" y="54"/>
                  </a:lnTo>
                  <a:lnTo>
                    <a:pt x="348" y="54"/>
                  </a:lnTo>
                  <a:lnTo>
                    <a:pt x="348" y="60"/>
                  </a:lnTo>
                  <a:lnTo>
                    <a:pt x="354" y="60"/>
                  </a:lnTo>
                  <a:lnTo>
                    <a:pt x="358" y="60"/>
                  </a:lnTo>
                  <a:lnTo>
                    <a:pt x="358" y="64"/>
                  </a:lnTo>
                  <a:lnTo>
                    <a:pt x="358" y="70"/>
                  </a:lnTo>
                  <a:lnTo>
                    <a:pt x="358" y="74"/>
                  </a:lnTo>
                  <a:lnTo>
                    <a:pt x="354" y="74"/>
                  </a:lnTo>
                  <a:lnTo>
                    <a:pt x="354" y="80"/>
                  </a:lnTo>
                  <a:lnTo>
                    <a:pt x="348" y="80"/>
                  </a:lnTo>
                  <a:lnTo>
                    <a:pt x="344" y="80"/>
                  </a:lnTo>
                  <a:lnTo>
                    <a:pt x="344" y="84"/>
                  </a:lnTo>
                  <a:lnTo>
                    <a:pt x="338" y="84"/>
                  </a:lnTo>
                  <a:lnTo>
                    <a:pt x="334" y="84"/>
                  </a:lnTo>
                  <a:lnTo>
                    <a:pt x="328" y="90"/>
                  </a:lnTo>
                  <a:lnTo>
                    <a:pt x="324" y="90"/>
                  </a:lnTo>
                  <a:lnTo>
                    <a:pt x="318" y="90"/>
                  </a:lnTo>
                  <a:lnTo>
                    <a:pt x="314" y="90"/>
                  </a:lnTo>
                  <a:lnTo>
                    <a:pt x="314" y="94"/>
                  </a:lnTo>
                  <a:lnTo>
                    <a:pt x="308" y="94"/>
                  </a:lnTo>
                  <a:lnTo>
                    <a:pt x="308" y="100"/>
                  </a:lnTo>
                  <a:lnTo>
                    <a:pt x="304" y="100"/>
                  </a:lnTo>
                  <a:lnTo>
                    <a:pt x="298" y="104"/>
                  </a:lnTo>
                  <a:lnTo>
                    <a:pt x="294" y="104"/>
                  </a:lnTo>
                  <a:lnTo>
                    <a:pt x="294" y="110"/>
                  </a:lnTo>
                  <a:lnTo>
                    <a:pt x="288" y="114"/>
                  </a:lnTo>
                  <a:lnTo>
                    <a:pt x="288" y="120"/>
                  </a:lnTo>
                  <a:lnTo>
                    <a:pt x="288" y="124"/>
                  </a:lnTo>
                  <a:lnTo>
                    <a:pt x="284" y="124"/>
                  </a:lnTo>
                  <a:lnTo>
                    <a:pt x="284" y="130"/>
                  </a:lnTo>
                  <a:lnTo>
                    <a:pt x="278" y="130"/>
                  </a:lnTo>
                  <a:lnTo>
                    <a:pt x="278" y="134"/>
                  </a:lnTo>
                  <a:lnTo>
                    <a:pt x="278" y="140"/>
                  </a:lnTo>
                  <a:lnTo>
                    <a:pt x="274" y="140"/>
                  </a:lnTo>
                  <a:lnTo>
                    <a:pt x="268" y="140"/>
                  </a:lnTo>
                  <a:lnTo>
                    <a:pt x="268" y="144"/>
                  </a:lnTo>
                  <a:lnTo>
                    <a:pt x="268" y="150"/>
                  </a:lnTo>
                  <a:lnTo>
                    <a:pt x="264" y="150"/>
                  </a:lnTo>
                  <a:lnTo>
                    <a:pt x="264" y="154"/>
                  </a:lnTo>
                  <a:lnTo>
                    <a:pt x="264" y="160"/>
                  </a:lnTo>
                  <a:lnTo>
                    <a:pt x="258" y="164"/>
                  </a:lnTo>
                  <a:lnTo>
                    <a:pt x="254" y="164"/>
                  </a:lnTo>
                  <a:lnTo>
                    <a:pt x="248" y="164"/>
                  </a:lnTo>
                  <a:lnTo>
                    <a:pt x="248" y="170"/>
                  </a:lnTo>
                  <a:lnTo>
                    <a:pt x="244" y="170"/>
                  </a:lnTo>
                  <a:lnTo>
                    <a:pt x="244" y="174"/>
                  </a:lnTo>
                  <a:lnTo>
                    <a:pt x="244" y="180"/>
                  </a:lnTo>
                  <a:lnTo>
                    <a:pt x="238" y="180"/>
                  </a:lnTo>
                  <a:lnTo>
                    <a:pt x="238" y="184"/>
                  </a:lnTo>
                  <a:lnTo>
                    <a:pt x="238" y="190"/>
                  </a:lnTo>
                  <a:lnTo>
                    <a:pt x="238" y="194"/>
                  </a:lnTo>
                  <a:lnTo>
                    <a:pt x="234" y="200"/>
                  </a:lnTo>
                  <a:lnTo>
                    <a:pt x="228" y="200"/>
                  </a:lnTo>
                  <a:lnTo>
                    <a:pt x="228" y="204"/>
                  </a:lnTo>
                  <a:lnTo>
                    <a:pt x="224" y="204"/>
                  </a:lnTo>
                  <a:lnTo>
                    <a:pt x="224" y="210"/>
                  </a:lnTo>
                  <a:lnTo>
                    <a:pt x="224" y="214"/>
                  </a:lnTo>
                  <a:lnTo>
                    <a:pt x="218" y="220"/>
                  </a:lnTo>
                  <a:lnTo>
                    <a:pt x="238" y="244"/>
                  </a:lnTo>
                  <a:lnTo>
                    <a:pt x="238" y="250"/>
                  </a:lnTo>
                  <a:lnTo>
                    <a:pt x="244" y="260"/>
                  </a:lnTo>
                  <a:lnTo>
                    <a:pt x="224" y="280"/>
                  </a:lnTo>
                  <a:lnTo>
                    <a:pt x="218" y="280"/>
                  </a:lnTo>
                  <a:lnTo>
                    <a:pt x="218" y="284"/>
                  </a:lnTo>
                  <a:lnTo>
                    <a:pt x="214" y="290"/>
                  </a:lnTo>
                  <a:lnTo>
                    <a:pt x="214" y="294"/>
                  </a:lnTo>
                  <a:lnTo>
                    <a:pt x="208" y="294"/>
                  </a:lnTo>
                  <a:lnTo>
                    <a:pt x="208" y="300"/>
                  </a:lnTo>
                  <a:lnTo>
                    <a:pt x="204" y="300"/>
                  </a:lnTo>
                  <a:lnTo>
                    <a:pt x="204" y="294"/>
                  </a:lnTo>
                  <a:lnTo>
                    <a:pt x="198" y="294"/>
                  </a:lnTo>
                  <a:lnTo>
                    <a:pt x="194" y="294"/>
                  </a:lnTo>
                  <a:lnTo>
                    <a:pt x="194" y="290"/>
                  </a:lnTo>
                  <a:lnTo>
                    <a:pt x="188" y="290"/>
                  </a:lnTo>
                  <a:lnTo>
                    <a:pt x="188" y="284"/>
                  </a:lnTo>
                  <a:lnTo>
                    <a:pt x="184" y="284"/>
                  </a:lnTo>
                  <a:lnTo>
                    <a:pt x="184" y="280"/>
                  </a:lnTo>
                  <a:lnTo>
                    <a:pt x="178" y="280"/>
                  </a:lnTo>
                  <a:lnTo>
                    <a:pt x="178" y="274"/>
                  </a:lnTo>
                  <a:lnTo>
                    <a:pt x="144" y="284"/>
                  </a:lnTo>
                  <a:lnTo>
                    <a:pt x="134" y="290"/>
                  </a:lnTo>
                  <a:lnTo>
                    <a:pt x="128" y="290"/>
                  </a:lnTo>
                  <a:lnTo>
                    <a:pt x="104" y="280"/>
                  </a:lnTo>
                  <a:lnTo>
                    <a:pt x="84" y="270"/>
                  </a:lnTo>
                  <a:lnTo>
                    <a:pt x="74" y="264"/>
                  </a:lnTo>
                  <a:lnTo>
                    <a:pt x="38" y="250"/>
                  </a:lnTo>
                  <a:lnTo>
                    <a:pt x="20" y="240"/>
                  </a:lnTo>
                  <a:lnTo>
                    <a:pt x="20" y="234"/>
                  </a:lnTo>
                  <a:lnTo>
                    <a:pt x="14" y="234"/>
                  </a:lnTo>
                  <a:lnTo>
                    <a:pt x="14" y="230"/>
                  </a:lnTo>
                  <a:lnTo>
                    <a:pt x="14" y="224"/>
                  </a:lnTo>
                  <a:lnTo>
                    <a:pt x="20" y="220"/>
                  </a:lnTo>
                  <a:lnTo>
                    <a:pt x="14" y="220"/>
                  </a:lnTo>
                  <a:lnTo>
                    <a:pt x="14" y="214"/>
                  </a:lnTo>
                  <a:lnTo>
                    <a:pt x="10" y="210"/>
                  </a:lnTo>
                  <a:lnTo>
                    <a:pt x="10" y="204"/>
                  </a:lnTo>
                  <a:lnTo>
                    <a:pt x="10" y="200"/>
                  </a:lnTo>
                  <a:lnTo>
                    <a:pt x="10" y="194"/>
                  </a:lnTo>
                  <a:lnTo>
                    <a:pt x="4" y="194"/>
                  </a:lnTo>
                  <a:lnTo>
                    <a:pt x="0" y="194"/>
                  </a:lnTo>
                  <a:lnTo>
                    <a:pt x="4" y="190"/>
                  </a:lnTo>
                  <a:lnTo>
                    <a:pt x="14" y="174"/>
                  </a:lnTo>
                  <a:lnTo>
                    <a:pt x="20" y="164"/>
                  </a:lnTo>
                  <a:lnTo>
                    <a:pt x="24" y="160"/>
                  </a:lnTo>
                  <a:lnTo>
                    <a:pt x="30" y="150"/>
                  </a:lnTo>
                  <a:lnTo>
                    <a:pt x="34" y="134"/>
                  </a:lnTo>
                  <a:lnTo>
                    <a:pt x="38" y="130"/>
                  </a:lnTo>
                  <a:lnTo>
                    <a:pt x="44" y="120"/>
                  </a:lnTo>
                  <a:lnTo>
                    <a:pt x="44" y="114"/>
                  </a:lnTo>
                  <a:lnTo>
                    <a:pt x="38" y="110"/>
                  </a:lnTo>
                  <a:lnTo>
                    <a:pt x="30" y="100"/>
                  </a:lnTo>
                  <a:lnTo>
                    <a:pt x="24" y="94"/>
                  </a:lnTo>
                  <a:lnTo>
                    <a:pt x="20" y="84"/>
                  </a:lnTo>
                  <a:lnTo>
                    <a:pt x="20" y="80"/>
                  </a:lnTo>
                  <a:lnTo>
                    <a:pt x="20" y="74"/>
                  </a:lnTo>
                  <a:lnTo>
                    <a:pt x="24" y="74"/>
                  </a:lnTo>
                  <a:lnTo>
                    <a:pt x="30" y="70"/>
                  </a:lnTo>
                  <a:lnTo>
                    <a:pt x="30" y="64"/>
                  </a:lnTo>
                  <a:lnTo>
                    <a:pt x="24" y="60"/>
                  </a:lnTo>
                  <a:lnTo>
                    <a:pt x="20" y="6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0" name="Freeform 302">
              <a:extLst>
                <a:ext uri="{FF2B5EF4-FFF2-40B4-BE49-F238E27FC236}">
                  <a16:creationId xmlns:a16="http://schemas.microsoft.com/office/drawing/2014/main" id="{B9A3F160-8CA5-CA9D-DB32-DDDECD69C382}"/>
                </a:ext>
              </a:extLst>
            </p:cNvPr>
            <p:cNvSpPr>
              <a:spLocks/>
            </p:cNvSpPr>
            <p:nvPr/>
          </p:nvSpPr>
          <p:spPr bwMode="auto">
            <a:xfrm>
              <a:off x="2533650" y="1762125"/>
              <a:ext cx="361950" cy="403225"/>
            </a:xfrm>
            <a:custGeom>
              <a:avLst/>
              <a:gdLst>
                <a:gd name="T0" fmla="*/ 53975 w 228"/>
                <a:gd name="T1" fmla="*/ 165100 h 254"/>
                <a:gd name="T2" fmla="*/ 101600 w 228"/>
                <a:gd name="T3" fmla="*/ 101600 h 254"/>
                <a:gd name="T4" fmla="*/ 133350 w 228"/>
                <a:gd name="T5" fmla="*/ 31750 h 254"/>
                <a:gd name="T6" fmla="*/ 142875 w 228"/>
                <a:gd name="T7" fmla="*/ 0 h 254"/>
                <a:gd name="T8" fmla="*/ 158750 w 228"/>
                <a:gd name="T9" fmla="*/ 9525 h 254"/>
                <a:gd name="T10" fmla="*/ 165100 w 228"/>
                <a:gd name="T11" fmla="*/ 0 h 254"/>
                <a:gd name="T12" fmla="*/ 234950 w 228"/>
                <a:gd name="T13" fmla="*/ 0 h 254"/>
                <a:gd name="T14" fmla="*/ 307975 w 228"/>
                <a:gd name="T15" fmla="*/ 0 h 254"/>
                <a:gd name="T16" fmla="*/ 346075 w 228"/>
                <a:gd name="T17" fmla="*/ 0 h 254"/>
                <a:gd name="T18" fmla="*/ 346075 w 228"/>
                <a:gd name="T19" fmla="*/ 31750 h 254"/>
                <a:gd name="T20" fmla="*/ 339725 w 228"/>
                <a:gd name="T21" fmla="*/ 101600 h 254"/>
                <a:gd name="T22" fmla="*/ 339725 w 228"/>
                <a:gd name="T23" fmla="*/ 142875 h 254"/>
                <a:gd name="T24" fmla="*/ 361950 w 228"/>
                <a:gd name="T25" fmla="*/ 180975 h 254"/>
                <a:gd name="T26" fmla="*/ 355600 w 228"/>
                <a:gd name="T27" fmla="*/ 238125 h 254"/>
                <a:gd name="T28" fmla="*/ 355600 w 228"/>
                <a:gd name="T29" fmla="*/ 292100 h 254"/>
                <a:gd name="T30" fmla="*/ 355600 w 228"/>
                <a:gd name="T31" fmla="*/ 355600 h 254"/>
                <a:gd name="T32" fmla="*/ 355600 w 228"/>
                <a:gd name="T33" fmla="*/ 371475 h 254"/>
                <a:gd name="T34" fmla="*/ 355600 w 228"/>
                <a:gd name="T35" fmla="*/ 403225 h 254"/>
                <a:gd name="T36" fmla="*/ 323850 w 228"/>
                <a:gd name="T37" fmla="*/ 403225 h 254"/>
                <a:gd name="T38" fmla="*/ 292100 w 228"/>
                <a:gd name="T39" fmla="*/ 403225 h 254"/>
                <a:gd name="T40" fmla="*/ 260350 w 228"/>
                <a:gd name="T41" fmla="*/ 403225 h 254"/>
                <a:gd name="T42" fmla="*/ 219075 w 228"/>
                <a:gd name="T43" fmla="*/ 403225 h 254"/>
                <a:gd name="T44" fmla="*/ 203200 w 228"/>
                <a:gd name="T45" fmla="*/ 403225 h 254"/>
                <a:gd name="T46" fmla="*/ 180975 w 228"/>
                <a:gd name="T47" fmla="*/ 403225 h 254"/>
                <a:gd name="T48" fmla="*/ 158750 w 228"/>
                <a:gd name="T49" fmla="*/ 396875 h 254"/>
                <a:gd name="T50" fmla="*/ 85725 w 228"/>
                <a:gd name="T51" fmla="*/ 371475 h 254"/>
                <a:gd name="T52" fmla="*/ 53975 w 228"/>
                <a:gd name="T53" fmla="*/ 365125 h 254"/>
                <a:gd name="T54" fmla="*/ 15875 w 228"/>
                <a:gd name="T55" fmla="*/ 355600 h 254"/>
                <a:gd name="T56" fmla="*/ 15875 w 228"/>
                <a:gd name="T57" fmla="*/ 323850 h 254"/>
                <a:gd name="T58" fmla="*/ 15875 w 228"/>
                <a:gd name="T59" fmla="*/ 301625 h 254"/>
                <a:gd name="T60" fmla="*/ 15875 w 228"/>
                <a:gd name="T61" fmla="*/ 244475 h 254"/>
                <a:gd name="T62" fmla="*/ 15875 w 228"/>
                <a:gd name="T63" fmla="*/ 228600 h 254"/>
                <a:gd name="T64" fmla="*/ 0 w 228"/>
                <a:gd name="T65" fmla="*/ 212725 h 2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8"/>
                <a:gd name="T100" fmla="*/ 0 h 254"/>
                <a:gd name="T101" fmla="*/ 228 w 228"/>
                <a:gd name="T102" fmla="*/ 254 h 2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8" h="254">
                  <a:moveTo>
                    <a:pt x="4" y="104"/>
                  </a:moveTo>
                  <a:lnTo>
                    <a:pt x="34" y="104"/>
                  </a:lnTo>
                  <a:lnTo>
                    <a:pt x="54" y="104"/>
                  </a:lnTo>
                  <a:lnTo>
                    <a:pt x="64" y="64"/>
                  </a:lnTo>
                  <a:lnTo>
                    <a:pt x="74" y="50"/>
                  </a:lnTo>
                  <a:lnTo>
                    <a:pt x="84" y="20"/>
                  </a:lnTo>
                  <a:lnTo>
                    <a:pt x="84" y="10"/>
                  </a:lnTo>
                  <a:lnTo>
                    <a:pt x="90" y="0"/>
                  </a:lnTo>
                  <a:lnTo>
                    <a:pt x="100" y="0"/>
                  </a:lnTo>
                  <a:lnTo>
                    <a:pt x="100" y="6"/>
                  </a:lnTo>
                  <a:lnTo>
                    <a:pt x="100" y="0"/>
                  </a:lnTo>
                  <a:lnTo>
                    <a:pt x="104" y="0"/>
                  </a:lnTo>
                  <a:lnTo>
                    <a:pt x="110" y="0"/>
                  </a:lnTo>
                  <a:lnTo>
                    <a:pt x="148" y="0"/>
                  </a:lnTo>
                  <a:lnTo>
                    <a:pt x="174" y="0"/>
                  </a:lnTo>
                  <a:lnTo>
                    <a:pt x="194" y="0"/>
                  </a:lnTo>
                  <a:lnTo>
                    <a:pt x="208" y="0"/>
                  </a:lnTo>
                  <a:lnTo>
                    <a:pt x="218" y="0"/>
                  </a:lnTo>
                  <a:lnTo>
                    <a:pt x="218" y="6"/>
                  </a:lnTo>
                  <a:lnTo>
                    <a:pt x="218" y="20"/>
                  </a:lnTo>
                  <a:lnTo>
                    <a:pt x="218" y="40"/>
                  </a:lnTo>
                  <a:lnTo>
                    <a:pt x="214" y="64"/>
                  </a:lnTo>
                  <a:lnTo>
                    <a:pt x="214" y="70"/>
                  </a:lnTo>
                  <a:lnTo>
                    <a:pt x="214" y="90"/>
                  </a:lnTo>
                  <a:lnTo>
                    <a:pt x="214" y="114"/>
                  </a:lnTo>
                  <a:lnTo>
                    <a:pt x="228" y="114"/>
                  </a:lnTo>
                  <a:lnTo>
                    <a:pt x="224" y="134"/>
                  </a:lnTo>
                  <a:lnTo>
                    <a:pt x="224" y="150"/>
                  </a:lnTo>
                  <a:lnTo>
                    <a:pt x="224" y="164"/>
                  </a:lnTo>
                  <a:lnTo>
                    <a:pt x="224" y="184"/>
                  </a:lnTo>
                  <a:lnTo>
                    <a:pt x="224" y="214"/>
                  </a:lnTo>
                  <a:lnTo>
                    <a:pt x="224" y="224"/>
                  </a:lnTo>
                  <a:lnTo>
                    <a:pt x="224" y="230"/>
                  </a:lnTo>
                  <a:lnTo>
                    <a:pt x="224" y="234"/>
                  </a:lnTo>
                  <a:lnTo>
                    <a:pt x="224" y="244"/>
                  </a:lnTo>
                  <a:lnTo>
                    <a:pt x="224" y="254"/>
                  </a:lnTo>
                  <a:lnTo>
                    <a:pt x="218" y="254"/>
                  </a:lnTo>
                  <a:lnTo>
                    <a:pt x="204" y="254"/>
                  </a:lnTo>
                  <a:lnTo>
                    <a:pt x="198" y="254"/>
                  </a:lnTo>
                  <a:lnTo>
                    <a:pt x="184" y="254"/>
                  </a:lnTo>
                  <a:lnTo>
                    <a:pt x="168" y="254"/>
                  </a:lnTo>
                  <a:lnTo>
                    <a:pt x="164" y="254"/>
                  </a:lnTo>
                  <a:lnTo>
                    <a:pt x="154" y="254"/>
                  </a:lnTo>
                  <a:lnTo>
                    <a:pt x="138" y="254"/>
                  </a:lnTo>
                  <a:lnTo>
                    <a:pt x="134" y="254"/>
                  </a:lnTo>
                  <a:lnTo>
                    <a:pt x="128" y="254"/>
                  </a:lnTo>
                  <a:lnTo>
                    <a:pt x="120" y="254"/>
                  </a:lnTo>
                  <a:lnTo>
                    <a:pt x="114" y="254"/>
                  </a:lnTo>
                  <a:lnTo>
                    <a:pt x="104" y="250"/>
                  </a:lnTo>
                  <a:lnTo>
                    <a:pt x="100" y="250"/>
                  </a:lnTo>
                  <a:lnTo>
                    <a:pt x="74" y="240"/>
                  </a:lnTo>
                  <a:lnTo>
                    <a:pt x="54" y="234"/>
                  </a:lnTo>
                  <a:lnTo>
                    <a:pt x="50" y="234"/>
                  </a:lnTo>
                  <a:lnTo>
                    <a:pt x="34" y="230"/>
                  </a:lnTo>
                  <a:lnTo>
                    <a:pt x="20" y="224"/>
                  </a:lnTo>
                  <a:lnTo>
                    <a:pt x="10" y="224"/>
                  </a:lnTo>
                  <a:lnTo>
                    <a:pt x="10" y="210"/>
                  </a:lnTo>
                  <a:lnTo>
                    <a:pt x="10" y="204"/>
                  </a:lnTo>
                  <a:lnTo>
                    <a:pt x="10" y="200"/>
                  </a:lnTo>
                  <a:lnTo>
                    <a:pt x="10" y="190"/>
                  </a:lnTo>
                  <a:lnTo>
                    <a:pt x="10" y="174"/>
                  </a:lnTo>
                  <a:lnTo>
                    <a:pt x="10" y="154"/>
                  </a:lnTo>
                  <a:lnTo>
                    <a:pt x="10" y="150"/>
                  </a:lnTo>
                  <a:lnTo>
                    <a:pt x="10" y="144"/>
                  </a:lnTo>
                  <a:lnTo>
                    <a:pt x="0" y="144"/>
                  </a:lnTo>
                  <a:lnTo>
                    <a:pt x="0" y="134"/>
                  </a:lnTo>
                  <a:lnTo>
                    <a:pt x="4" y="104"/>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1" name="Freeform 304">
              <a:extLst>
                <a:ext uri="{FF2B5EF4-FFF2-40B4-BE49-F238E27FC236}">
                  <a16:creationId xmlns:a16="http://schemas.microsoft.com/office/drawing/2014/main" id="{184B4344-CFC0-6C04-C019-94BE487CE38E}"/>
                </a:ext>
              </a:extLst>
            </p:cNvPr>
            <p:cNvSpPr>
              <a:spLocks/>
            </p:cNvSpPr>
            <p:nvPr/>
          </p:nvSpPr>
          <p:spPr bwMode="auto">
            <a:xfrm>
              <a:off x="2873375" y="1755775"/>
              <a:ext cx="403225" cy="457200"/>
            </a:xfrm>
            <a:custGeom>
              <a:avLst/>
              <a:gdLst>
                <a:gd name="T0" fmla="*/ 31750 w 254"/>
                <a:gd name="T1" fmla="*/ 15875 h 288"/>
                <a:gd name="T2" fmla="*/ 69850 w 254"/>
                <a:gd name="T3" fmla="*/ 6350 h 288"/>
                <a:gd name="T4" fmla="*/ 95250 w 254"/>
                <a:gd name="T5" fmla="*/ 15875 h 288"/>
                <a:gd name="T6" fmla="*/ 127000 w 254"/>
                <a:gd name="T7" fmla="*/ 0 h 288"/>
                <a:gd name="T8" fmla="*/ 142875 w 254"/>
                <a:gd name="T9" fmla="*/ 15875 h 288"/>
                <a:gd name="T10" fmla="*/ 158750 w 254"/>
                <a:gd name="T11" fmla="*/ 15875 h 288"/>
                <a:gd name="T12" fmla="*/ 228600 w 254"/>
                <a:gd name="T13" fmla="*/ 22225 h 288"/>
                <a:gd name="T14" fmla="*/ 254000 w 254"/>
                <a:gd name="T15" fmla="*/ 15875 h 288"/>
                <a:gd name="T16" fmla="*/ 269875 w 254"/>
                <a:gd name="T17" fmla="*/ 22225 h 288"/>
                <a:gd name="T18" fmla="*/ 339725 w 254"/>
                <a:gd name="T19" fmla="*/ 22225 h 288"/>
                <a:gd name="T20" fmla="*/ 355600 w 254"/>
                <a:gd name="T21" fmla="*/ 53975 h 288"/>
                <a:gd name="T22" fmla="*/ 365125 w 254"/>
                <a:gd name="T23" fmla="*/ 69850 h 288"/>
                <a:gd name="T24" fmla="*/ 371475 w 254"/>
                <a:gd name="T25" fmla="*/ 95250 h 288"/>
                <a:gd name="T26" fmla="*/ 381000 w 254"/>
                <a:gd name="T27" fmla="*/ 117475 h 288"/>
                <a:gd name="T28" fmla="*/ 387350 w 254"/>
                <a:gd name="T29" fmla="*/ 133350 h 288"/>
                <a:gd name="T30" fmla="*/ 403225 w 254"/>
                <a:gd name="T31" fmla="*/ 149225 h 288"/>
                <a:gd name="T32" fmla="*/ 387350 w 254"/>
                <a:gd name="T33" fmla="*/ 171450 h 288"/>
                <a:gd name="T34" fmla="*/ 365125 w 254"/>
                <a:gd name="T35" fmla="*/ 203200 h 288"/>
                <a:gd name="T36" fmla="*/ 339725 w 254"/>
                <a:gd name="T37" fmla="*/ 219075 h 288"/>
                <a:gd name="T38" fmla="*/ 323850 w 254"/>
                <a:gd name="T39" fmla="*/ 234950 h 288"/>
                <a:gd name="T40" fmla="*/ 323850 w 254"/>
                <a:gd name="T41" fmla="*/ 250825 h 288"/>
                <a:gd name="T42" fmla="*/ 323850 w 254"/>
                <a:gd name="T43" fmla="*/ 276225 h 288"/>
                <a:gd name="T44" fmla="*/ 317500 w 254"/>
                <a:gd name="T45" fmla="*/ 292100 h 288"/>
                <a:gd name="T46" fmla="*/ 307975 w 254"/>
                <a:gd name="T47" fmla="*/ 314325 h 288"/>
                <a:gd name="T48" fmla="*/ 301625 w 254"/>
                <a:gd name="T49" fmla="*/ 330200 h 288"/>
                <a:gd name="T50" fmla="*/ 307975 w 254"/>
                <a:gd name="T51" fmla="*/ 346075 h 288"/>
                <a:gd name="T52" fmla="*/ 301625 w 254"/>
                <a:gd name="T53" fmla="*/ 346075 h 288"/>
                <a:gd name="T54" fmla="*/ 285750 w 254"/>
                <a:gd name="T55" fmla="*/ 355600 h 288"/>
                <a:gd name="T56" fmla="*/ 276225 w 254"/>
                <a:gd name="T57" fmla="*/ 371475 h 288"/>
                <a:gd name="T58" fmla="*/ 260350 w 254"/>
                <a:gd name="T59" fmla="*/ 387350 h 288"/>
                <a:gd name="T60" fmla="*/ 244475 w 254"/>
                <a:gd name="T61" fmla="*/ 393700 h 288"/>
                <a:gd name="T62" fmla="*/ 228600 w 254"/>
                <a:gd name="T63" fmla="*/ 409575 h 288"/>
                <a:gd name="T64" fmla="*/ 212725 w 254"/>
                <a:gd name="T65" fmla="*/ 419100 h 288"/>
                <a:gd name="T66" fmla="*/ 206375 w 254"/>
                <a:gd name="T67" fmla="*/ 434975 h 288"/>
                <a:gd name="T68" fmla="*/ 190500 w 254"/>
                <a:gd name="T69" fmla="*/ 441325 h 288"/>
                <a:gd name="T70" fmla="*/ 180975 w 254"/>
                <a:gd name="T71" fmla="*/ 457200 h 288"/>
                <a:gd name="T72" fmla="*/ 158750 w 254"/>
                <a:gd name="T73" fmla="*/ 434975 h 288"/>
                <a:gd name="T74" fmla="*/ 142875 w 254"/>
                <a:gd name="T75" fmla="*/ 409575 h 288"/>
                <a:gd name="T76" fmla="*/ 38100 w 254"/>
                <a:gd name="T77" fmla="*/ 371475 h 288"/>
                <a:gd name="T78" fmla="*/ 15875 w 254"/>
                <a:gd name="T79" fmla="*/ 346075 h 288"/>
                <a:gd name="T80" fmla="*/ 15875 w 254"/>
                <a:gd name="T81" fmla="*/ 244475 h 288"/>
                <a:gd name="T82" fmla="*/ 0 w 254"/>
                <a:gd name="T83" fmla="*/ 187325 h 288"/>
                <a:gd name="T84" fmla="*/ 0 w 254"/>
                <a:gd name="T85" fmla="*/ 107950 h 288"/>
                <a:gd name="T86" fmla="*/ 6350 w 254"/>
                <a:gd name="T87" fmla="*/ 15875 h 2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
                <a:gd name="T133" fmla="*/ 0 h 288"/>
                <a:gd name="T134" fmla="*/ 254 w 254"/>
                <a:gd name="T135" fmla="*/ 288 h 2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 h="288">
                  <a:moveTo>
                    <a:pt x="4" y="10"/>
                  </a:moveTo>
                  <a:lnTo>
                    <a:pt x="14" y="10"/>
                  </a:lnTo>
                  <a:lnTo>
                    <a:pt x="20" y="10"/>
                  </a:lnTo>
                  <a:lnTo>
                    <a:pt x="30" y="10"/>
                  </a:lnTo>
                  <a:lnTo>
                    <a:pt x="44" y="10"/>
                  </a:lnTo>
                  <a:lnTo>
                    <a:pt x="44" y="4"/>
                  </a:lnTo>
                  <a:lnTo>
                    <a:pt x="50" y="4"/>
                  </a:lnTo>
                  <a:lnTo>
                    <a:pt x="50" y="10"/>
                  </a:lnTo>
                  <a:lnTo>
                    <a:pt x="60" y="10"/>
                  </a:lnTo>
                  <a:lnTo>
                    <a:pt x="80" y="10"/>
                  </a:lnTo>
                  <a:lnTo>
                    <a:pt x="80" y="4"/>
                  </a:lnTo>
                  <a:lnTo>
                    <a:pt x="80" y="0"/>
                  </a:lnTo>
                  <a:lnTo>
                    <a:pt x="80" y="4"/>
                  </a:lnTo>
                  <a:lnTo>
                    <a:pt x="90" y="4"/>
                  </a:lnTo>
                  <a:lnTo>
                    <a:pt x="90" y="10"/>
                  </a:lnTo>
                  <a:lnTo>
                    <a:pt x="90" y="4"/>
                  </a:lnTo>
                  <a:lnTo>
                    <a:pt x="90" y="10"/>
                  </a:lnTo>
                  <a:lnTo>
                    <a:pt x="100" y="10"/>
                  </a:lnTo>
                  <a:lnTo>
                    <a:pt x="114" y="10"/>
                  </a:lnTo>
                  <a:lnTo>
                    <a:pt x="124" y="14"/>
                  </a:lnTo>
                  <a:lnTo>
                    <a:pt x="144" y="14"/>
                  </a:lnTo>
                  <a:lnTo>
                    <a:pt x="154" y="14"/>
                  </a:lnTo>
                  <a:lnTo>
                    <a:pt x="160" y="14"/>
                  </a:lnTo>
                  <a:lnTo>
                    <a:pt x="160" y="10"/>
                  </a:lnTo>
                  <a:lnTo>
                    <a:pt x="160" y="14"/>
                  </a:lnTo>
                  <a:lnTo>
                    <a:pt x="164" y="14"/>
                  </a:lnTo>
                  <a:lnTo>
                    <a:pt x="170" y="14"/>
                  </a:lnTo>
                  <a:lnTo>
                    <a:pt x="184" y="14"/>
                  </a:lnTo>
                  <a:lnTo>
                    <a:pt x="200" y="14"/>
                  </a:lnTo>
                  <a:lnTo>
                    <a:pt x="214" y="14"/>
                  </a:lnTo>
                  <a:lnTo>
                    <a:pt x="224" y="14"/>
                  </a:lnTo>
                  <a:lnTo>
                    <a:pt x="224" y="30"/>
                  </a:lnTo>
                  <a:lnTo>
                    <a:pt x="224" y="34"/>
                  </a:lnTo>
                  <a:lnTo>
                    <a:pt x="230" y="34"/>
                  </a:lnTo>
                  <a:lnTo>
                    <a:pt x="230" y="40"/>
                  </a:lnTo>
                  <a:lnTo>
                    <a:pt x="230" y="44"/>
                  </a:lnTo>
                  <a:lnTo>
                    <a:pt x="234" y="50"/>
                  </a:lnTo>
                  <a:lnTo>
                    <a:pt x="234" y="54"/>
                  </a:lnTo>
                  <a:lnTo>
                    <a:pt x="234" y="60"/>
                  </a:lnTo>
                  <a:lnTo>
                    <a:pt x="234" y="64"/>
                  </a:lnTo>
                  <a:lnTo>
                    <a:pt x="234" y="68"/>
                  </a:lnTo>
                  <a:lnTo>
                    <a:pt x="240" y="74"/>
                  </a:lnTo>
                  <a:lnTo>
                    <a:pt x="240" y="78"/>
                  </a:lnTo>
                  <a:lnTo>
                    <a:pt x="244" y="78"/>
                  </a:lnTo>
                  <a:lnTo>
                    <a:pt x="244" y="84"/>
                  </a:lnTo>
                  <a:lnTo>
                    <a:pt x="250" y="84"/>
                  </a:lnTo>
                  <a:lnTo>
                    <a:pt x="250" y="88"/>
                  </a:lnTo>
                  <a:lnTo>
                    <a:pt x="254" y="94"/>
                  </a:lnTo>
                  <a:lnTo>
                    <a:pt x="250" y="98"/>
                  </a:lnTo>
                  <a:lnTo>
                    <a:pt x="244" y="104"/>
                  </a:lnTo>
                  <a:lnTo>
                    <a:pt x="244" y="108"/>
                  </a:lnTo>
                  <a:lnTo>
                    <a:pt x="240" y="114"/>
                  </a:lnTo>
                  <a:lnTo>
                    <a:pt x="234" y="118"/>
                  </a:lnTo>
                  <a:lnTo>
                    <a:pt x="230" y="128"/>
                  </a:lnTo>
                  <a:lnTo>
                    <a:pt x="224" y="134"/>
                  </a:lnTo>
                  <a:lnTo>
                    <a:pt x="220" y="134"/>
                  </a:lnTo>
                  <a:lnTo>
                    <a:pt x="214" y="138"/>
                  </a:lnTo>
                  <a:lnTo>
                    <a:pt x="210" y="138"/>
                  </a:lnTo>
                  <a:lnTo>
                    <a:pt x="210" y="144"/>
                  </a:lnTo>
                  <a:lnTo>
                    <a:pt x="204" y="148"/>
                  </a:lnTo>
                  <a:lnTo>
                    <a:pt x="200" y="148"/>
                  </a:lnTo>
                  <a:lnTo>
                    <a:pt x="200" y="154"/>
                  </a:lnTo>
                  <a:lnTo>
                    <a:pt x="204" y="158"/>
                  </a:lnTo>
                  <a:lnTo>
                    <a:pt x="204" y="164"/>
                  </a:lnTo>
                  <a:lnTo>
                    <a:pt x="204" y="168"/>
                  </a:lnTo>
                  <a:lnTo>
                    <a:pt x="204" y="174"/>
                  </a:lnTo>
                  <a:lnTo>
                    <a:pt x="204" y="178"/>
                  </a:lnTo>
                  <a:lnTo>
                    <a:pt x="200" y="178"/>
                  </a:lnTo>
                  <a:lnTo>
                    <a:pt x="200" y="184"/>
                  </a:lnTo>
                  <a:lnTo>
                    <a:pt x="194" y="188"/>
                  </a:lnTo>
                  <a:lnTo>
                    <a:pt x="194" y="194"/>
                  </a:lnTo>
                  <a:lnTo>
                    <a:pt x="194" y="198"/>
                  </a:lnTo>
                  <a:lnTo>
                    <a:pt x="194" y="204"/>
                  </a:lnTo>
                  <a:lnTo>
                    <a:pt x="194" y="208"/>
                  </a:lnTo>
                  <a:lnTo>
                    <a:pt x="190" y="208"/>
                  </a:lnTo>
                  <a:lnTo>
                    <a:pt x="190" y="214"/>
                  </a:lnTo>
                  <a:lnTo>
                    <a:pt x="194" y="214"/>
                  </a:lnTo>
                  <a:lnTo>
                    <a:pt x="194" y="218"/>
                  </a:lnTo>
                  <a:lnTo>
                    <a:pt x="194" y="224"/>
                  </a:lnTo>
                  <a:lnTo>
                    <a:pt x="190" y="224"/>
                  </a:lnTo>
                  <a:lnTo>
                    <a:pt x="190" y="218"/>
                  </a:lnTo>
                  <a:lnTo>
                    <a:pt x="184" y="218"/>
                  </a:lnTo>
                  <a:lnTo>
                    <a:pt x="184" y="224"/>
                  </a:lnTo>
                  <a:lnTo>
                    <a:pt x="180" y="224"/>
                  </a:lnTo>
                  <a:lnTo>
                    <a:pt x="180" y="228"/>
                  </a:lnTo>
                  <a:lnTo>
                    <a:pt x="174" y="228"/>
                  </a:lnTo>
                  <a:lnTo>
                    <a:pt x="174" y="234"/>
                  </a:lnTo>
                  <a:lnTo>
                    <a:pt x="170" y="234"/>
                  </a:lnTo>
                  <a:lnTo>
                    <a:pt x="164" y="238"/>
                  </a:lnTo>
                  <a:lnTo>
                    <a:pt x="164" y="244"/>
                  </a:lnTo>
                  <a:lnTo>
                    <a:pt x="160" y="244"/>
                  </a:lnTo>
                  <a:lnTo>
                    <a:pt x="160" y="248"/>
                  </a:lnTo>
                  <a:lnTo>
                    <a:pt x="154" y="248"/>
                  </a:lnTo>
                  <a:lnTo>
                    <a:pt x="150" y="254"/>
                  </a:lnTo>
                  <a:lnTo>
                    <a:pt x="144" y="254"/>
                  </a:lnTo>
                  <a:lnTo>
                    <a:pt x="144" y="258"/>
                  </a:lnTo>
                  <a:lnTo>
                    <a:pt x="140" y="258"/>
                  </a:lnTo>
                  <a:lnTo>
                    <a:pt x="140" y="264"/>
                  </a:lnTo>
                  <a:lnTo>
                    <a:pt x="134" y="264"/>
                  </a:lnTo>
                  <a:lnTo>
                    <a:pt x="134" y="268"/>
                  </a:lnTo>
                  <a:lnTo>
                    <a:pt x="130" y="268"/>
                  </a:lnTo>
                  <a:lnTo>
                    <a:pt x="130" y="274"/>
                  </a:lnTo>
                  <a:lnTo>
                    <a:pt x="124" y="274"/>
                  </a:lnTo>
                  <a:lnTo>
                    <a:pt x="124" y="278"/>
                  </a:lnTo>
                  <a:lnTo>
                    <a:pt x="120" y="278"/>
                  </a:lnTo>
                  <a:lnTo>
                    <a:pt x="120" y="284"/>
                  </a:lnTo>
                  <a:lnTo>
                    <a:pt x="114" y="284"/>
                  </a:lnTo>
                  <a:lnTo>
                    <a:pt x="114" y="288"/>
                  </a:lnTo>
                  <a:lnTo>
                    <a:pt x="110" y="288"/>
                  </a:lnTo>
                  <a:lnTo>
                    <a:pt x="104" y="284"/>
                  </a:lnTo>
                  <a:lnTo>
                    <a:pt x="100" y="274"/>
                  </a:lnTo>
                  <a:lnTo>
                    <a:pt x="100" y="268"/>
                  </a:lnTo>
                  <a:lnTo>
                    <a:pt x="94" y="268"/>
                  </a:lnTo>
                  <a:lnTo>
                    <a:pt x="90" y="258"/>
                  </a:lnTo>
                  <a:lnTo>
                    <a:pt x="80" y="238"/>
                  </a:lnTo>
                  <a:lnTo>
                    <a:pt x="40" y="238"/>
                  </a:lnTo>
                  <a:lnTo>
                    <a:pt x="24" y="234"/>
                  </a:lnTo>
                  <a:lnTo>
                    <a:pt x="10" y="234"/>
                  </a:lnTo>
                  <a:lnTo>
                    <a:pt x="10" y="228"/>
                  </a:lnTo>
                  <a:lnTo>
                    <a:pt x="10" y="218"/>
                  </a:lnTo>
                  <a:lnTo>
                    <a:pt x="10" y="188"/>
                  </a:lnTo>
                  <a:lnTo>
                    <a:pt x="10" y="168"/>
                  </a:lnTo>
                  <a:lnTo>
                    <a:pt x="10" y="154"/>
                  </a:lnTo>
                  <a:lnTo>
                    <a:pt x="10" y="138"/>
                  </a:lnTo>
                  <a:lnTo>
                    <a:pt x="14" y="118"/>
                  </a:lnTo>
                  <a:lnTo>
                    <a:pt x="0" y="118"/>
                  </a:lnTo>
                  <a:lnTo>
                    <a:pt x="0" y="94"/>
                  </a:lnTo>
                  <a:lnTo>
                    <a:pt x="0" y="74"/>
                  </a:lnTo>
                  <a:lnTo>
                    <a:pt x="0" y="68"/>
                  </a:lnTo>
                  <a:lnTo>
                    <a:pt x="4" y="44"/>
                  </a:lnTo>
                  <a:lnTo>
                    <a:pt x="4" y="24"/>
                  </a:lnTo>
                  <a:lnTo>
                    <a:pt x="4" y="1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2" name="Freeform 306">
              <a:extLst>
                <a:ext uri="{FF2B5EF4-FFF2-40B4-BE49-F238E27FC236}">
                  <a16:creationId xmlns:a16="http://schemas.microsoft.com/office/drawing/2014/main" id="{288E3D61-D147-9167-1BE5-9B793EC7DAA8}"/>
                </a:ext>
              </a:extLst>
            </p:cNvPr>
            <p:cNvSpPr>
              <a:spLocks/>
            </p:cNvSpPr>
            <p:nvPr/>
          </p:nvSpPr>
          <p:spPr bwMode="auto">
            <a:xfrm>
              <a:off x="2136775" y="1730375"/>
              <a:ext cx="539750" cy="260350"/>
            </a:xfrm>
            <a:custGeom>
              <a:avLst/>
              <a:gdLst>
                <a:gd name="T0" fmla="*/ 0 w 340"/>
                <a:gd name="T1" fmla="*/ 15875 h 164"/>
                <a:gd name="T2" fmla="*/ 174625 w 340"/>
                <a:gd name="T3" fmla="*/ 25400 h 164"/>
                <a:gd name="T4" fmla="*/ 180975 w 340"/>
                <a:gd name="T5" fmla="*/ 0 h 164"/>
                <a:gd name="T6" fmla="*/ 228600 w 340"/>
                <a:gd name="T7" fmla="*/ 0 h 164"/>
                <a:gd name="T8" fmla="*/ 285750 w 340"/>
                <a:gd name="T9" fmla="*/ 9525 h 164"/>
                <a:gd name="T10" fmla="*/ 285750 w 340"/>
                <a:gd name="T11" fmla="*/ 25400 h 164"/>
                <a:gd name="T12" fmla="*/ 323850 w 340"/>
                <a:gd name="T13" fmla="*/ 25400 h 164"/>
                <a:gd name="T14" fmla="*/ 323850 w 340"/>
                <a:gd name="T15" fmla="*/ 9525 h 164"/>
                <a:gd name="T16" fmla="*/ 403225 w 340"/>
                <a:gd name="T17" fmla="*/ 9525 h 164"/>
                <a:gd name="T18" fmla="*/ 403225 w 340"/>
                <a:gd name="T19" fmla="*/ 25400 h 164"/>
                <a:gd name="T20" fmla="*/ 460375 w 340"/>
                <a:gd name="T21" fmla="*/ 25400 h 164"/>
                <a:gd name="T22" fmla="*/ 482600 w 340"/>
                <a:gd name="T23" fmla="*/ 25400 h 164"/>
                <a:gd name="T24" fmla="*/ 523875 w 340"/>
                <a:gd name="T25" fmla="*/ 31750 h 164"/>
                <a:gd name="T26" fmla="*/ 530225 w 340"/>
                <a:gd name="T27" fmla="*/ 31750 h 164"/>
                <a:gd name="T28" fmla="*/ 539750 w 340"/>
                <a:gd name="T29" fmla="*/ 31750 h 164"/>
                <a:gd name="T30" fmla="*/ 530225 w 340"/>
                <a:gd name="T31" fmla="*/ 47625 h 164"/>
                <a:gd name="T32" fmla="*/ 530225 w 340"/>
                <a:gd name="T33" fmla="*/ 63500 h 164"/>
                <a:gd name="T34" fmla="*/ 514350 w 340"/>
                <a:gd name="T35" fmla="*/ 111125 h 164"/>
                <a:gd name="T36" fmla="*/ 498475 w 340"/>
                <a:gd name="T37" fmla="*/ 133350 h 164"/>
                <a:gd name="T38" fmla="*/ 482600 w 340"/>
                <a:gd name="T39" fmla="*/ 196850 h 164"/>
                <a:gd name="T40" fmla="*/ 450850 w 340"/>
                <a:gd name="T41" fmla="*/ 196850 h 164"/>
                <a:gd name="T42" fmla="*/ 403225 w 340"/>
                <a:gd name="T43" fmla="*/ 196850 h 164"/>
                <a:gd name="T44" fmla="*/ 396875 w 340"/>
                <a:gd name="T45" fmla="*/ 244475 h 164"/>
                <a:gd name="T46" fmla="*/ 396875 w 340"/>
                <a:gd name="T47" fmla="*/ 260350 h 164"/>
                <a:gd name="T48" fmla="*/ 349250 w 340"/>
                <a:gd name="T49" fmla="*/ 254000 h 164"/>
                <a:gd name="T50" fmla="*/ 333375 w 340"/>
                <a:gd name="T51" fmla="*/ 254000 h 164"/>
                <a:gd name="T52" fmla="*/ 276225 w 340"/>
                <a:gd name="T53" fmla="*/ 254000 h 164"/>
                <a:gd name="T54" fmla="*/ 254000 w 340"/>
                <a:gd name="T55" fmla="*/ 254000 h 164"/>
                <a:gd name="T56" fmla="*/ 238125 w 340"/>
                <a:gd name="T57" fmla="*/ 254000 h 164"/>
                <a:gd name="T58" fmla="*/ 222250 w 340"/>
                <a:gd name="T59" fmla="*/ 254000 h 164"/>
                <a:gd name="T60" fmla="*/ 222250 w 340"/>
                <a:gd name="T61" fmla="*/ 260350 h 164"/>
                <a:gd name="T62" fmla="*/ 206375 w 340"/>
                <a:gd name="T63" fmla="*/ 260350 h 164"/>
                <a:gd name="T64" fmla="*/ 196850 w 340"/>
                <a:gd name="T65" fmla="*/ 260350 h 164"/>
                <a:gd name="T66" fmla="*/ 180975 w 340"/>
                <a:gd name="T67" fmla="*/ 260350 h 164"/>
                <a:gd name="T68" fmla="*/ 158750 w 340"/>
                <a:gd name="T69" fmla="*/ 260350 h 164"/>
                <a:gd name="T70" fmla="*/ 127000 w 340"/>
                <a:gd name="T71" fmla="*/ 260350 h 164"/>
                <a:gd name="T72" fmla="*/ 85725 w 340"/>
                <a:gd name="T73" fmla="*/ 260350 h 164"/>
                <a:gd name="T74" fmla="*/ 31750 w 340"/>
                <a:gd name="T75" fmla="*/ 260350 h 164"/>
                <a:gd name="T76" fmla="*/ 22225 w 340"/>
                <a:gd name="T77" fmla="*/ 174625 h 164"/>
                <a:gd name="T78" fmla="*/ 6350 w 340"/>
                <a:gd name="T79" fmla="*/ 88900 h 164"/>
                <a:gd name="T80" fmla="*/ 0 w 340"/>
                <a:gd name="T81" fmla="*/ 15875 h 1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0"/>
                <a:gd name="T124" fmla="*/ 0 h 164"/>
                <a:gd name="T125" fmla="*/ 340 w 340"/>
                <a:gd name="T126" fmla="*/ 164 h 1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0" h="164">
                  <a:moveTo>
                    <a:pt x="0" y="10"/>
                  </a:moveTo>
                  <a:lnTo>
                    <a:pt x="110" y="16"/>
                  </a:lnTo>
                  <a:lnTo>
                    <a:pt x="114" y="0"/>
                  </a:lnTo>
                  <a:lnTo>
                    <a:pt x="144" y="0"/>
                  </a:lnTo>
                  <a:lnTo>
                    <a:pt x="180" y="6"/>
                  </a:lnTo>
                  <a:lnTo>
                    <a:pt x="180" y="16"/>
                  </a:lnTo>
                  <a:lnTo>
                    <a:pt x="204" y="16"/>
                  </a:lnTo>
                  <a:lnTo>
                    <a:pt x="204" y="6"/>
                  </a:lnTo>
                  <a:lnTo>
                    <a:pt x="254" y="6"/>
                  </a:lnTo>
                  <a:lnTo>
                    <a:pt x="254" y="16"/>
                  </a:lnTo>
                  <a:lnTo>
                    <a:pt x="290" y="16"/>
                  </a:lnTo>
                  <a:lnTo>
                    <a:pt x="304" y="16"/>
                  </a:lnTo>
                  <a:lnTo>
                    <a:pt x="330" y="20"/>
                  </a:lnTo>
                  <a:lnTo>
                    <a:pt x="334" y="20"/>
                  </a:lnTo>
                  <a:lnTo>
                    <a:pt x="340" y="20"/>
                  </a:lnTo>
                  <a:lnTo>
                    <a:pt x="334" y="30"/>
                  </a:lnTo>
                  <a:lnTo>
                    <a:pt x="334" y="40"/>
                  </a:lnTo>
                  <a:lnTo>
                    <a:pt x="324" y="70"/>
                  </a:lnTo>
                  <a:lnTo>
                    <a:pt x="314" y="84"/>
                  </a:lnTo>
                  <a:lnTo>
                    <a:pt x="304" y="124"/>
                  </a:lnTo>
                  <a:lnTo>
                    <a:pt x="284" y="124"/>
                  </a:lnTo>
                  <a:lnTo>
                    <a:pt x="254" y="124"/>
                  </a:lnTo>
                  <a:lnTo>
                    <a:pt x="250" y="154"/>
                  </a:lnTo>
                  <a:lnTo>
                    <a:pt x="250" y="164"/>
                  </a:lnTo>
                  <a:lnTo>
                    <a:pt x="220" y="160"/>
                  </a:lnTo>
                  <a:lnTo>
                    <a:pt x="210" y="160"/>
                  </a:lnTo>
                  <a:lnTo>
                    <a:pt x="174" y="160"/>
                  </a:lnTo>
                  <a:lnTo>
                    <a:pt x="160" y="160"/>
                  </a:lnTo>
                  <a:lnTo>
                    <a:pt x="150" y="160"/>
                  </a:lnTo>
                  <a:lnTo>
                    <a:pt x="140" y="160"/>
                  </a:lnTo>
                  <a:lnTo>
                    <a:pt x="140" y="164"/>
                  </a:lnTo>
                  <a:lnTo>
                    <a:pt x="130" y="164"/>
                  </a:lnTo>
                  <a:lnTo>
                    <a:pt x="124" y="164"/>
                  </a:lnTo>
                  <a:lnTo>
                    <a:pt x="114" y="164"/>
                  </a:lnTo>
                  <a:lnTo>
                    <a:pt x="100" y="164"/>
                  </a:lnTo>
                  <a:lnTo>
                    <a:pt x="80" y="164"/>
                  </a:lnTo>
                  <a:lnTo>
                    <a:pt x="54" y="164"/>
                  </a:lnTo>
                  <a:lnTo>
                    <a:pt x="20" y="164"/>
                  </a:lnTo>
                  <a:lnTo>
                    <a:pt x="14" y="110"/>
                  </a:lnTo>
                  <a:lnTo>
                    <a:pt x="4" y="56"/>
                  </a:lnTo>
                  <a:lnTo>
                    <a:pt x="0" y="1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3" name="Freeform 308">
              <a:extLst>
                <a:ext uri="{FF2B5EF4-FFF2-40B4-BE49-F238E27FC236}">
                  <a16:creationId xmlns:a16="http://schemas.microsoft.com/office/drawing/2014/main" id="{0AEA1DF2-3D54-9B8D-6469-DC5BA66B31CB}"/>
                </a:ext>
              </a:extLst>
            </p:cNvPr>
            <p:cNvSpPr>
              <a:spLocks/>
            </p:cNvSpPr>
            <p:nvPr/>
          </p:nvSpPr>
          <p:spPr bwMode="auto">
            <a:xfrm>
              <a:off x="3822700" y="1714500"/>
              <a:ext cx="358775" cy="307975"/>
            </a:xfrm>
            <a:custGeom>
              <a:avLst/>
              <a:gdLst>
                <a:gd name="T0" fmla="*/ 0 w 226"/>
                <a:gd name="T1" fmla="*/ 158750 h 194"/>
                <a:gd name="T2" fmla="*/ 57150 w 226"/>
                <a:gd name="T3" fmla="*/ 0 h 194"/>
                <a:gd name="T4" fmla="*/ 63500 w 226"/>
                <a:gd name="T5" fmla="*/ 15875 h 194"/>
                <a:gd name="T6" fmla="*/ 73025 w 226"/>
                <a:gd name="T7" fmla="*/ 25400 h 194"/>
                <a:gd name="T8" fmla="*/ 79375 w 226"/>
                <a:gd name="T9" fmla="*/ 31750 h 194"/>
                <a:gd name="T10" fmla="*/ 88900 w 226"/>
                <a:gd name="T11" fmla="*/ 41275 h 194"/>
                <a:gd name="T12" fmla="*/ 88900 w 226"/>
                <a:gd name="T13" fmla="*/ 57150 h 194"/>
                <a:gd name="T14" fmla="*/ 95250 w 226"/>
                <a:gd name="T15" fmla="*/ 63500 h 194"/>
                <a:gd name="T16" fmla="*/ 104775 w 226"/>
                <a:gd name="T17" fmla="*/ 73025 h 194"/>
                <a:gd name="T18" fmla="*/ 111125 w 226"/>
                <a:gd name="T19" fmla="*/ 79375 h 194"/>
                <a:gd name="T20" fmla="*/ 120650 w 226"/>
                <a:gd name="T21" fmla="*/ 88900 h 194"/>
                <a:gd name="T22" fmla="*/ 127000 w 226"/>
                <a:gd name="T23" fmla="*/ 79375 h 194"/>
                <a:gd name="T24" fmla="*/ 136525 w 226"/>
                <a:gd name="T25" fmla="*/ 88900 h 194"/>
                <a:gd name="T26" fmla="*/ 152400 w 226"/>
                <a:gd name="T27" fmla="*/ 88900 h 194"/>
                <a:gd name="T28" fmla="*/ 158750 w 226"/>
                <a:gd name="T29" fmla="*/ 88900 h 194"/>
                <a:gd name="T30" fmla="*/ 168275 w 226"/>
                <a:gd name="T31" fmla="*/ 95250 h 194"/>
                <a:gd name="T32" fmla="*/ 174625 w 226"/>
                <a:gd name="T33" fmla="*/ 111125 h 194"/>
                <a:gd name="T34" fmla="*/ 184150 w 226"/>
                <a:gd name="T35" fmla="*/ 104775 h 194"/>
                <a:gd name="T36" fmla="*/ 190500 w 226"/>
                <a:gd name="T37" fmla="*/ 95250 h 194"/>
                <a:gd name="T38" fmla="*/ 200025 w 226"/>
                <a:gd name="T39" fmla="*/ 104775 h 194"/>
                <a:gd name="T40" fmla="*/ 206375 w 226"/>
                <a:gd name="T41" fmla="*/ 111125 h 194"/>
                <a:gd name="T42" fmla="*/ 215900 w 226"/>
                <a:gd name="T43" fmla="*/ 104775 h 194"/>
                <a:gd name="T44" fmla="*/ 222250 w 226"/>
                <a:gd name="T45" fmla="*/ 104775 h 194"/>
                <a:gd name="T46" fmla="*/ 231775 w 226"/>
                <a:gd name="T47" fmla="*/ 111125 h 194"/>
                <a:gd name="T48" fmla="*/ 247650 w 226"/>
                <a:gd name="T49" fmla="*/ 104775 h 194"/>
                <a:gd name="T50" fmla="*/ 254000 w 226"/>
                <a:gd name="T51" fmla="*/ 111125 h 194"/>
                <a:gd name="T52" fmla="*/ 269875 w 226"/>
                <a:gd name="T53" fmla="*/ 111125 h 194"/>
                <a:gd name="T54" fmla="*/ 279400 w 226"/>
                <a:gd name="T55" fmla="*/ 120650 h 194"/>
                <a:gd name="T56" fmla="*/ 295275 w 226"/>
                <a:gd name="T57" fmla="*/ 120650 h 194"/>
                <a:gd name="T58" fmla="*/ 301625 w 226"/>
                <a:gd name="T59" fmla="*/ 120650 h 194"/>
                <a:gd name="T60" fmla="*/ 317500 w 226"/>
                <a:gd name="T61" fmla="*/ 120650 h 194"/>
                <a:gd name="T62" fmla="*/ 317500 w 226"/>
                <a:gd name="T63" fmla="*/ 120650 h 194"/>
                <a:gd name="T64" fmla="*/ 327025 w 226"/>
                <a:gd name="T65" fmla="*/ 127000 h 194"/>
                <a:gd name="T66" fmla="*/ 349250 w 226"/>
                <a:gd name="T67" fmla="*/ 174625 h 194"/>
                <a:gd name="T68" fmla="*/ 295275 w 226"/>
                <a:gd name="T69" fmla="*/ 260350 h 194"/>
                <a:gd name="T70" fmla="*/ 263525 w 226"/>
                <a:gd name="T71" fmla="*/ 285750 h 194"/>
                <a:gd name="T72" fmla="*/ 231775 w 226"/>
                <a:gd name="T73" fmla="*/ 292100 h 194"/>
                <a:gd name="T74" fmla="*/ 215900 w 226"/>
                <a:gd name="T75" fmla="*/ 285750 h 194"/>
                <a:gd name="T76" fmla="*/ 215900 w 226"/>
                <a:gd name="T77" fmla="*/ 285750 h 194"/>
                <a:gd name="T78" fmla="*/ 206375 w 226"/>
                <a:gd name="T79" fmla="*/ 276225 h 194"/>
                <a:gd name="T80" fmla="*/ 200025 w 226"/>
                <a:gd name="T81" fmla="*/ 285750 h 194"/>
                <a:gd name="T82" fmla="*/ 184150 w 226"/>
                <a:gd name="T83" fmla="*/ 292100 h 194"/>
                <a:gd name="T84" fmla="*/ 168275 w 226"/>
                <a:gd name="T85" fmla="*/ 292100 h 194"/>
                <a:gd name="T86" fmla="*/ 158750 w 226"/>
                <a:gd name="T87" fmla="*/ 301625 h 194"/>
                <a:gd name="T88" fmla="*/ 142875 w 226"/>
                <a:gd name="T89" fmla="*/ 301625 h 194"/>
                <a:gd name="T90" fmla="*/ 136525 w 226"/>
                <a:gd name="T91" fmla="*/ 307975 h 194"/>
                <a:gd name="T92" fmla="*/ 120650 w 226"/>
                <a:gd name="T93" fmla="*/ 307975 h 194"/>
                <a:gd name="T94" fmla="*/ 111125 w 226"/>
                <a:gd name="T95" fmla="*/ 301625 h 194"/>
                <a:gd name="T96" fmla="*/ 104775 w 226"/>
                <a:gd name="T97" fmla="*/ 292100 h 194"/>
                <a:gd name="T98" fmla="*/ 95250 w 226"/>
                <a:gd name="T99" fmla="*/ 285750 h 194"/>
                <a:gd name="T100" fmla="*/ 88900 w 226"/>
                <a:gd name="T101" fmla="*/ 276225 h 194"/>
                <a:gd name="T102" fmla="*/ 79375 w 226"/>
                <a:gd name="T103" fmla="*/ 269875 h 194"/>
                <a:gd name="T104" fmla="*/ 73025 w 226"/>
                <a:gd name="T105" fmla="*/ 260350 h 194"/>
                <a:gd name="T106" fmla="*/ 73025 w 226"/>
                <a:gd name="T107" fmla="*/ 244475 h 194"/>
                <a:gd name="T108" fmla="*/ 63500 w 226"/>
                <a:gd name="T109" fmla="*/ 238125 h 194"/>
                <a:gd name="T110" fmla="*/ 57150 w 226"/>
                <a:gd name="T111" fmla="*/ 228600 h 194"/>
                <a:gd name="T112" fmla="*/ 47625 w 226"/>
                <a:gd name="T113" fmla="*/ 222250 h 194"/>
                <a:gd name="T114" fmla="*/ 41275 w 226"/>
                <a:gd name="T115" fmla="*/ 212725 h 194"/>
                <a:gd name="T116" fmla="*/ 41275 w 226"/>
                <a:gd name="T117" fmla="*/ 196850 h 194"/>
                <a:gd name="T118" fmla="*/ 31750 w 226"/>
                <a:gd name="T119" fmla="*/ 190500 h 194"/>
                <a:gd name="T120" fmla="*/ 25400 w 226"/>
                <a:gd name="T121" fmla="*/ 180975 h 194"/>
                <a:gd name="T122" fmla="*/ 15875 w 226"/>
                <a:gd name="T123" fmla="*/ 174625 h 194"/>
                <a:gd name="T124" fmla="*/ 9525 w 226"/>
                <a:gd name="T125" fmla="*/ 165100 h 1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6"/>
                <a:gd name="T190" fmla="*/ 0 h 194"/>
                <a:gd name="T191" fmla="*/ 226 w 226"/>
                <a:gd name="T192" fmla="*/ 194 h 1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6" h="194">
                  <a:moveTo>
                    <a:pt x="0" y="104"/>
                  </a:moveTo>
                  <a:lnTo>
                    <a:pt x="0" y="100"/>
                  </a:lnTo>
                  <a:lnTo>
                    <a:pt x="6" y="94"/>
                  </a:lnTo>
                  <a:lnTo>
                    <a:pt x="36" y="0"/>
                  </a:lnTo>
                  <a:lnTo>
                    <a:pt x="40" y="6"/>
                  </a:lnTo>
                  <a:lnTo>
                    <a:pt x="40" y="10"/>
                  </a:lnTo>
                  <a:lnTo>
                    <a:pt x="40" y="16"/>
                  </a:lnTo>
                  <a:lnTo>
                    <a:pt x="46" y="16"/>
                  </a:lnTo>
                  <a:lnTo>
                    <a:pt x="46" y="20"/>
                  </a:lnTo>
                  <a:lnTo>
                    <a:pt x="50" y="20"/>
                  </a:lnTo>
                  <a:lnTo>
                    <a:pt x="50" y="26"/>
                  </a:lnTo>
                  <a:lnTo>
                    <a:pt x="56" y="26"/>
                  </a:lnTo>
                  <a:lnTo>
                    <a:pt x="56" y="30"/>
                  </a:lnTo>
                  <a:lnTo>
                    <a:pt x="56" y="36"/>
                  </a:lnTo>
                  <a:lnTo>
                    <a:pt x="56" y="40"/>
                  </a:lnTo>
                  <a:lnTo>
                    <a:pt x="60" y="40"/>
                  </a:lnTo>
                  <a:lnTo>
                    <a:pt x="66" y="40"/>
                  </a:lnTo>
                  <a:lnTo>
                    <a:pt x="66" y="46"/>
                  </a:lnTo>
                  <a:lnTo>
                    <a:pt x="70" y="46"/>
                  </a:lnTo>
                  <a:lnTo>
                    <a:pt x="70" y="50"/>
                  </a:lnTo>
                  <a:lnTo>
                    <a:pt x="70" y="56"/>
                  </a:lnTo>
                  <a:lnTo>
                    <a:pt x="76" y="56"/>
                  </a:lnTo>
                  <a:lnTo>
                    <a:pt x="76" y="50"/>
                  </a:lnTo>
                  <a:lnTo>
                    <a:pt x="80" y="50"/>
                  </a:lnTo>
                  <a:lnTo>
                    <a:pt x="80" y="56"/>
                  </a:lnTo>
                  <a:lnTo>
                    <a:pt x="86" y="56"/>
                  </a:lnTo>
                  <a:lnTo>
                    <a:pt x="90" y="50"/>
                  </a:lnTo>
                  <a:lnTo>
                    <a:pt x="96" y="56"/>
                  </a:lnTo>
                  <a:lnTo>
                    <a:pt x="96" y="60"/>
                  </a:lnTo>
                  <a:lnTo>
                    <a:pt x="100" y="56"/>
                  </a:lnTo>
                  <a:lnTo>
                    <a:pt x="100" y="60"/>
                  </a:lnTo>
                  <a:lnTo>
                    <a:pt x="106" y="60"/>
                  </a:lnTo>
                  <a:lnTo>
                    <a:pt x="106" y="66"/>
                  </a:lnTo>
                  <a:lnTo>
                    <a:pt x="110" y="70"/>
                  </a:lnTo>
                  <a:lnTo>
                    <a:pt x="116" y="70"/>
                  </a:lnTo>
                  <a:lnTo>
                    <a:pt x="116" y="66"/>
                  </a:lnTo>
                  <a:lnTo>
                    <a:pt x="116" y="60"/>
                  </a:lnTo>
                  <a:lnTo>
                    <a:pt x="120" y="60"/>
                  </a:lnTo>
                  <a:lnTo>
                    <a:pt x="120" y="66"/>
                  </a:lnTo>
                  <a:lnTo>
                    <a:pt x="126" y="66"/>
                  </a:lnTo>
                  <a:lnTo>
                    <a:pt x="126" y="70"/>
                  </a:lnTo>
                  <a:lnTo>
                    <a:pt x="130" y="70"/>
                  </a:lnTo>
                  <a:lnTo>
                    <a:pt x="130" y="66"/>
                  </a:lnTo>
                  <a:lnTo>
                    <a:pt x="136" y="66"/>
                  </a:lnTo>
                  <a:lnTo>
                    <a:pt x="140" y="70"/>
                  </a:lnTo>
                  <a:lnTo>
                    <a:pt x="140" y="66"/>
                  </a:lnTo>
                  <a:lnTo>
                    <a:pt x="146" y="66"/>
                  </a:lnTo>
                  <a:lnTo>
                    <a:pt x="146" y="70"/>
                  </a:lnTo>
                  <a:lnTo>
                    <a:pt x="150" y="70"/>
                  </a:lnTo>
                  <a:lnTo>
                    <a:pt x="156" y="66"/>
                  </a:lnTo>
                  <a:lnTo>
                    <a:pt x="156" y="70"/>
                  </a:lnTo>
                  <a:lnTo>
                    <a:pt x="160" y="70"/>
                  </a:lnTo>
                  <a:lnTo>
                    <a:pt x="166" y="70"/>
                  </a:lnTo>
                  <a:lnTo>
                    <a:pt x="170" y="70"/>
                  </a:lnTo>
                  <a:lnTo>
                    <a:pt x="176" y="70"/>
                  </a:lnTo>
                  <a:lnTo>
                    <a:pt x="176" y="76"/>
                  </a:lnTo>
                  <a:lnTo>
                    <a:pt x="180" y="76"/>
                  </a:lnTo>
                  <a:lnTo>
                    <a:pt x="186" y="76"/>
                  </a:lnTo>
                  <a:lnTo>
                    <a:pt x="186" y="80"/>
                  </a:lnTo>
                  <a:lnTo>
                    <a:pt x="190" y="76"/>
                  </a:lnTo>
                  <a:lnTo>
                    <a:pt x="196" y="76"/>
                  </a:lnTo>
                  <a:lnTo>
                    <a:pt x="200" y="76"/>
                  </a:lnTo>
                  <a:lnTo>
                    <a:pt x="206" y="76"/>
                  </a:lnTo>
                  <a:lnTo>
                    <a:pt x="200" y="76"/>
                  </a:lnTo>
                  <a:lnTo>
                    <a:pt x="206" y="76"/>
                  </a:lnTo>
                  <a:lnTo>
                    <a:pt x="206" y="80"/>
                  </a:lnTo>
                  <a:lnTo>
                    <a:pt x="210" y="80"/>
                  </a:lnTo>
                  <a:lnTo>
                    <a:pt x="220" y="110"/>
                  </a:lnTo>
                  <a:lnTo>
                    <a:pt x="226" y="134"/>
                  </a:lnTo>
                  <a:lnTo>
                    <a:pt x="186" y="164"/>
                  </a:lnTo>
                  <a:lnTo>
                    <a:pt x="180" y="170"/>
                  </a:lnTo>
                  <a:lnTo>
                    <a:pt x="166" y="180"/>
                  </a:lnTo>
                  <a:lnTo>
                    <a:pt x="150" y="184"/>
                  </a:lnTo>
                  <a:lnTo>
                    <a:pt x="146" y="184"/>
                  </a:lnTo>
                  <a:lnTo>
                    <a:pt x="140" y="180"/>
                  </a:lnTo>
                  <a:lnTo>
                    <a:pt x="136" y="180"/>
                  </a:lnTo>
                  <a:lnTo>
                    <a:pt x="136" y="174"/>
                  </a:lnTo>
                  <a:lnTo>
                    <a:pt x="136" y="180"/>
                  </a:lnTo>
                  <a:lnTo>
                    <a:pt x="136" y="174"/>
                  </a:lnTo>
                  <a:lnTo>
                    <a:pt x="130" y="174"/>
                  </a:lnTo>
                  <a:lnTo>
                    <a:pt x="130" y="180"/>
                  </a:lnTo>
                  <a:lnTo>
                    <a:pt x="126" y="180"/>
                  </a:lnTo>
                  <a:lnTo>
                    <a:pt x="120" y="180"/>
                  </a:lnTo>
                  <a:lnTo>
                    <a:pt x="116" y="184"/>
                  </a:lnTo>
                  <a:lnTo>
                    <a:pt x="110" y="184"/>
                  </a:lnTo>
                  <a:lnTo>
                    <a:pt x="106" y="184"/>
                  </a:lnTo>
                  <a:lnTo>
                    <a:pt x="106" y="190"/>
                  </a:lnTo>
                  <a:lnTo>
                    <a:pt x="100" y="190"/>
                  </a:lnTo>
                  <a:lnTo>
                    <a:pt x="96" y="190"/>
                  </a:lnTo>
                  <a:lnTo>
                    <a:pt x="90" y="190"/>
                  </a:lnTo>
                  <a:lnTo>
                    <a:pt x="86" y="190"/>
                  </a:lnTo>
                  <a:lnTo>
                    <a:pt x="86" y="194"/>
                  </a:lnTo>
                  <a:lnTo>
                    <a:pt x="80" y="194"/>
                  </a:lnTo>
                  <a:lnTo>
                    <a:pt x="76" y="194"/>
                  </a:lnTo>
                  <a:lnTo>
                    <a:pt x="70" y="194"/>
                  </a:lnTo>
                  <a:lnTo>
                    <a:pt x="70" y="190"/>
                  </a:lnTo>
                  <a:lnTo>
                    <a:pt x="70" y="184"/>
                  </a:lnTo>
                  <a:lnTo>
                    <a:pt x="66" y="184"/>
                  </a:lnTo>
                  <a:lnTo>
                    <a:pt x="66" y="180"/>
                  </a:lnTo>
                  <a:lnTo>
                    <a:pt x="60" y="180"/>
                  </a:lnTo>
                  <a:lnTo>
                    <a:pt x="60" y="174"/>
                  </a:lnTo>
                  <a:lnTo>
                    <a:pt x="56" y="174"/>
                  </a:lnTo>
                  <a:lnTo>
                    <a:pt x="56" y="170"/>
                  </a:lnTo>
                  <a:lnTo>
                    <a:pt x="50" y="170"/>
                  </a:lnTo>
                  <a:lnTo>
                    <a:pt x="50" y="164"/>
                  </a:lnTo>
                  <a:lnTo>
                    <a:pt x="46" y="164"/>
                  </a:lnTo>
                  <a:lnTo>
                    <a:pt x="46" y="160"/>
                  </a:lnTo>
                  <a:lnTo>
                    <a:pt x="46" y="154"/>
                  </a:lnTo>
                  <a:lnTo>
                    <a:pt x="40" y="154"/>
                  </a:lnTo>
                  <a:lnTo>
                    <a:pt x="40" y="150"/>
                  </a:lnTo>
                  <a:lnTo>
                    <a:pt x="40" y="144"/>
                  </a:lnTo>
                  <a:lnTo>
                    <a:pt x="36" y="144"/>
                  </a:lnTo>
                  <a:lnTo>
                    <a:pt x="36" y="140"/>
                  </a:lnTo>
                  <a:lnTo>
                    <a:pt x="30" y="140"/>
                  </a:lnTo>
                  <a:lnTo>
                    <a:pt x="30" y="134"/>
                  </a:lnTo>
                  <a:lnTo>
                    <a:pt x="26" y="134"/>
                  </a:lnTo>
                  <a:lnTo>
                    <a:pt x="26" y="130"/>
                  </a:lnTo>
                  <a:lnTo>
                    <a:pt x="26" y="124"/>
                  </a:lnTo>
                  <a:lnTo>
                    <a:pt x="20" y="124"/>
                  </a:lnTo>
                  <a:lnTo>
                    <a:pt x="20" y="120"/>
                  </a:lnTo>
                  <a:lnTo>
                    <a:pt x="16" y="120"/>
                  </a:lnTo>
                  <a:lnTo>
                    <a:pt x="16" y="114"/>
                  </a:lnTo>
                  <a:lnTo>
                    <a:pt x="10" y="114"/>
                  </a:lnTo>
                  <a:lnTo>
                    <a:pt x="10" y="110"/>
                  </a:lnTo>
                  <a:lnTo>
                    <a:pt x="6" y="110"/>
                  </a:lnTo>
                  <a:lnTo>
                    <a:pt x="6" y="104"/>
                  </a:lnTo>
                  <a:lnTo>
                    <a:pt x="0" y="10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4" name="Freeform 310">
              <a:extLst>
                <a:ext uri="{FF2B5EF4-FFF2-40B4-BE49-F238E27FC236}">
                  <a16:creationId xmlns:a16="http://schemas.microsoft.com/office/drawing/2014/main" id="{D5A0E8C0-D65A-F37D-24D6-D354CF05498D}"/>
                </a:ext>
              </a:extLst>
            </p:cNvPr>
            <p:cNvSpPr>
              <a:spLocks/>
            </p:cNvSpPr>
            <p:nvPr/>
          </p:nvSpPr>
          <p:spPr bwMode="auto">
            <a:xfrm>
              <a:off x="3381375" y="1660525"/>
              <a:ext cx="514350" cy="561975"/>
            </a:xfrm>
            <a:custGeom>
              <a:avLst/>
              <a:gdLst>
                <a:gd name="T0" fmla="*/ 6350 w 324"/>
                <a:gd name="T1" fmla="*/ 282575 h 354"/>
                <a:gd name="T2" fmla="*/ 15875 w 324"/>
                <a:gd name="T3" fmla="*/ 266700 h 354"/>
                <a:gd name="T4" fmla="*/ 15875 w 324"/>
                <a:gd name="T5" fmla="*/ 250825 h 354"/>
                <a:gd name="T6" fmla="*/ 22225 w 324"/>
                <a:gd name="T7" fmla="*/ 234950 h 354"/>
                <a:gd name="T8" fmla="*/ 38100 w 324"/>
                <a:gd name="T9" fmla="*/ 219075 h 354"/>
                <a:gd name="T10" fmla="*/ 63500 w 324"/>
                <a:gd name="T11" fmla="*/ 212725 h 354"/>
                <a:gd name="T12" fmla="*/ 79375 w 324"/>
                <a:gd name="T13" fmla="*/ 219075 h 354"/>
                <a:gd name="T14" fmla="*/ 95250 w 324"/>
                <a:gd name="T15" fmla="*/ 234950 h 354"/>
                <a:gd name="T16" fmla="*/ 101600 w 324"/>
                <a:gd name="T17" fmla="*/ 212725 h 354"/>
                <a:gd name="T18" fmla="*/ 111125 w 324"/>
                <a:gd name="T19" fmla="*/ 190500 h 354"/>
                <a:gd name="T20" fmla="*/ 133350 w 324"/>
                <a:gd name="T21" fmla="*/ 180975 h 354"/>
                <a:gd name="T22" fmla="*/ 158750 w 324"/>
                <a:gd name="T23" fmla="*/ 180975 h 354"/>
                <a:gd name="T24" fmla="*/ 174625 w 324"/>
                <a:gd name="T25" fmla="*/ 174625 h 354"/>
                <a:gd name="T26" fmla="*/ 190500 w 324"/>
                <a:gd name="T27" fmla="*/ 158750 h 354"/>
                <a:gd name="T28" fmla="*/ 180975 w 324"/>
                <a:gd name="T29" fmla="*/ 142875 h 354"/>
                <a:gd name="T30" fmla="*/ 174625 w 324"/>
                <a:gd name="T31" fmla="*/ 117475 h 354"/>
                <a:gd name="T32" fmla="*/ 180975 w 324"/>
                <a:gd name="T33" fmla="*/ 95250 h 354"/>
                <a:gd name="T34" fmla="*/ 190500 w 324"/>
                <a:gd name="T35" fmla="*/ 79375 h 354"/>
                <a:gd name="T36" fmla="*/ 196850 w 324"/>
                <a:gd name="T37" fmla="*/ 63500 h 354"/>
                <a:gd name="T38" fmla="*/ 206375 w 324"/>
                <a:gd name="T39" fmla="*/ 47625 h 354"/>
                <a:gd name="T40" fmla="*/ 212725 w 324"/>
                <a:gd name="T41" fmla="*/ 22225 h 354"/>
                <a:gd name="T42" fmla="*/ 244475 w 324"/>
                <a:gd name="T43" fmla="*/ 6350 h 354"/>
                <a:gd name="T44" fmla="*/ 298450 w 324"/>
                <a:gd name="T45" fmla="*/ 31750 h 354"/>
                <a:gd name="T46" fmla="*/ 450850 w 324"/>
                <a:gd name="T47" fmla="*/ 203200 h 354"/>
                <a:gd name="T48" fmla="*/ 450850 w 324"/>
                <a:gd name="T49" fmla="*/ 219075 h 354"/>
                <a:gd name="T50" fmla="*/ 457200 w 324"/>
                <a:gd name="T51" fmla="*/ 234950 h 354"/>
                <a:gd name="T52" fmla="*/ 473075 w 324"/>
                <a:gd name="T53" fmla="*/ 244475 h 354"/>
                <a:gd name="T54" fmla="*/ 482600 w 324"/>
                <a:gd name="T55" fmla="*/ 260350 h 354"/>
                <a:gd name="T56" fmla="*/ 488950 w 324"/>
                <a:gd name="T57" fmla="*/ 276225 h 354"/>
                <a:gd name="T58" fmla="*/ 504825 w 324"/>
                <a:gd name="T59" fmla="*/ 282575 h 354"/>
                <a:gd name="T60" fmla="*/ 514350 w 324"/>
                <a:gd name="T61" fmla="*/ 298450 h 354"/>
                <a:gd name="T62" fmla="*/ 482600 w 324"/>
                <a:gd name="T63" fmla="*/ 346075 h 354"/>
                <a:gd name="T64" fmla="*/ 457200 w 324"/>
                <a:gd name="T65" fmla="*/ 377825 h 354"/>
                <a:gd name="T66" fmla="*/ 393700 w 324"/>
                <a:gd name="T67" fmla="*/ 434975 h 354"/>
                <a:gd name="T68" fmla="*/ 339725 w 324"/>
                <a:gd name="T69" fmla="*/ 488950 h 354"/>
                <a:gd name="T70" fmla="*/ 292100 w 324"/>
                <a:gd name="T71" fmla="*/ 530225 h 354"/>
                <a:gd name="T72" fmla="*/ 260350 w 324"/>
                <a:gd name="T73" fmla="*/ 552450 h 354"/>
                <a:gd name="T74" fmla="*/ 250825 w 324"/>
                <a:gd name="T75" fmla="*/ 536575 h 354"/>
                <a:gd name="T76" fmla="*/ 238125 w 324"/>
                <a:gd name="T77" fmla="*/ 530225 h 354"/>
                <a:gd name="T78" fmla="*/ 222250 w 324"/>
                <a:gd name="T79" fmla="*/ 520700 h 354"/>
                <a:gd name="T80" fmla="*/ 206375 w 324"/>
                <a:gd name="T81" fmla="*/ 514350 h 354"/>
                <a:gd name="T82" fmla="*/ 196850 w 324"/>
                <a:gd name="T83" fmla="*/ 498475 h 354"/>
                <a:gd name="T84" fmla="*/ 190500 w 324"/>
                <a:gd name="T85" fmla="*/ 482600 h 354"/>
                <a:gd name="T86" fmla="*/ 174625 w 324"/>
                <a:gd name="T87" fmla="*/ 473075 h 354"/>
                <a:gd name="T88" fmla="*/ 158750 w 324"/>
                <a:gd name="T89" fmla="*/ 457200 h 354"/>
                <a:gd name="T90" fmla="*/ 149225 w 324"/>
                <a:gd name="T91" fmla="*/ 441325 h 354"/>
                <a:gd name="T92" fmla="*/ 142875 w 324"/>
                <a:gd name="T93" fmla="*/ 425450 h 354"/>
                <a:gd name="T94" fmla="*/ 127000 w 324"/>
                <a:gd name="T95" fmla="*/ 419100 h 354"/>
                <a:gd name="T96" fmla="*/ 111125 w 324"/>
                <a:gd name="T97" fmla="*/ 409575 h 354"/>
                <a:gd name="T98" fmla="*/ 95250 w 324"/>
                <a:gd name="T99" fmla="*/ 393700 h 354"/>
                <a:gd name="T100" fmla="*/ 69850 w 324"/>
                <a:gd name="T101" fmla="*/ 387350 h 354"/>
                <a:gd name="T102" fmla="*/ 53975 w 324"/>
                <a:gd name="T103" fmla="*/ 361950 h 354"/>
                <a:gd name="T104" fmla="*/ 47625 w 324"/>
                <a:gd name="T105" fmla="*/ 346075 h 354"/>
                <a:gd name="T106" fmla="*/ 31750 w 324"/>
                <a:gd name="T107" fmla="*/ 339725 h 354"/>
                <a:gd name="T108" fmla="*/ 15875 w 324"/>
                <a:gd name="T109" fmla="*/ 323850 h 354"/>
                <a:gd name="T110" fmla="*/ 6350 w 324"/>
                <a:gd name="T111" fmla="*/ 292100 h 3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24"/>
                <a:gd name="T169" fmla="*/ 0 h 354"/>
                <a:gd name="T170" fmla="*/ 324 w 324"/>
                <a:gd name="T171" fmla="*/ 354 h 3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24" h="354">
                  <a:moveTo>
                    <a:pt x="0" y="184"/>
                  </a:moveTo>
                  <a:lnTo>
                    <a:pt x="4" y="184"/>
                  </a:lnTo>
                  <a:lnTo>
                    <a:pt x="4" y="178"/>
                  </a:lnTo>
                  <a:lnTo>
                    <a:pt x="4" y="174"/>
                  </a:lnTo>
                  <a:lnTo>
                    <a:pt x="4" y="168"/>
                  </a:lnTo>
                  <a:lnTo>
                    <a:pt x="10" y="168"/>
                  </a:lnTo>
                  <a:lnTo>
                    <a:pt x="10" y="164"/>
                  </a:lnTo>
                  <a:lnTo>
                    <a:pt x="4" y="164"/>
                  </a:lnTo>
                  <a:lnTo>
                    <a:pt x="10" y="158"/>
                  </a:lnTo>
                  <a:lnTo>
                    <a:pt x="10" y="154"/>
                  </a:lnTo>
                  <a:lnTo>
                    <a:pt x="10" y="148"/>
                  </a:lnTo>
                  <a:lnTo>
                    <a:pt x="14" y="148"/>
                  </a:lnTo>
                  <a:lnTo>
                    <a:pt x="20" y="144"/>
                  </a:lnTo>
                  <a:lnTo>
                    <a:pt x="20" y="138"/>
                  </a:lnTo>
                  <a:lnTo>
                    <a:pt x="24" y="138"/>
                  </a:lnTo>
                  <a:lnTo>
                    <a:pt x="30" y="134"/>
                  </a:lnTo>
                  <a:lnTo>
                    <a:pt x="34" y="134"/>
                  </a:lnTo>
                  <a:lnTo>
                    <a:pt x="40" y="134"/>
                  </a:lnTo>
                  <a:lnTo>
                    <a:pt x="44" y="134"/>
                  </a:lnTo>
                  <a:lnTo>
                    <a:pt x="44" y="138"/>
                  </a:lnTo>
                  <a:lnTo>
                    <a:pt x="50" y="138"/>
                  </a:lnTo>
                  <a:lnTo>
                    <a:pt x="50" y="144"/>
                  </a:lnTo>
                  <a:lnTo>
                    <a:pt x="54" y="148"/>
                  </a:lnTo>
                  <a:lnTo>
                    <a:pt x="60" y="148"/>
                  </a:lnTo>
                  <a:lnTo>
                    <a:pt x="60" y="144"/>
                  </a:lnTo>
                  <a:lnTo>
                    <a:pt x="64" y="144"/>
                  </a:lnTo>
                  <a:lnTo>
                    <a:pt x="64" y="134"/>
                  </a:lnTo>
                  <a:lnTo>
                    <a:pt x="64" y="128"/>
                  </a:lnTo>
                  <a:lnTo>
                    <a:pt x="70" y="124"/>
                  </a:lnTo>
                  <a:lnTo>
                    <a:pt x="70" y="120"/>
                  </a:lnTo>
                  <a:lnTo>
                    <a:pt x="74" y="114"/>
                  </a:lnTo>
                  <a:lnTo>
                    <a:pt x="80" y="114"/>
                  </a:lnTo>
                  <a:lnTo>
                    <a:pt x="84" y="114"/>
                  </a:lnTo>
                  <a:lnTo>
                    <a:pt x="90" y="114"/>
                  </a:lnTo>
                  <a:lnTo>
                    <a:pt x="94" y="114"/>
                  </a:lnTo>
                  <a:lnTo>
                    <a:pt x="100" y="114"/>
                  </a:lnTo>
                  <a:lnTo>
                    <a:pt x="104" y="114"/>
                  </a:lnTo>
                  <a:lnTo>
                    <a:pt x="104" y="110"/>
                  </a:lnTo>
                  <a:lnTo>
                    <a:pt x="110" y="110"/>
                  </a:lnTo>
                  <a:lnTo>
                    <a:pt x="114" y="104"/>
                  </a:lnTo>
                  <a:lnTo>
                    <a:pt x="114" y="100"/>
                  </a:lnTo>
                  <a:lnTo>
                    <a:pt x="120" y="100"/>
                  </a:lnTo>
                  <a:lnTo>
                    <a:pt x="120" y="94"/>
                  </a:lnTo>
                  <a:lnTo>
                    <a:pt x="114" y="94"/>
                  </a:lnTo>
                  <a:lnTo>
                    <a:pt x="114" y="90"/>
                  </a:lnTo>
                  <a:lnTo>
                    <a:pt x="110" y="84"/>
                  </a:lnTo>
                  <a:lnTo>
                    <a:pt x="110" y="80"/>
                  </a:lnTo>
                  <a:lnTo>
                    <a:pt x="110" y="74"/>
                  </a:lnTo>
                  <a:lnTo>
                    <a:pt x="110" y="70"/>
                  </a:lnTo>
                  <a:lnTo>
                    <a:pt x="114" y="64"/>
                  </a:lnTo>
                  <a:lnTo>
                    <a:pt x="114" y="60"/>
                  </a:lnTo>
                  <a:lnTo>
                    <a:pt x="114" y="54"/>
                  </a:lnTo>
                  <a:lnTo>
                    <a:pt x="120" y="54"/>
                  </a:lnTo>
                  <a:lnTo>
                    <a:pt x="120" y="50"/>
                  </a:lnTo>
                  <a:lnTo>
                    <a:pt x="120" y="44"/>
                  </a:lnTo>
                  <a:lnTo>
                    <a:pt x="120" y="40"/>
                  </a:lnTo>
                  <a:lnTo>
                    <a:pt x="124" y="40"/>
                  </a:lnTo>
                  <a:lnTo>
                    <a:pt x="124" y="34"/>
                  </a:lnTo>
                  <a:lnTo>
                    <a:pt x="124" y="30"/>
                  </a:lnTo>
                  <a:lnTo>
                    <a:pt x="130" y="30"/>
                  </a:lnTo>
                  <a:lnTo>
                    <a:pt x="130" y="24"/>
                  </a:lnTo>
                  <a:lnTo>
                    <a:pt x="130" y="20"/>
                  </a:lnTo>
                  <a:lnTo>
                    <a:pt x="134" y="14"/>
                  </a:lnTo>
                  <a:lnTo>
                    <a:pt x="144" y="4"/>
                  </a:lnTo>
                  <a:lnTo>
                    <a:pt x="150" y="0"/>
                  </a:lnTo>
                  <a:lnTo>
                    <a:pt x="154" y="4"/>
                  </a:lnTo>
                  <a:lnTo>
                    <a:pt x="158" y="4"/>
                  </a:lnTo>
                  <a:lnTo>
                    <a:pt x="174" y="10"/>
                  </a:lnTo>
                  <a:lnTo>
                    <a:pt x="188" y="20"/>
                  </a:lnTo>
                  <a:lnTo>
                    <a:pt x="278" y="60"/>
                  </a:lnTo>
                  <a:lnTo>
                    <a:pt x="314" y="34"/>
                  </a:lnTo>
                  <a:lnTo>
                    <a:pt x="284" y="128"/>
                  </a:lnTo>
                  <a:lnTo>
                    <a:pt x="278" y="134"/>
                  </a:lnTo>
                  <a:lnTo>
                    <a:pt x="278" y="138"/>
                  </a:lnTo>
                  <a:lnTo>
                    <a:pt x="284" y="138"/>
                  </a:lnTo>
                  <a:lnTo>
                    <a:pt x="284" y="144"/>
                  </a:lnTo>
                  <a:lnTo>
                    <a:pt x="288" y="144"/>
                  </a:lnTo>
                  <a:lnTo>
                    <a:pt x="288" y="148"/>
                  </a:lnTo>
                  <a:lnTo>
                    <a:pt x="294" y="148"/>
                  </a:lnTo>
                  <a:lnTo>
                    <a:pt x="294" y="154"/>
                  </a:lnTo>
                  <a:lnTo>
                    <a:pt x="298" y="154"/>
                  </a:lnTo>
                  <a:lnTo>
                    <a:pt x="298" y="158"/>
                  </a:lnTo>
                  <a:lnTo>
                    <a:pt x="304" y="158"/>
                  </a:lnTo>
                  <a:lnTo>
                    <a:pt x="304" y="164"/>
                  </a:lnTo>
                  <a:lnTo>
                    <a:pt x="304" y="168"/>
                  </a:lnTo>
                  <a:lnTo>
                    <a:pt x="308" y="168"/>
                  </a:lnTo>
                  <a:lnTo>
                    <a:pt x="308" y="174"/>
                  </a:lnTo>
                  <a:lnTo>
                    <a:pt x="314" y="174"/>
                  </a:lnTo>
                  <a:lnTo>
                    <a:pt x="314" y="178"/>
                  </a:lnTo>
                  <a:lnTo>
                    <a:pt x="318" y="178"/>
                  </a:lnTo>
                  <a:lnTo>
                    <a:pt x="318" y="184"/>
                  </a:lnTo>
                  <a:lnTo>
                    <a:pt x="318" y="188"/>
                  </a:lnTo>
                  <a:lnTo>
                    <a:pt x="324" y="188"/>
                  </a:lnTo>
                  <a:lnTo>
                    <a:pt x="324" y="194"/>
                  </a:lnTo>
                  <a:lnTo>
                    <a:pt x="324" y="198"/>
                  </a:lnTo>
                  <a:lnTo>
                    <a:pt x="304" y="218"/>
                  </a:lnTo>
                  <a:lnTo>
                    <a:pt x="304" y="224"/>
                  </a:lnTo>
                  <a:lnTo>
                    <a:pt x="294" y="228"/>
                  </a:lnTo>
                  <a:lnTo>
                    <a:pt x="288" y="238"/>
                  </a:lnTo>
                  <a:lnTo>
                    <a:pt x="258" y="264"/>
                  </a:lnTo>
                  <a:lnTo>
                    <a:pt x="254" y="268"/>
                  </a:lnTo>
                  <a:lnTo>
                    <a:pt x="248" y="274"/>
                  </a:lnTo>
                  <a:lnTo>
                    <a:pt x="234" y="288"/>
                  </a:lnTo>
                  <a:lnTo>
                    <a:pt x="214" y="304"/>
                  </a:lnTo>
                  <a:lnTo>
                    <a:pt x="214" y="308"/>
                  </a:lnTo>
                  <a:lnTo>
                    <a:pt x="198" y="318"/>
                  </a:lnTo>
                  <a:lnTo>
                    <a:pt x="188" y="328"/>
                  </a:lnTo>
                  <a:lnTo>
                    <a:pt x="184" y="334"/>
                  </a:lnTo>
                  <a:lnTo>
                    <a:pt x="168" y="348"/>
                  </a:lnTo>
                  <a:lnTo>
                    <a:pt x="164" y="354"/>
                  </a:lnTo>
                  <a:lnTo>
                    <a:pt x="164" y="348"/>
                  </a:lnTo>
                  <a:lnTo>
                    <a:pt x="158" y="348"/>
                  </a:lnTo>
                  <a:lnTo>
                    <a:pt x="158" y="344"/>
                  </a:lnTo>
                  <a:lnTo>
                    <a:pt x="158" y="338"/>
                  </a:lnTo>
                  <a:lnTo>
                    <a:pt x="154" y="338"/>
                  </a:lnTo>
                  <a:lnTo>
                    <a:pt x="154" y="334"/>
                  </a:lnTo>
                  <a:lnTo>
                    <a:pt x="150" y="334"/>
                  </a:lnTo>
                  <a:lnTo>
                    <a:pt x="150" y="328"/>
                  </a:lnTo>
                  <a:lnTo>
                    <a:pt x="144" y="328"/>
                  </a:lnTo>
                  <a:lnTo>
                    <a:pt x="140" y="328"/>
                  </a:lnTo>
                  <a:lnTo>
                    <a:pt x="134" y="328"/>
                  </a:lnTo>
                  <a:lnTo>
                    <a:pt x="134" y="324"/>
                  </a:lnTo>
                  <a:lnTo>
                    <a:pt x="130" y="324"/>
                  </a:lnTo>
                  <a:lnTo>
                    <a:pt x="130" y="318"/>
                  </a:lnTo>
                  <a:lnTo>
                    <a:pt x="130" y="314"/>
                  </a:lnTo>
                  <a:lnTo>
                    <a:pt x="124" y="314"/>
                  </a:lnTo>
                  <a:lnTo>
                    <a:pt x="124" y="308"/>
                  </a:lnTo>
                  <a:lnTo>
                    <a:pt x="120" y="308"/>
                  </a:lnTo>
                  <a:lnTo>
                    <a:pt x="120" y="304"/>
                  </a:lnTo>
                  <a:lnTo>
                    <a:pt x="114" y="304"/>
                  </a:lnTo>
                  <a:lnTo>
                    <a:pt x="110" y="304"/>
                  </a:lnTo>
                  <a:lnTo>
                    <a:pt x="110" y="298"/>
                  </a:lnTo>
                  <a:lnTo>
                    <a:pt x="104" y="294"/>
                  </a:lnTo>
                  <a:lnTo>
                    <a:pt x="104" y="288"/>
                  </a:lnTo>
                  <a:lnTo>
                    <a:pt x="100" y="288"/>
                  </a:lnTo>
                  <a:lnTo>
                    <a:pt x="100" y="284"/>
                  </a:lnTo>
                  <a:lnTo>
                    <a:pt x="94" y="284"/>
                  </a:lnTo>
                  <a:lnTo>
                    <a:pt x="94" y="278"/>
                  </a:lnTo>
                  <a:lnTo>
                    <a:pt x="94" y="274"/>
                  </a:lnTo>
                  <a:lnTo>
                    <a:pt x="90" y="274"/>
                  </a:lnTo>
                  <a:lnTo>
                    <a:pt x="90" y="268"/>
                  </a:lnTo>
                  <a:lnTo>
                    <a:pt x="84" y="268"/>
                  </a:lnTo>
                  <a:lnTo>
                    <a:pt x="84" y="264"/>
                  </a:lnTo>
                  <a:lnTo>
                    <a:pt x="80" y="264"/>
                  </a:lnTo>
                  <a:lnTo>
                    <a:pt x="80" y="258"/>
                  </a:lnTo>
                  <a:lnTo>
                    <a:pt x="74" y="258"/>
                  </a:lnTo>
                  <a:lnTo>
                    <a:pt x="70" y="258"/>
                  </a:lnTo>
                  <a:lnTo>
                    <a:pt x="70" y="254"/>
                  </a:lnTo>
                  <a:lnTo>
                    <a:pt x="64" y="254"/>
                  </a:lnTo>
                  <a:lnTo>
                    <a:pt x="60" y="248"/>
                  </a:lnTo>
                  <a:lnTo>
                    <a:pt x="54" y="248"/>
                  </a:lnTo>
                  <a:lnTo>
                    <a:pt x="50" y="244"/>
                  </a:lnTo>
                  <a:lnTo>
                    <a:pt x="44" y="244"/>
                  </a:lnTo>
                  <a:lnTo>
                    <a:pt x="40" y="234"/>
                  </a:lnTo>
                  <a:lnTo>
                    <a:pt x="40" y="228"/>
                  </a:lnTo>
                  <a:lnTo>
                    <a:pt x="34" y="228"/>
                  </a:lnTo>
                  <a:lnTo>
                    <a:pt x="34" y="224"/>
                  </a:lnTo>
                  <a:lnTo>
                    <a:pt x="30" y="224"/>
                  </a:lnTo>
                  <a:lnTo>
                    <a:pt x="30" y="218"/>
                  </a:lnTo>
                  <a:lnTo>
                    <a:pt x="24" y="218"/>
                  </a:lnTo>
                  <a:lnTo>
                    <a:pt x="24" y="214"/>
                  </a:lnTo>
                  <a:lnTo>
                    <a:pt x="20" y="214"/>
                  </a:lnTo>
                  <a:lnTo>
                    <a:pt x="14" y="214"/>
                  </a:lnTo>
                  <a:lnTo>
                    <a:pt x="14" y="208"/>
                  </a:lnTo>
                  <a:lnTo>
                    <a:pt x="10" y="204"/>
                  </a:lnTo>
                  <a:lnTo>
                    <a:pt x="4" y="194"/>
                  </a:lnTo>
                  <a:lnTo>
                    <a:pt x="4" y="188"/>
                  </a:lnTo>
                  <a:lnTo>
                    <a:pt x="4" y="184"/>
                  </a:lnTo>
                  <a:lnTo>
                    <a:pt x="0" y="18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5" name="Freeform 312">
              <a:extLst>
                <a:ext uri="{FF2B5EF4-FFF2-40B4-BE49-F238E27FC236}">
                  <a16:creationId xmlns:a16="http://schemas.microsoft.com/office/drawing/2014/main" id="{F0E3BD36-8562-B33E-426F-E22E26D79BEF}"/>
                </a:ext>
              </a:extLst>
            </p:cNvPr>
            <p:cNvSpPr>
              <a:spLocks/>
            </p:cNvSpPr>
            <p:nvPr/>
          </p:nvSpPr>
          <p:spPr bwMode="auto">
            <a:xfrm>
              <a:off x="2746375" y="1635125"/>
              <a:ext cx="825500" cy="895350"/>
            </a:xfrm>
            <a:custGeom>
              <a:avLst/>
              <a:gdLst>
                <a:gd name="T0" fmla="*/ 31750 w 520"/>
                <a:gd name="T1" fmla="*/ 873125 h 564"/>
                <a:gd name="T2" fmla="*/ 22225 w 520"/>
                <a:gd name="T3" fmla="*/ 841375 h 564"/>
                <a:gd name="T4" fmla="*/ 31750 w 520"/>
                <a:gd name="T5" fmla="*/ 815975 h 564"/>
                <a:gd name="T6" fmla="*/ 47625 w 520"/>
                <a:gd name="T7" fmla="*/ 784225 h 564"/>
                <a:gd name="T8" fmla="*/ 79375 w 520"/>
                <a:gd name="T9" fmla="*/ 752475 h 564"/>
                <a:gd name="T10" fmla="*/ 111125 w 520"/>
                <a:gd name="T11" fmla="*/ 730250 h 564"/>
                <a:gd name="T12" fmla="*/ 127000 w 520"/>
                <a:gd name="T13" fmla="*/ 730250 h 564"/>
                <a:gd name="T14" fmla="*/ 158750 w 520"/>
                <a:gd name="T15" fmla="*/ 704850 h 564"/>
                <a:gd name="T16" fmla="*/ 196850 w 520"/>
                <a:gd name="T17" fmla="*/ 688975 h 564"/>
                <a:gd name="T18" fmla="*/ 212725 w 520"/>
                <a:gd name="T19" fmla="*/ 673100 h 564"/>
                <a:gd name="T20" fmla="*/ 238125 w 520"/>
                <a:gd name="T21" fmla="*/ 650875 h 564"/>
                <a:gd name="T22" fmla="*/ 254000 w 520"/>
                <a:gd name="T23" fmla="*/ 635000 h 564"/>
                <a:gd name="T24" fmla="*/ 276225 w 520"/>
                <a:gd name="T25" fmla="*/ 609600 h 564"/>
                <a:gd name="T26" fmla="*/ 292100 w 520"/>
                <a:gd name="T27" fmla="*/ 593725 h 564"/>
                <a:gd name="T28" fmla="*/ 317500 w 520"/>
                <a:gd name="T29" fmla="*/ 561975 h 564"/>
                <a:gd name="T30" fmla="*/ 339725 w 520"/>
                <a:gd name="T31" fmla="*/ 539750 h 564"/>
                <a:gd name="T32" fmla="*/ 371475 w 520"/>
                <a:gd name="T33" fmla="*/ 514350 h 564"/>
                <a:gd name="T34" fmla="*/ 403225 w 520"/>
                <a:gd name="T35" fmla="*/ 492125 h 564"/>
                <a:gd name="T36" fmla="*/ 428625 w 520"/>
                <a:gd name="T37" fmla="*/ 466725 h 564"/>
                <a:gd name="T38" fmla="*/ 428625 w 520"/>
                <a:gd name="T39" fmla="*/ 450850 h 564"/>
                <a:gd name="T40" fmla="*/ 444500 w 520"/>
                <a:gd name="T41" fmla="*/ 412750 h 564"/>
                <a:gd name="T42" fmla="*/ 450850 w 520"/>
                <a:gd name="T43" fmla="*/ 371475 h 564"/>
                <a:gd name="T44" fmla="*/ 466725 w 520"/>
                <a:gd name="T45" fmla="*/ 339725 h 564"/>
                <a:gd name="T46" fmla="*/ 514350 w 520"/>
                <a:gd name="T47" fmla="*/ 292100 h 564"/>
                <a:gd name="T48" fmla="*/ 514350 w 520"/>
                <a:gd name="T49" fmla="*/ 254000 h 564"/>
                <a:gd name="T50" fmla="*/ 498475 w 520"/>
                <a:gd name="T51" fmla="*/ 215900 h 564"/>
                <a:gd name="T52" fmla="*/ 482600 w 520"/>
                <a:gd name="T53" fmla="*/ 174625 h 564"/>
                <a:gd name="T54" fmla="*/ 492125 w 520"/>
                <a:gd name="T55" fmla="*/ 95250 h 564"/>
                <a:gd name="T56" fmla="*/ 530225 w 520"/>
                <a:gd name="T57" fmla="*/ 88900 h 564"/>
                <a:gd name="T58" fmla="*/ 546100 w 520"/>
                <a:gd name="T59" fmla="*/ 57150 h 564"/>
                <a:gd name="T60" fmla="*/ 555625 w 520"/>
                <a:gd name="T61" fmla="*/ 15875 h 564"/>
                <a:gd name="T62" fmla="*/ 577850 w 520"/>
                <a:gd name="T63" fmla="*/ 0 h 564"/>
                <a:gd name="T64" fmla="*/ 657225 w 520"/>
                <a:gd name="T65" fmla="*/ 95250 h 564"/>
                <a:gd name="T66" fmla="*/ 682625 w 520"/>
                <a:gd name="T67" fmla="*/ 120650 h 564"/>
                <a:gd name="T68" fmla="*/ 714375 w 520"/>
                <a:gd name="T69" fmla="*/ 120650 h 564"/>
                <a:gd name="T70" fmla="*/ 736600 w 520"/>
                <a:gd name="T71" fmla="*/ 142875 h 564"/>
                <a:gd name="T72" fmla="*/ 762000 w 520"/>
                <a:gd name="T73" fmla="*/ 168275 h 564"/>
                <a:gd name="T74" fmla="*/ 800100 w 520"/>
                <a:gd name="T75" fmla="*/ 174625 h 564"/>
                <a:gd name="T76" fmla="*/ 815975 w 520"/>
                <a:gd name="T77" fmla="*/ 190500 h 564"/>
                <a:gd name="T78" fmla="*/ 777875 w 520"/>
                <a:gd name="T79" fmla="*/ 206375 h 564"/>
                <a:gd name="T80" fmla="*/ 736600 w 520"/>
                <a:gd name="T81" fmla="*/ 228600 h 564"/>
                <a:gd name="T82" fmla="*/ 714375 w 520"/>
                <a:gd name="T83" fmla="*/ 254000 h 564"/>
                <a:gd name="T84" fmla="*/ 682625 w 520"/>
                <a:gd name="T85" fmla="*/ 238125 h 564"/>
                <a:gd name="T86" fmla="*/ 650875 w 520"/>
                <a:gd name="T87" fmla="*/ 269875 h 564"/>
                <a:gd name="T88" fmla="*/ 641350 w 520"/>
                <a:gd name="T89" fmla="*/ 301625 h 564"/>
                <a:gd name="T90" fmla="*/ 609600 w 520"/>
                <a:gd name="T91" fmla="*/ 301625 h 564"/>
                <a:gd name="T92" fmla="*/ 561975 w 520"/>
                <a:gd name="T93" fmla="*/ 285750 h 564"/>
                <a:gd name="T94" fmla="*/ 555625 w 520"/>
                <a:gd name="T95" fmla="*/ 428625 h 564"/>
                <a:gd name="T96" fmla="*/ 546100 w 520"/>
                <a:gd name="T97" fmla="*/ 641350 h 564"/>
                <a:gd name="T98" fmla="*/ 482600 w 520"/>
                <a:gd name="T99" fmla="*/ 704850 h 564"/>
                <a:gd name="T100" fmla="*/ 428625 w 520"/>
                <a:gd name="T101" fmla="*/ 800100 h 564"/>
                <a:gd name="T102" fmla="*/ 333375 w 520"/>
                <a:gd name="T103" fmla="*/ 863600 h 564"/>
                <a:gd name="T104" fmla="*/ 244475 w 520"/>
                <a:gd name="T105" fmla="*/ 889000 h 564"/>
                <a:gd name="T106" fmla="*/ 149225 w 520"/>
                <a:gd name="T107" fmla="*/ 889000 h 564"/>
                <a:gd name="T108" fmla="*/ 79375 w 520"/>
                <a:gd name="T109" fmla="*/ 889000 h 5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0"/>
                <a:gd name="T166" fmla="*/ 0 h 564"/>
                <a:gd name="T167" fmla="*/ 520 w 520"/>
                <a:gd name="T168" fmla="*/ 564 h 5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0" h="564">
                  <a:moveTo>
                    <a:pt x="0" y="554"/>
                  </a:moveTo>
                  <a:lnTo>
                    <a:pt x="4" y="554"/>
                  </a:lnTo>
                  <a:lnTo>
                    <a:pt x="10" y="554"/>
                  </a:lnTo>
                  <a:lnTo>
                    <a:pt x="14" y="554"/>
                  </a:lnTo>
                  <a:lnTo>
                    <a:pt x="20" y="554"/>
                  </a:lnTo>
                  <a:lnTo>
                    <a:pt x="20" y="550"/>
                  </a:lnTo>
                  <a:lnTo>
                    <a:pt x="24" y="550"/>
                  </a:lnTo>
                  <a:lnTo>
                    <a:pt x="24" y="544"/>
                  </a:lnTo>
                  <a:lnTo>
                    <a:pt x="20" y="544"/>
                  </a:lnTo>
                  <a:lnTo>
                    <a:pt x="20" y="540"/>
                  </a:lnTo>
                  <a:lnTo>
                    <a:pt x="14" y="534"/>
                  </a:lnTo>
                  <a:lnTo>
                    <a:pt x="14" y="530"/>
                  </a:lnTo>
                  <a:lnTo>
                    <a:pt x="10" y="530"/>
                  </a:lnTo>
                  <a:lnTo>
                    <a:pt x="10" y="524"/>
                  </a:lnTo>
                  <a:lnTo>
                    <a:pt x="14" y="524"/>
                  </a:lnTo>
                  <a:lnTo>
                    <a:pt x="14" y="520"/>
                  </a:lnTo>
                  <a:lnTo>
                    <a:pt x="14" y="514"/>
                  </a:lnTo>
                  <a:lnTo>
                    <a:pt x="20" y="514"/>
                  </a:lnTo>
                  <a:lnTo>
                    <a:pt x="20" y="510"/>
                  </a:lnTo>
                  <a:lnTo>
                    <a:pt x="24" y="510"/>
                  </a:lnTo>
                  <a:lnTo>
                    <a:pt x="24" y="504"/>
                  </a:lnTo>
                  <a:lnTo>
                    <a:pt x="30" y="504"/>
                  </a:lnTo>
                  <a:lnTo>
                    <a:pt x="30" y="500"/>
                  </a:lnTo>
                  <a:lnTo>
                    <a:pt x="30" y="494"/>
                  </a:lnTo>
                  <a:lnTo>
                    <a:pt x="34" y="490"/>
                  </a:lnTo>
                  <a:lnTo>
                    <a:pt x="40" y="484"/>
                  </a:lnTo>
                  <a:lnTo>
                    <a:pt x="44" y="484"/>
                  </a:lnTo>
                  <a:lnTo>
                    <a:pt x="44" y="480"/>
                  </a:lnTo>
                  <a:lnTo>
                    <a:pt x="50" y="480"/>
                  </a:lnTo>
                  <a:lnTo>
                    <a:pt x="50" y="474"/>
                  </a:lnTo>
                  <a:lnTo>
                    <a:pt x="54" y="474"/>
                  </a:lnTo>
                  <a:lnTo>
                    <a:pt x="60" y="474"/>
                  </a:lnTo>
                  <a:lnTo>
                    <a:pt x="60" y="470"/>
                  </a:lnTo>
                  <a:lnTo>
                    <a:pt x="64" y="464"/>
                  </a:lnTo>
                  <a:lnTo>
                    <a:pt x="64" y="460"/>
                  </a:lnTo>
                  <a:lnTo>
                    <a:pt x="70" y="460"/>
                  </a:lnTo>
                  <a:lnTo>
                    <a:pt x="70" y="454"/>
                  </a:lnTo>
                  <a:lnTo>
                    <a:pt x="70" y="460"/>
                  </a:lnTo>
                  <a:lnTo>
                    <a:pt x="74" y="460"/>
                  </a:lnTo>
                  <a:lnTo>
                    <a:pt x="74" y="464"/>
                  </a:lnTo>
                  <a:lnTo>
                    <a:pt x="80" y="464"/>
                  </a:lnTo>
                  <a:lnTo>
                    <a:pt x="80" y="460"/>
                  </a:lnTo>
                  <a:lnTo>
                    <a:pt x="84" y="454"/>
                  </a:lnTo>
                  <a:lnTo>
                    <a:pt x="84" y="450"/>
                  </a:lnTo>
                  <a:lnTo>
                    <a:pt x="90" y="450"/>
                  </a:lnTo>
                  <a:lnTo>
                    <a:pt x="94" y="450"/>
                  </a:lnTo>
                  <a:lnTo>
                    <a:pt x="94" y="444"/>
                  </a:lnTo>
                  <a:lnTo>
                    <a:pt x="100" y="444"/>
                  </a:lnTo>
                  <a:lnTo>
                    <a:pt x="104" y="444"/>
                  </a:lnTo>
                  <a:lnTo>
                    <a:pt x="110" y="444"/>
                  </a:lnTo>
                  <a:lnTo>
                    <a:pt x="110" y="440"/>
                  </a:lnTo>
                  <a:lnTo>
                    <a:pt x="114" y="440"/>
                  </a:lnTo>
                  <a:lnTo>
                    <a:pt x="120" y="440"/>
                  </a:lnTo>
                  <a:lnTo>
                    <a:pt x="124" y="434"/>
                  </a:lnTo>
                  <a:lnTo>
                    <a:pt x="130" y="434"/>
                  </a:lnTo>
                  <a:lnTo>
                    <a:pt x="134" y="434"/>
                  </a:lnTo>
                  <a:lnTo>
                    <a:pt x="134" y="430"/>
                  </a:lnTo>
                  <a:lnTo>
                    <a:pt x="140" y="430"/>
                  </a:lnTo>
                  <a:lnTo>
                    <a:pt x="140" y="424"/>
                  </a:lnTo>
                  <a:lnTo>
                    <a:pt x="134" y="424"/>
                  </a:lnTo>
                  <a:lnTo>
                    <a:pt x="134" y="420"/>
                  </a:lnTo>
                  <a:lnTo>
                    <a:pt x="134" y="414"/>
                  </a:lnTo>
                  <a:lnTo>
                    <a:pt x="140" y="414"/>
                  </a:lnTo>
                  <a:lnTo>
                    <a:pt x="144" y="414"/>
                  </a:lnTo>
                  <a:lnTo>
                    <a:pt x="150" y="414"/>
                  </a:lnTo>
                  <a:lnTo>
                    <a:pt x="150" y="410"/>
                  </a:lnTo>
                  <a:lnTo>
                    <a:pt x="154" y="410"/>
                  </a:lnTo>
                  <a:lnTo>
                    <a:pt x="154" y="404"/>
                  </a:lnTo>
                  <a:lnTo>
                    <a:pt x="150" y="404"/>
                  </a:lnTo>
                  <a:lnTo>
                    <a:pt x="150" y="400"/>
                  </a:lnTo>
                  <a:lnTo>
                    <a:pt x="154" y="400"/>
                  </a:lnTo>
                  <a:lnTo>
                    <a:pt x="160" y="400"/>
                  </a:lnTo>
                  <a:lnTo>
                    <a:pt x="160" y="394"/>
                  </a:lnTo>
                  <a:lnTo>
                    <a:pt x="164" y="394"/>
                  </a:lnTo>
                  <a:lnTo>
                    <a:pt x="164" y="390"/>
                  </a:lnTo>
                  <a:lnTo>
                    <a:pt x="170" y="390"/>
                  </a:lnTo>
                  <a:lnTo>
                    <a:pt x="170" y="384"/>
                  </a:lnTo>
                  <a:lnTo>
                    <a:pt x="174" y="384"/>
                  </a:lnTo>
                  <a:lnTo>
                    <a:pt x="174" y="380"/>
                  </a:lnTo>
                  <a:lnTo>
                    <a:pt x="180" y="380"/>
                  </a:lnTo>
                  <a:lnTo>
                    <a:pt x="180" y="374"/>
                  </a:lnTo>
                  <a:lnTo>
                    <a:pt x="180" y="380"/>
                  </a:lnTo>
                  <a:lnTo>
                    <a:pt x="184" y="380"/>
                  </a:lnTo>
                  <a:lnTo>
                    <a:pt x="184" y="374"/>
                  </a:lnTo>
                  <a:lnTo>
                    <a:pt x="184" y="370"/>
                  </a:lnTo>
                  <a:lnTo>
                    <a:pt x="190" y="364"/>
                  </a:lnTo>
                  <a:lnTo>
                    <a:pt x="194" y="364"/>
                  </a:lnTo>
                  <a:lnTo>
                    <a:pt x="194" y="360"/>
                  </a:lnTo>
                  <a:lnTo>
                    <a:pt x="200" y="360"/>
                  </a:lnTo>
                  <a:lnTo>
                    <a:pt x="200" y="354"/>
                  </a:lnTo>
                  <a:lnTo>
                    <a:pt x="204" y="354"/>
                  </a:lnTo>
                  <a:lnTo>
                    <a:pt x="204" y="350"/>
                  </a:lnTo>
                  <a:lnTo>
                    <a:pt x="210" y="350"/>
                  </a:lnTo>
                  <a:lnTo>
                    <a:pt x="210" y="344"/>
                  </a:lnTo>
                  <a:lnTo>
                    <a:pt x="214" y="344"/>
                  </a:lnTo>
                  <a:lnTo>
                    <a:pt x="214" y="340"/>
                  </a:lnTo>
                  <a:lnTo>
                    <a:pt x="220" y="340"/>
                  </a:lnTo>
                  <a:lnTo>
                    <a:pt x="220" y="334"/>
                  </a:lnTo>
                  <a:lnTo>
                    <a:pt x="224" y="334"/>
                  </a:lnTo>
                  <a:lnTo>
                    <a:pt x="224" y="330"/>
                  </a:lnTo>
                  <a:lnTo>
                    <a:pt x="230" y="330"/>
                  </a:lnTo>
                  <a:lnTo>
                    <a:pt x="234" y="324"/>
                  </a:lnTo>
                  <a:lnTo>
                    <a:pt x="240" y="324"/>
                  </a:lnTo>
                  <a:lnTo>
                    <a:pt x="240" y="320"/>
                  </a:lnTo>
                  <a:lnTo>
                    <a:pt x="244" y="320"/>
                  </a:lnTo>
                  <a:lnTo>
                    <a:pt x="244" y="314"/>
                  </a:lnTo>
                  <a:lnTo>
                    <a:pt x="250" y="310"/>
                  </a:lnTo>
                  <a:lnTo>
                    <a:pt x="254" y="310"/>
                  </a:lnTo>
                  <a:lnTo>
                    <a:pt x="254" y="304"/>
                  </a:lnTo>
                  <a:lnTo>
                    <a:pt x="260" y="304"/>
                  </a:lnTo>
                  <a:lnTo>
                    <a:pt x="260" y="300"/>
                  </a:lnTo>
                  <a:lnTo>
                    <a:pt x="264" y="300"/>
                  </a:lnTo>
                  <a:lnTo>
                    <a:pt x="264" y="294"/>
                  </a:lnTo>
                  <a:lnTo>
                    <a:pt x="270" y="294"/>
                  </a:lnTo>
                  <a:lnTo>
                    <a:pt x="270" y="300"/>
                  </a:lnTo>
                  <a:lnTo>
                    <a:pt x="274" y="300"/>
                  </a:lnTo>
                  <a:lnTo>
                    <a:pt x="274" y="294"/>
                  </a:lnTo>
                  <a:lnTo>
                    <a:pt x="274" y="290"/>
                  </a:lnTo>
                  <a:lnTo>
                    <a:pt x="270" y="290"/>
                  </a:lnTo>
                  <a:lnTo>
                    <a:pt x="270" y="284"/>
                  </a:lnTo>
                  <a:lnTo>
                    <a:pt x="274" y="284"/>
                  </a:lnTo>
                  <a:lnTo>
                    <a:pt x="274" y="280"/>
                  </a:lnTo>
                  <a:lnTo>
                    <a:pt x="274" y="274"/>
                  </a:lnTo>
                  <a:lnTo>
                    <a:pt x="274" y="270"/>
                  </a:lnTo>
                  <a:lnTo>
                    <a:pt x="274" y="264"/>
                  </a:lnTo>
                  <a:lnTo>
                    <a:pt x="280" y="260"/>
                  </a:lnTo>
                  <a:lnTo>
                    <a:pt x="280" y="254"/>
                  </a:lnTo>
                  <a:lnTo>
                    <a:pt x="284" y="254"/>
                  </a:lnTo>
                  <a:lnTo>
                    <a:pt x="284" y="250"/>
                  </a:lnTo>
                  <a:lnTo>
                    <a:pt x="284" y="244"/>
                  </a:lnTo>
                  <a:lnTo>
                    <a:pt x="284" y="240"/>
                  </a:lnTo>
                  <a:lnTo>
                    <a:pt x="284" y="234"/>
                  </a:lnTo>
                  <a:lnTo>
                    <a:pt x="280" y="230"/>
                  </a:lnTo>
                  <a:lnTo>
                    <a:pt x="280" y="224"/>
                  </a:lnTo>
                  <a:lnTo>
                    <a:pt x="284" y="224"/>
                  </a:lnTo>
                  <a:lnTo>
                    <a:pt x="290" y="220"/>
                  </a:lnTo>
                  <a:lnTo>
                    <a:pt x="290" y="214"/>
                  </a:lnTo>
                  <a:lnTo>
                    <a:pt x="294" y="214"/>
                  </a:lnTo>
                  <a:lnTo>
                    <a:pt x="300" y="210"/>
                  </a:lnTo>
                  <a:lnTo>
                    <a:pt x="304" y="210"/>
                  </a:lnTo>
                  <a:lnTo>
                    <a:pt x="310" y="204"/>
                  </a:lnTo>
                  <a:lnTo>
                    <a:pt x="314" y="194"/>
                  </a:lnTo>
                  <a:lnTo>
                    <a:pt x="320" y="190"/>
                  </a:lnTo>
                  <a:lnTo>
                    <a:pt x="324" y="184"/>
                  </a:lnTo>
                  <a:lnTo>
                    <a:pt x="324" y="180"/>
                  </a:lnTo>
                  <a:lnTo>
                    <a:pt x="330" y="174"/>
                  </a:lnTo>
                  <a:lnTo>
                    <a:pt x="334" y="170"/>
                  </a:lnTo>
                  <a:lnTo>
                    <a:pt x="330" y="164"/>
                  </a:lnTo>
                  <a:lnTo>
                    <a:pt x="330" y="160"/>
                  </a:lnTo>
                  <a:lnTo>
                    <a:pt x="324" y="160"/>
                  </a:lnTo>
                  <a:lnTo>
                    <a:pt x="324" y="154"/>
                  </a:lnTo>
                  <a:lnTo>
                    <a:pt x="320" y="154"/>
                  </a:lnTo>
                  <a:lnTo>
                    <a:pt x="320" y="150"/>
                  </a:lnTo>
                  <a:lnTo>
                    <a:pt x="314" y="144"/>
                  </a:lnTo>
                  <a:lnTo>
                    <a:pt x="314" y="140"/>
                  </a:lnTo>
                  <a:lnTo>
                    <a:pt x="314" y="136"/>
                  </a:lnTo>
                  <a:lnTo>
                    <a:pt x="314" y="130"/>
                  </a:lnTo>
                  <a:lnTo>
                    <a:pt x="314" y="126"/>
                  </a:lnTo>
                  <a:lnTo>
                    <a:pt x="310" y="120"/>
                  </a:lnTo>
                  <a:lnTo>
                    <a:pt x="310" y="116"/>
                  </a:lnTo>
                  <a:lnTo>
                    <a:pt x="310" y="110"/>
                  </a:lnTo>
                  <a:lnTo>
                    <a:pt x="304" y="110"/>
                  </a:lnTo>
                  <a:lnTo>
                    <a:pt x="304" y="106"/>
                  </a:lnTo>
                  <a:lnTo>
                    <a:pt x="304" y="90"/>
                  </a:lnTo>
                  <a:lnTo>
                    <a:pt x="304" y="76"/>
                  </a:lnTo>
                  <a:lnTo>
                    <a:pt x="304" y="70"/>
                  </a:lnTo>
                  <a:lnTo>
                    <a:pt x="304" y="60"/>
                  </a:lnTo>
                  <a:lnTo>
                    <a:pt x="310" y="60"/>
                  </a:lnTo>
                  <a:lnTo>
                    <a:pt x="314" y="60"/>
                  </a:lnTo>
                  <a:lnTo>
                    <a:pt x="320" y="60"/>
                  </a:lnTo>
                  <a:lnTo>
                    <a:pt x="320" y="56"/>
                  </a:lnTo>
                  <a:lnTo>
                    <a:pt x="324" y="56"/>
                  </a:lnTo>
                  <a:lnTo>
                    <a:pt x="330" y="56"/>
                  </a:lnTo>
                  <a:lnTo>
                    <a:pt x="334" y="56"/>
                  </a:lnTo>
                  <a:lnTo>
                    <a:pt x="334" y="50"/>
                  </a:lnTo>
                  <a:lnTo>
                    <a:pt x="340" y="50"/>
                  </a:lnTo>
                  <a:lnTo>
                    <a:pt x="344" y="50"/>
                  </a:lnTo>
                  <a:lnTo>
                    <a:pt x="344" y="46"/>
                  </a:lnTo>
                  <a:lnTo>
                    <a:pt x="344" y="40"/>
                  </a:lnTo>
                  <a:lnTo>
                    <a:pt x="344" y="36"/>
                  </a:lnTo>
                  <a:lnTo>
                    <a:pt x="344" y="30"/>
                  </a:lnTo>
                  <a:lnTo>
                    <a:pt x="344" y="26"/>
                  </a:lnTo>
                  <a:lnTo>
                    <a:pt x="344" y="20"/>
                  </a:lnTo>
                  <a:lnTo>
                    <a:pt x="344" y="16"/>
                  </a:lnTo>
                  <a:lnTo>
                    <a:pt x="344" y="10"/>
                  </a:lnTo>
                  <a:lnTo>
                    <a:pt x="350" y="10"/>
                  </a:lnTo>
                  <a:lnTo>
                    <a:pt x="344" y="10"/>
                  </a:lnTo>
                  <a:lnTo>
                    <a:pt x="350" y="6"/>
                  </a:lnTo>
                  <a:lnTo>
                    <a:pt x="354" y="6"/>
                  </a:lnTo>
                  <a:lnTo>
                    <a:pt x="360" y="6"/>
                  </a:lnTo>
                  <a:lnTo>
                    <a:pt x="360" y="0"/>
                  </a:lnTo>
                  <a:lnTo>
                    <a:pt x="364" y="0"/>
                  </a:lnTo>
                  <a:lnTo>
                    <a:pt x="384" y="0"/>
                  </a:lnTo>
                  <a:lnTo>
                    <a:pt x="414" y="0"/>
                  </a:lnTo>
                  <a:lnTo>
                    <a:pt x="414" y="20"/>
                  </a:lnTo>
                  <a:lnTo>
                    <a:pt x="414" y="40"/>
                  </a:lnTo>
                  <a:lnTo>
                    <a:pt x="414" y="56"/>
                  </a:lnTo>
                  <a:lnTo>
                    <a:pt x="414" y="60"/>
                  </a:lnTo>
                  <a:lnTo>
                    <a:pt x="414" y="66"/>
                  </a:lnTo>
                  <a:lnTo>
                    <a:pt x="420" y="66"/>
                  </a:lnTo>
                  <a:lnTo>
                    <a:pt x="420" y="70"/>
                  </a:lnTo>
                  <a:lnTo>
                    <a:pt x="424" y="70"/>
                  </a:lnTo>
                  <a:lnTo>
                    <a:pt x="430" y="70"/>
                  </a:lnTo>
                  <a:lnTo>
                    <a:pt x="430" y="76"/>
                  </a:lnTo>
                  <a:lnTo>
                    <a:pt x="434" y="76"/>
                  </a:lnTo>
                  <a:lnTo>
                    <a:pt x="434" y="70"/>
                  </a:lnTo>
                  <a:lnTo>
                    <a:pt x="440" y="70"/>
                  </a:lnTo>
                  <a:lnTo>
                    <a:pt x="444" y="70"/>
                  </a:lnTo>
                  <a:lnTo>
                    <a:pt x="444" y="76"/>
                  </a:lnTo>
                  <a:lnTo>
                    <a:pt x="450" y="76"/>
                  </a:lnTo>
                  <a:lnTo>
                    <a:pt x="450" y="80"/>
                  </a:lnTo>
                  <a:lnTo>
                    <a:pt x="454" y="80"/>
                  </a:lnTo>
                  <a:lnTo>
                    <a:pt x="460" y="80"/>
                  </a:lnTo>
                  <a:lnTo>
                    <a:pt x="460" y="86"/>
                  </a:lnTo>
                  <a:lnTo>
                    <a:pt x="464" y="86"/>
                  </a:lnTo>
                  <a:lnTo>
                    <a:pt x="464" y="90"/>
                  </a:lnTo>
                  <a:lnTo>
                    <a:pt x="464" y="96"/>
                  </a:lnTo>
                  <a:lnTo>
                    <a:pt x="470" y="96"/>
                  </a:lnTo>
                  <a:lnTo>
                    <a:pt x="474" y="96"/>
                  </a:lnTo>
                  <a:lnTo>
                    <a:pt x="474" y="100"/>
                  </a:lnTo>
                  <a:lnTo>
                    <a:pt x="480" y="100"/>
                  </a:lnTo>
                  <a:lnTo>
                    <a:pt x="480" y="106"/>
                  </a:lnTo>
                  <a:lnTo>
                    <a:pt x="484" y="106"/>
                  </a:lnTo>
                  <a:lnTo>
                    <a:pt x="490" y="106"/>
                  </a:lnTo>
                  <a:lnTo>
                    <a:pt x="490" y="110"/>
                  </a:lnTo>
                  <a:lnTo>
                    <a:pt x="494" y="110"/>
                  </a:lnTo>
                  <a:lnTo>
                    <a:pt x="500" y="110"/>
                  </a:lnTo>
                  <a:lnTo>
                    <a:pt x="504" y="110"/>
                  </a:lnTo>
                  <a:lnTo>
                    <a:pt x="510" y="110"/>
                  </a:lnTo>
                  <a:lnTo>
                    <a:pt x="510" y="116"/>
                  </a:lnTo>
                  <a:lnTo>
                    <a:pt x="514" y="116"/>
                  </a:lnTo>
                  <a:lnTo>
                    <a:pt x="520" y="116"/>
                  </a:lnTo>
                  <a:lnTo>
                    <a:pt x="514" y="116"/>
                  </a:lnTo>
                  <a:lnTo>
                    <a:pt x="514" y="120"/>
                  </a:lnTo>
                  <a:lnTo>
                    <a:pt x="510" y="126"/>
                  </a:lnTo>
                  <a:lnTo>
                    <a:pt x="504" y="126"/>
                  </a:lnTo>
                  <a:lnTo>
                    <a:pt x="504" y="130"/>
                  </a:lnTo>
                  <a:lnTo>
                    <a:pt x="500" y="130"/>
                  </a:lnTo>
                  <a:lnTo>
                    <a:pt x="494" y="130"/>
                  </a:lnTo>
                  <a:lnTo>
                    <a:pt x="490" y="130"/>
                  </a:lnTo>
                  <a:lnTo>
                    <a:pt x="484" y="130"/>
                  </a:lnTo>
                  <a:lnTo>
                    <a:pt x="480" y="130"/>
                  </a:lnTo>
                  <a:lnTo>
                    <a:pt x="474" y="130"/>
                  </a:lnTo>
                  <a:lnTo>
                    <a:pt x="470" y="136"/>
                  </a:lnTo>
                  <a:lnTo>
                    <a:pt x="470" y="140"/>
                  </a:lnTo>
                  <a:lnTo>
                    <a:pt x="464" y="144"/>
                  </a:lnTo>
                  <a:lnTo>
                    <a:pt x="464" y="150"/>
                  </a:lnTo>
                  <a:lnTo>
                    <a:pt x="464" y="160"/>
                  </a:lnTo>
                  <a:lnTo>
                    <a:pt x="460" y="160"/>
                  </a:lnTo>
                  <a:lnTo>
                    <a:pt x="460" y="164"/>
                  </a:lnTo>
                  <a:lnTo>
                    <a:pt x="454" y="164"/>
                  </a:lnTo>
                  <a:lnTo>
                    <a:pt x="450" y="160"/>
                  </a:lnTo>
                  <a:lnTo>
                    <a:pt x="450" y="154"/>
                  </a:lnTo>
                  <a:lnTo>
                    <a:pt x="444" y="154"/>
                  </a:lnTo>
                  <a:lnTo>
                    <a:pt x="444" y="150"/>
                  </a:lnTo>
                  <a:lnTo>
                    <a:pt x="440" y="150"/>
                  </a:lnTo>
                  <a:lnTo>
                    <a:pt x="434" y="150"/>
                  </a:lnTo>
                  <a:lnTo>
                    <a:pt x="430" y="150"/>
                  </a:lnTo>
                  <a:lnTo>
                    <a:pt x="424" y="154"/>
                  </a:lnTo>
                  <a:lnTo>
                    <a:pt x="420" y="154"/>
                  </a:lnTo>
                  <a:lnTo>
                    <a:pt x="420" y="160"/>
                  </a:lnTo>
                  <a:lnTo>
                    <a:pt x="414" y="164"/>
                  </a:lnTo>
                  <a:lnTo>
                    <a:pt x="410" y="164"/>
                  </a:lnTo>
                  <a:lnTo>
                    <a:pt x="410" y="170"/>
                  </a:lnTo>
                  <a:lnTo>
                    <a:pt x="410" y="174"/>
                  </a:lnTo>
                  <a:lnTo>
                    <a:pt x="404" y="180"/>
                  </a:lnTo>
                  <a:lnTo>
                    <a:pt x="410" y="180"/>
                  </a:lnTo>
                  <a:lnTo>
                    <a:pt x="410" y="184"/>
                  </a:lnTo>
                  <a:lnTo>
                    <a:pt x="404" y="184"/>
                  </a:lnTo>
                  <a:lnTo>
                    <a:pt x="404" y="190"/>
                  </a:lnTo>
                  <a:lnTo>
                    <a:pt x="400" y="190"/>
                  </a:lnTo>
                  <a:lnTo>
                    <a:pt x="394" y="190"/>
                  </a:lnTo>
                  <a:lnTo>
                    <a:pt x="390" y="190"/>
                  </a:lnTo>
                  <a:lnTo>
                    <a:pt x="384" y="190"/>
                  </a:lnTo>
                  <a:lnTo>
                    <a:pt x="384" y="184"/>
                  </a:lnTo>
                  <a:lnTo>
                    <a:pt x="384" y="190"/>
                  </a:lnTo>
                  <a:lnTo>
                    <a:pt x="380" y="184"/>
                  </a:lnTo>
                  <a:lnTo>
                    <a:pt x="374" y="184"/>
                  </a:lnTo>
                  <a:lnTo>
                    <a:pt x="370" y="180"/>
                  </a:lnTo>
                  <a:lnTo>
                    <a:pt x="364" y="180"/>
                  </a:lnTo>
                  <a:lnTo>
                    <a:pt x="360" y="180"/>
                  </a:lnTo>
                  <a:lnTo>
                    <a:pt x="354" y="180"/>
                  </a:lnTo>
                  <a:lnTo>
                    <a:pt x="350" y="180"/>
                  </a:lnTo>
                  <a:lnTo>
                    <a:pt x="350" y="194"/>
                  </a:lnTo>
                  <a:lnTo>
                    <a:pt x="350" y="210"/>
                  </a:lnTo>
                  <a:lnTo>
                    <a:pt x="350" y="234"/>
                  </a:lnTo>
                  <a:lnTo>
                    <a:pt x="350" y="240"/>
                  </a:lnTo>
                  <a:lnTo>
                    <a:pt x="350" y="270"/>
                  </a:lnTo>
                  <a:lnTo>
                    <a:pt x="350" y="294"/>
                  </a:lnTo>
                  <a:lnTo>
                    <a:pt x="350" y="320"/>
                  </a:lnTo>
                  <a:lnTo>
                    <a:pt x="350" y="340"/>
                  </a:lnTo>
                  <a:lnTo>
                    <a:pt x="344" y="364"/>
                  </a:lnTo>
                  <a:lnTo>
                    <a:pt x="344" y="374"/>
                  </a:lnTo>
                  <a:lnTo>
                    <a:pt x="344" y="404"/>
                  </a:lnTo>
                  <a:lnTo>
                    <a:pt x="344" y="414"/>
                  </a:lnTo>
                  <a:lnTo>
                    <a:pt x="344" y="420"/>
                  </a:lnTo>
                  <a:lnTo>
                    <a:pt x="344" y="450"/>
                  </a:lnTo>
                  <a:lnTo>
                    <a:pt x="334" y="444"/>
                  </a:lnTo>
                  <a:lnTo>
                    <a:pt x="310" y="444"/>
                  </a:lnTo>
                  <a:lnTo>
                    <a:pt x="304" y="444"/>
                  </a:lnTo>
                  <a:lnTo>
                    <a:pt x="280" y="444"/>
                  </a:lnTo>
                  <a:lnTo>
                    <a:pt x="270" y="444"/>
                  </a:lnTo>
                  <a:lnTo>
                    <a:pt x="270" y="454"/>
                  </a:lnTo>
                  <a:lnTo>
                    <a:pt x="270" y="470"/>
                  </a:lnTo>
                  <a:lnTo>
                    <a:pt x="270" y="490"/>
                  </a:lnTo>
                  <a:lnTo>
                    <a:pt x="270" y="504"/>
                  </a:lnTo>
                  <a:lnTo>
                    <a:pt x="270" y="510"/>
                  </a:lnTo>
                  <a:lnTo>
                    <a:pt x="270" y="530"/>
                  </a:lnTo>
                  <a:lnTo>
                    <a:pt x="240" y="534"/>
                  </a:lnTo>
                  <a:lnTo>
                    <a:pt x="234" y="534"/>
                  </a:lnTo>
                  <a:lnTo>
                    <a:pt x="230" y="540"/>
                  </a:lnTo>
                  <a:lnTo>
                    <a:pt x="210" y="544"/>
                  </a:lnTo>
                  <a:lnTo>
                    <a:pt x="174" y="554"/>
                  </a:lnTo>
                  <a:lnTo>
                    <a:pt x="170" y="560"/>
                  </a:lnTo>
                  <a:lnTo>
                    <a:pt x="164" y="560"/>
                  </a:lnTo>
                  <a:lnTo>
                    <a:pt x="164" y="564"/>
                  </a:lnTo>
                  <a:lnTo>
                    <a:pt x="154" y="564"/>
                  </a:lnTo>
                  <a:lnTo>
                    <a:pt x="154" y="560"/>
                  </a:lnTo>
                  <a:lnTo>
                    <a:pt x="134" y="560"/>
                  </a:lnTo>
                  <a:lnTo>
                    <a:pt x="124" y="560"/>
                  </a:lnTo>
                  <a:lnTo>
                    <a:pt x="120" y="560"/>
                  </a:lnTo>
                  <a:lnTo>
                    <a:pt x="114" y="560"/>
                  </a:lnTo>
                  <a:lnTo>
                    <a:pt x="100" y="560"/>
                  </a:lnTo>
                  <a:lnTo>
                    <a:pt x="94" y="560"/>
                  </a:lnTo>
                  <a:lnTo>
                    <a:pt x="84" y="560"/>
                  </a:lnTo>
                  <a:lnTo>
                    <a:pt x="80" y="560"/>
                  </a:lnTo>
                  <a:lnTo>
                    <a:pt x="74" y="560"/>
                  </a:lnTo>
                  <a:lnTo>
                    <a:pt x="70" y="560"/>
                  </a:lnTo>
                  <a:lnTo>
                    <a:pt x="60" y="560"/>
                  </a:lnTo>
                  <a:lnTo>
                    <a:pt x="50" y="560"/>
                  </a:lnTo>
                  <a:lnTo>
                    <a:pt x="34" y="560"/>
                  </a:lnTo>
                  <a:lnTo>
                    <a:pt x="14" y="554"/>
                  </a:lnTo>
                  <a:lnTo>
                    <a:pt x="0" y="554"/>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6" name="Freeform 315">
              <a:extLst>
                <a:ext uri="{FF2B5EF4-FFF2-40B4-BE49-F238E27FC236}">
                  <a16:creationId xmlns:a16="http://schemas.microsoft.com/office/drawing/2014/main" id="{99E7A389-A821-7A7F-1247-2FAE453367D2}"/>
                </a:ext>
              </a:extLst>
            </p:cNvPr>
            <p:cNvSpPr>
              <a:spLocks/>
            </p:cNvSpPr>
            <p:nvPr/>
          </p:nvSpPr>
          <p:spPr bwMode="auto">
            <a:xfrm>
              <a:off x="4330700" y="1524000"/>
              <a:ext cx="460375" cy="365125"/>
            </a:xfrm>
            <a:custGeom>
              <a:avLst/>
              <a:gdLst>
                <a:gd name="T0" fmla="*/ 15875 w 290"/>
                <a:gd name="T1" fmla="*/ 95250 h 230"/>
                <a:gd name="T2" fmla="*/ 25400 w 290"/>
                <a:gd name="T3" fmla="*/ 88900 h 230"/>
                <a:gd name="T4" fmla="*/ 47625 w 290"/>
                <a:gd name="T5" fmla="*/ 79375 h 230"/>
                <a:gd name="T6" fmla="*/ 57150 w 290"/>
                <a:gd name="T7" fmla="*/ 57150 h 230"/>
                <a:gd name="T8" fmla="*/ 79375 w 290"/>
                <a:gd name="T9" fmla="*/ 41275 h 230"/>
                <a:gd name="T10" fmla="*/ 95250 w 290"/>
                <a:gd name="T11" fmla="*/ 15875 h 230"/>
                <a:gd name="T12" fmla="*/ 127000 w 290"/>
                <a:gd name="T13" fmla="*/ 15875 h 230"/>
                <a:gd name="T14" fmla="*/ 142875 w 290"/>
                <a:gd name="T15" fmla="*/ 31750 h 230"/>
                <a:gd name="T16" fmla="*/ 165100 w 290"/>
                <a:gd name="T17" fmla="*/ 41275 h 230"/>
                <a:gd name="T18" fmla="*/ 200025 w 290"/>
                <a:gd name="T19" fmla="*/ 41275 h 230"/>
                <a:gd name="T20" fmla="*/ 222250 w 290"/>
                <a:gd name="T21" fmla="*/ 31750 h 230"/>
                <a:gd name="T22" fmla="*/ 228600 w 290"/>
                <a:gd name="T23" fmla="*/ 41275 h 230"/>
                <a:gd name="T24" fmla="*/ 254000 w 290"/>
                <a:gd name="T25" fmla="*/ 47625 h 230"/>
                <a:gd name="T26" fmla="*/ 307975 w 290"/>
                <a:gd name="T27" fmla="*/ 15875 h 230"/>
                <a:gd name="T28" fmla="*/ 349250 w 290"/>
                <a:gd name="T29" fmla="*/ 79375 h 230"/>
                <a:gd name="T30" fmla="*/ 333375 w 290"/>
                <a:gd name="T31" fmla="*/ 104775 h 230"/>
                <a:gd name="T32" fmla="*/ 323850 w 290"/>
                <a:gd name="T33" fmla="*/ 142875 h 230"/>
                <a:gd name="T34" fmla="*/ 349250 w 290"/>
                <a:gd name="T35" fmla="*/ 152400 h 230"/>
                <a:gd name="T36" fmla="*/ 365125 w 290"/>
                <a:gd name="T37" fmla="*/ 168275 h 230"/>
                <a:gd name="T38" fmla="*/ 381000 w 290"/>
                <a:gd name="T39" fmla="*/ 184150 h 230"/>
                <a:gd name="T40" fmla="*/ 381000 w 290"/>
                <a:gd name="T41" fmla="*/ 200025 h 230"/>
                <a:gd name="T42" fmla="*/ 396875 w 290"/>
                <a:gd name="T43" fmla="*/ 215900 h 230"/>
                <a:gd name="T44" fmla="*/ 396875 w 290"/>
                <a:gd name="T45" fmla="*/ 231775 h 230"/>
                <a:gd name="T46" fmla="*/ 419100 w 290"/>
                <a:gd name="T47" fmla="*/ 254000 h 230"/>
                <a:gd name="T48" fmla="*/ 434975 w 290"/>
                <a:gd name="T49" fmla="*/ 269875 h 230"/>
                <a:gd name="T50" fmla="*/ 450850 w 290"/>
                <a:gd name="T51" fmla="*/ 295275 h 230"/>
                <a:gd name="T52" fmla="*/ 450850 w 290"/>
                <a:gd name="T53" fmla="*/ 311150 h 230"/>
                <a:gd name="T54" fmla="*/ 434975 w 290"/>
                <a:gd name="T55" fmla="*/ 327025 h 230"/>
                <a:gd name="T56" fmla="*/ 403225 w 290"/>
                <a:gd name="T57" fmla="*/ 327025 h 230"/>
                <a:gd name="T58" fmla="*/ 387350 w 290"/>
                <a:gd name="T59" fmla="*/ 339725 h 230"/>
                <a:gd name="T60" fmla="*/ 355600 w 290"/>
                <a:gd name="T61" fmla="*/ 333375 h 230"/>
                <a:gd name="T62" fmla="*/ 339725 w 290"/>
                <a:gd name="T63" fmla="*/ 317500 h 230"/>
                <a:gd name="T64" fmla="*/ 317500 w 290"/>
                <a:gd name="T65" fmla="*/ 327025 h 230"/>
                <a:gd name="T66" fmla="*/ 301625 w 290"/>
                <a:gd name="T67" fmla="*/ 311150 h 230"/>
                <a:gd name="T68" fmla="*/ 276225 w 290"/>
                <a:gd name="T69" fmla="*/ 311150 h 230"/>
                <a:gd name="T70" fmla="*/ 238125 w 290"/>
                <a:gd name="T71" fmla="*/ 333375 h 230"/>
                <a:gd name="T72" fmla="*/ 222250 w 290"/>
                <a:gd name="T73" fmla="*/ 349250 h 230"/>
                <a:gd name="T74" fmla="*/ 200025 w 290"/>
                <a:gd name="T75" fmla="*/ 355600 h 230"/>
                <a:gd name="T76" fmla="*/ 165100 w 290"/>
                <a:gd name="T77" fmla="*/ 355600 h 230"/>
                <a:gd name="T78" fmla="*/ 136525 w 290"/>
                <a:gd name="T79" fmla="*/ 355600 h 230"/>
                <a:gd name="T80" fmla="*/ 88900 w 290"/>
                <a:gd name="T81" fmla="*/ 327025 h 230"/>
                <a:gd name="T82" fmla="*/ 25400 w 290"/>
                <a:gd name="T83" fmla="*/ 295275 h 230"/>
                <a:gd name="T84" fmla="*/ 31750 w 290"/>
                <a:gd name="T85" fmla="*/ 269875 h 230"/>
                <a:gd name="T86" fmla="*/ 31750 w 290"/>
                <a:gd name="T87" fmla="*/ 254000 h 230"/>
                <a:gd name="T88" fmla="*/ 41275 w 290"/>
                <a:gd name="T89" fmla="*/ 231775 h 230"/>
                <a:gd name="T90" fmla="*/ 47625 w 290"/>
                <a:gd name="T91" fmla="*/ 206375 h 230"/>
                <a:gd name="T92" fmla="*/ 41275 w 290"/>
                <a:gd name="T93" fmla="*/ 142875 h 230"/>
                <a:gd name="T94" fmla="*/ 9525 w 290"/>
                <a:gd name="T95" fmla="*/ 111125 h 2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0"/>
                <a:gd name="T145" fmla="*/ 0 h 230"/>
                <a:gd name="T146" fmla="*/ 290 w 290"/>
                <a:gd name="T147" fmla="*/ 230 h 2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0" h="230">
                  <a:moveTo>
                    <a:pt x="0" y="66"/>
                  </a:moveTo>
                  <a:lnTo>
                    <a:pt x="0" y="60"/>
                  </a:lnTo>
                  <a:lnTo>
                    <a:pt x="6" y="60"/>
                  </a:lnTo>
                  <a:lnTo>
                    <a:pt x="10" y="60"/>
                  </a:lnTo>
                  <a:lnTo>
                    <a:pt x="10" y="56"/>
                  </a:lnTo>
                  <a:lnTo>
                    <a:pt x="10" y="60"/>
                  </a:lnTo>
                  <a:lnTo>
                    <a:pt x="16" y="60"/>
                  </a:lnTo>
                  <a:lnTo>
                    <a:pt x="16" y="56"/>
                  </a:lnTo>
                  <a:lnTo>
                    <a:pt x="20" y="56"/>
                  </a:lnTo>
                  <a:lnTo>
                    <a:pt x="26" y="56"/>
                  </a:lnTo>
                  <a:lnTo>
                    <a:pt x="26" y="50"/>
                  </a:lnTo>
                  <a:lnTo>
                    <a:pt x="30" y="50"/>
                  </a:lnTo>
                  <a:lnTo>
                    <a:pt x="30" y="46"/>
                  </a:lnTo>
                  <a:lnTo>
                    <a:pt x="30" y="40"/>
                  </a:lnTo>
                  <a:lnTo>
                    <a:pt x="36" y="40"/>
                  </a:lnTo>
                  <a:lnTo>
                    <a:pt x="36" y="36"/>
                  </a:lnTo>
                  <a:lnTo>
                    <a:pt x="40" y="36"/>
                  </a:lnTo>
                  <a:lnTo>
                    <a:pt x="40" y="30"/>
                  </a:lnTo>
                  <a:lnTo>
                    <a:pt x="46" y="30"/>
                  </a:lnTo>
                  <a:lnTo>
                    <a:pt x="50" y="26"/>
                  </a:lnTo>
                  <a:lnTo>
                    <a:pt x="50" y="20"/>
                  </a:lnTo>
                  <a:lnTo>
                    <a:pt x="56" y="20"/>
                  </a:lnTo>
                  <a:lnTo>
                    <a:pt x="60" y="16"/>
                  </a:lnTo>
                  <a:lnTo>
                    <a:pt x="60" y="10"/>
                  </a:lnTo>
                  <a:lnTo>
                    <a:pt x="66" y="10"/>
                  </a:lnTo>
                  <a:lnTo>
                    <a:pt x="70" y="10"/>
                  </a:lnTo>
                  <a:lnTo>
                    <a:pt x="76" y="10"/>
                  </a:lnTo>
                  <a:lnTo>
                    <a:pt x="80" y="10"/>
                  </a:lnTo>
                  <a:lnTo>
                    <a:pt x="80" y="16"/>
                  </a:lnTo>
                  <a:lnTo>
                    <a:pt x="86" y="16"/>
                  </a:lnTo>
                  <a:lnTo>
                    <a:pt x="86" y="20"/>
                  </a:lnTo>
                  <a:lnTo>
                    <a:pt x="90" y="20"/>
                  </a:lnTo>
                  <a:lnTo>
                    <a:pt x="96" y="20"/>
                  </a:lnTo>
                  <a:lnTo>
                    <a:pt x="100" y="20"/>
                  </a:lnTo>
                  <a:lnTo>
                    <a:pt x="104" y="20"/>
                  </a:lnTo>
                  <a:lnTo>
                    <a:pt x="104" y="26"/>
                  </a:lnTo>
                  <a:lnTo>
                    <a:pt x="110" y="26"/>
                  </a:lnTo>
                  <a:lnTo>
                    <a:pt x="116" y="26"/>
                  </a:lnTo>
                  <a:lnTo>
                    <a:pt x="120" y="26"/>
                  </a:lnTo>
                  <a:lnTo>
                    <a:pt x="126" y="26"/>
                  </a:lnTo>
                  <a:lnTo>
                    <a:pt x="130" y="26"/>
                  </a:lnTo>
                  <a:lnTo>
                    <a:pt x="134" y="26"/>
                  </a:lnTo>
                  <a:lnTo>
                    <a:pt x="134" y="20"/>
                  </a:lnTo>
                  <a:lnTo>
                    <a:pt x="140" y="20"/>
                  </a:lnTo>
                  <a:lnTo>
                    <a:pt x="140" y="26"/>
                  </a:lnTo>
                  <a:lnTo>
                    <a:pt x="140" y="20"/>
                  </a:lnTo>
                  <a:lnTo>
                    <a:pt x="144" y="20"/>
                  </a:lnTo>
                  <a:lnTo>
                    <a:pt x="144" y="26"/>
                  </a:lnTo>
                  <a:lnTo>
                    <a:pt x="150" y="26"/>
                  </a:lnTo>
                  <a:lnTo>
                    <a:pt x="150" y="30"/>
                  </a:lnTo>
                  <a:lnTo>
                    <a:pt x="154" y="30"/>
                  </a:lnTo>
                  <a:lnTo>
                    <a:pt x="160" y="30"/>
                  </a:lnTo>
                  <a:lnTo>
                    <a:pt x="170" y="20"/>
                  </a:lnTo>
                  <a:lnTo>
                    <a:pt x="200" y="0"/>
                  </a:lnTo>
                  <a:lnTo>
                    <a:pt x="200" y="6"/>
                  </a:lnTo>
                  <a:lnTo>
                    <a:pt x="194" y="10"/>
                  </a:lnTo>
                  <a:lnTo>
                    <a:pt x="204" y="20"/>
                  </a:lnTo>
                  <a:lnTo>
                    <a:pt x="224" y="46"/>
                  </a:lnTo>
                  <a:lnTo>
                    <a:pt x="220" y="46"/>
                  </a:lnTo>
                  <a:lnTo>
                    <a:pt x="220" y="50"/>
                  </a:lnTo>
                  <a:lnTo>
                    <a:pt x="214" y="56"/>
                  </a:lnTo>
                  <a:lnTo>
                    <a:pt x="214" y="60"/>
                  </a:lnTo>
                  <a:lnTo>
                    <a:pt x="210" y="60"/>
                  </a:lnTo>
                  <a:lnTo>
                    <a:pt x="210" y="66"/>
                  </a:lnTo>
                  <a:lnTo>
                    <a:pt x="210" y="70"/>
                  </a:lnTo>
                  <a:lnTo>
                    <a:pt x="214" y="70"/>
                  </a:lnTo>
                  <a:lnTo>
                    <a:pt x="204" y="86"/>
                  </a:lnTo>
                  <a:lnTo>
                    <a:pt x="204" y="90"/>
                  </a:lnTo>
                  <a:lnTo>
                    <a:pt x="210" y="90"/>
                  </a:lnTo>
                  <a:lnTo>
                    <a:pt x="210" y="96"/>
                  </a:lnTo>
                  <a:lnTo>
                    <a:pt x="214" y="96"/>
                  </a:lnTo>
                  <a:lnTo>
                    <a:pt x="220" y="96"/>
                  </a:lnTo>
                  <a:lnTo>
                    <a:pt x="220" y="100"/>
                  </a:lnTo>
                  <a:lnTo>
                    <a:pt x="224" y="100"/>
                  </a:lnTo>
                  <a:lnTo>
                    <a:pt x="230" y="100"/>
                  </a:lnTo>
                  <a:lnTo>
                    <a:pt x="230" y="106"/>
                  </a:lnTo>
                  <a:lnTo>
                    <a:pt x="234" y="106"/>
                  </a:lnTo>
                  <a:lnTo>
                    <a:pt x="234" y="110"/>
                  </a:lnTo>
                  <a:lnTo>
                    <a:pt x="234" y="116"/>
                  </a:lnTo>
                  <a:lnTo>
                    <a:pt x="240" y="116"/>
                  </a:lnTo>
                  <a:lnTo>
                    <a:pt x="240" y="120"/>
                  </a:lnTo>
                  <a:lnTo>
                    <a:pt x="244" y="120"/>
                  </a:lnTo>
                  <a:lnTo>
                    <a:pt x="240" y="120"/>
                  </a:lnTo>
                  <a:lnTo>
                    <a:pt x="240" y="126"/>
                  </a:lnTo>
                  <a:lnTo>
                    <a:pt x="244" y="126"/>
                  </a:lnTo>
                  <a:lnTo>
                    <a:pt x="244" y="130"/>
                  </a:lnTo>
                  <a:lnTo>
                    <a:pt x="250" y="130"/>
                  </a:lnTo>
                  <a:lnTo>
                    <a:pt x="250" y="136"/>
                  </a:lnTo>
                  <a:lnTo>
                    <a:pt x="254" y="136"/>
                  </a:lnTo>
                  <a:lnTo>
                    <a:pt x="254" y="140"/>
                  </a:lnTo>
                  <a:lnTo>
                    <a:pt x="254" y="146"/>
                  </a:lnTo>
                  <a:lnTo>
                    <a:pt x="250" y="146"/>
                  </a:lnTo>
                  <a:lnTo>
                    <a:pt x="254" y="150"/>
                  </a:lnTo>
                  <a:lnTo>
                    <a:pt x="260" y="156"/>
                  </a:lnTo>
                  <a:lnTo>
                    <a:pt x="260" y="160"/>
                  </a:lnTo>
                  <a:lnTo>
                    <a:pt x="264" y="160"/>
                  </a:lnTo>
                  <a:lnTo>
                    <a:pt x="264" y="166"/>
                  </a:lnTo>
                  <a:lnTo>
                    <a:pt x="270" y="166"/>
                  </a:lnTo>
                  <a:lnTo>
                    <a:pt x="274" y="166"/>
                  </a:lnTo>
                  <a:lnTo>
                    <a:pt x="274" y="170"/>
                  </a:lnTo>
                  <a:lnTo>
                    <a:pt x="280" y="176"/>
                  </a:lnTo>
                  <a:lnTo>
                    <a:pt x="284" y="176"/>
                  </a:lnTo>
                  <a:lnTo>
                    <a:pt x="284" y="180"/>
                  </a:lnTo>
                  <a:lnTo>
                    <a:pt x="284" y="186"/>
                  </a:lnTo>
                  <a:lnTo>
                    <a:pt x="284" y="190"/>
                  </a:lnTo>
                  <a:lnTo>
                    <a:pt x="290" y="190"/>
                  </a:lnTo>
                  <a:lnTo>
                    <a:pt x="290" y="196"/>
                  </a:lnTo>
                  <a:lnTo>
                    <a:pt x="284" y="196"/>
                  </a:lnTo>
                  <a:lnTo>
                    <a:pt x="284" y="200"/>
                  </a:lnTo>
                  <a:lnTo>
                    <a:pt x="280" y="200"/>
                  </a:lnTo>
                  <a:lnTo>
                    <a:pt x="274" y="200"/>
                  </a:lnTo>
                  <a:lnTo>
                    <a:pt x="274" y="206"/>
                  </a:lnTo>
                  <a:lnTo>
                    <a:pt x="270" y="206"/>
                  </a:lnTo>
                  <a:lnTo>
                    <a:pt x="264" y="200"/>
                  </a:lnTo>
                  <a:lnTo>
                    <a:pt x="260" y="206"/>
                  </a:lnTo>
                  <a:lnTo>
                    <a:pt x="254" y="206"/>
                  </a:lnTo>
                  <a:lnTo>
                    <a:pt x="250" y="206"/>
                  </a:lnTo>
                  <a:lnTo>
                    <a:pt x="250" y="210"/>
                  </a:lnTo>
                  <a:lnTo>
                    <a:pt x="244" y="210"/>
                  </a:lnTo>
                  <a:lnTo>
                    <a:pt x="244" y="214"/>
                  </a:lnTo>
                  <a:lnTo>
                    <a:pt x="240" y="214"/>
                  </a:lnTo>
                  <a:lnTo>
                    <a:pt x="234" y="214"/>
                  </a:lnTo>
                  <a:lnTo>
                    <a:pt x="230" y="210"/>
                  </a:lnTo>
                  <a:lnTo>
                    <a:pt x="224" y="210"/>
                  </a:lnTo>
                  <a:lnTo>
                    <a:pt x="224" y="206"/>
                  </a:lnTo>
                  <a:lnTo>
                    <a:pt x="220" y="206"/>
                  </a:lnTo>
                  <a:lnTo>
                    <a:pt x="214" y="206"/>
                  </a:lnTo>
                  <a:lnTo>
                    <a:pt x="214" y="200"/>
                  </a:lnTo>
                  <a:lnTo>
                    <a:pt x="210" y="200"/>
                  </a:lnTo>
                  <a:lnTo>
                    <a:pt x="210" y="206"/>
                  </a:lnTo>
                  <a:lnTo>
                    <a:pt x="204" y="206"/>
                  </a:lnTo>
                  <a:lnTo>
                    <a:pt x="200" y="206"/>
                  </a:lnTo>
                  <a:lnTo>
                    <a:pt x="200" y="200"/>
                  </a:lnTo>
                  <a:lnTo>
                    <a:pt x="200" y="196"/>
                  </a:lnTo>
                  <a:lnTo>
                    <a:pt x="194" y="196"/>
                  </a:lnTo>
                  <a:lnTo>
                    <a:pt x="190" y="196"/>
                  </a:lnTo>
                  <a:lnTo>
                    <a:pt x="190" y="190"/>
                  </a:lnTo>
                  <a:lnTo>
                    <a:pt x="184" y="190"/>
                  </a:lnTo>
                  <a:lnTo>
                    <a:pt x="180" y="196"/>
                  </a:lnTo>
                  <a:lnTo>
                    <a:pt x="174" y="196"/>
                  </a:lnTo>
                  <a:lnTo>
                    <a:pt x="170" y="200"/>
                  </a:lnTo>
                  <a:lnTo>
                    <a:pt x="164" y="200"/>
                  </a:lnTo>
                  <a:lnTo>
                    <a:pt x="154" y="206"/>
                  </a:lnTo>
                  <a:lnTo>
                    <a:pt x="150" y="210"/>
                  </a:lnTo>
                  <a:lnTo>
                    <a:pt x="150" y="214"/>
                  </a:lnTo>
                  <a:lnTo>
                    <a:pt x="144" y="214"/>
                  </a:lnTo>
                  <a:lnTo>
                    <a:pt x="144" y="220"/>
                  </a:lnTo>
                  <a:lnTo>
                    <a:pt x="140" y="220"/>
                  </a:lnTo>
                  <a:lnTo>
                    <a:pt x="130" y="224"/>
                  </a:lnTo>
                  <a:lnTo>
                    <a:pt x="130" y="230"/>
                  </a:lnTo>
                  <a:lnTo>
                    <a:pt x="126" y="230"/>
                  </a:lnTo>
                  <a:lnTo>
                    <a:pt x="126" y="224"/>
                  </a:lnTo>
                  <a:lnTo>
                    <a:pt x="126" y="220"/>
                  </a:lnTo>
                  <a:lnTo>
                    <a:pt x="120" y="220"/>
                  </a:lnTo>
                  <a:lnTo>
                    <a:pt x="116" y="220"/>
                  </a:lnTo>
                  <a:lnTo>
                    <a:pt x="104" y="224"/>
                  </a:lnTo>
                  <a:lnTo>
                    <a:pt x="100" y="230"/>
                  </a:lnTo>
                  <a:lnTo>
                    <a:pt x="96" y="224"/>
                  </a:lnTo>
                  <a:lnTo>
                    <a:pt x="90" y="224"/>
                  </a:lnTo>
                  <a:lnTo>
                    <a:pt x="86" y="224"/>
                  </a:lnTo>
                  <a:lnTo>
                    <a:pt x="80" y="224"/>
                  </a:lnTo>
                  <a:lnTo>
                    <a:pt x="76" y="224"/>
                  </a:lnTo>
                  <a:lnTo>
                    <a:pt x="76" y="220"/>
                  </a:lnTo>
                  <a:lnTo>
                    <a:pt x="56" y="206"/>
                  </a:lnTo>
                  <a:lnTo>
                    <a:pt x="46" y="200"/>
                  </a:lnTo>
                  <a:lnTo>
                    <a:pt x="30" y="196"/>
                  </a:lnTo>
                  <a:lnTo>
                    <a:pt x="10" y="186"/>
                  </a:lnTo>
                  <a:lnTo>
                    <a:pt x="16" y="186"/>
                  </a:lnTo>
                  <a:lnTo>
                    <a:pt x="16" y="180"/>
                  </a:lnTo>
                  <a:lnTo>
                    <a:pt x="16" y="176"/>
                  </a:lnTo>
                  <a:lnTo>
                    <a:pt x="16" y="170"/>
                  </a:lnTo>
                  <a:lnTo>
                    <a:pt x="20" y="170"/>
                  </a:lnTo>
                  <a:lnTo>
                    <a:pt x="20" y="166"/>
                  </a:lnTo>
                  <a:lnTo>
                    <a:pt x="16" y="166"/>
                  </a:lnTo>
                  <a:lnTo>
                    <a:pt x="16" y="160"/>
                  </a:lnTo>
                  <a:lnTo>
                    <a:pt x="20" y="160"/>
                  </a:lnTo>
                  <a:lnTo>
                    <a:pt x="20" y="156"/>
                  </a:lnTo>
                  <a:lnTo>
                    <a:pt x="20" y="150"/>
                  </a:lnTo>
                  <a:lnTo>
                    <a:pt x="26" y="150"/>
                  </a:lnTo>
                  <a:lnTo>
                    <a:pt x="26" y="146"/>
                  </a:lnTo>
                  <a:lnTo>
                    <a:pt x="26" y="140"/>
                  </a:lnTo>
                  <a:lnTo>
                    <a:pt x="26" y="136"/>
                  </a:lnTo>
                  <a:lnTo>
                    <a:pt x="30" y="136"/>
                  </a:lnTo>
                  <a:lnTo>
                    <a:pt x="30" y="130"/>
                  </a:lnTo>
                  <a:lnTo>
                    <a:pt x="30" y="116"/>
                  </a:lnTo>
                  <a:lnTo>
                    <a:pt x="30" y="106"/>
                  </a:lnTo>
                  <a:lnTo>
                    <a:pt x="30" y="96"/>
                  </a:lnTo>
                  <a:lnTo>
                    <a:pt x="26" y="90"/>
                  </a:lnTo>
                  <a:lnTo>
                    <a:pt x="16" y="86"/>
                  </a:lnTo>
                  <a:lnTo>
                    <a:pt x="10" y="76"/>
                  </a:lnTo>
                  <a:lnTo>
                    <a:pt x="6" y="76"/>
                  </a:lnTo>
                  <a:lnTo>
                    <a:pt x="6" y="70"/>
                  </a:lnTo>
                  <a:lnTo>
                    <a:pt x="6" y="66"/>
                  </a:lnTo>
                  <a:lnTo>
                    <a:pt x="0" y="66"/>
                  </a:lnTo>
                </a:path>
              </a:pathLst>
            </a:custGeom>
            <a:noFill/>
            <a:ln w="635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7" name="Freeform 316">
              <a:extLst>
                <a:ext uri="{FF2B5EF4-FFF2-40B4-BE49-F238E27FC236}">
                  <a16:creationId xmlns:a16="http://schemas.microsoft.com/office/drawing/2014/main" id="{D502FD78-8E31-AC64-7F0A-D9D1791F19C5}"/>
                </a:ext>
              </a:extLst>
            </p:cNvPr>
            <p:cNvSpPr>
              <a:spLocks/>
            </p:cNvSpPr>
            <p:nvPr/>
          </p:nvSpPr>
          <p:spPr bwMode="auto">
            <a:xfrm>
              <a:off x="4646613" y="1501775"/>
              <a:ext cx="587375" cy="441325"/>
            </a:xfrm>
            <a:custGeom>
              <a:avLst/>
              <a:gdLst>
                <a:gd name="T0" fmla="*/ 9525 w 370"/>
                <a:gd name="T1" fmla="*/ 127000 h 278"/>
                <a:gd name="T2" fmla="*/ 25400 w 370"/>
                <a:gd name="T3" fmla="*/ 101600 h 278"/>
                <a:gd name="T4" fmla="*/ 95250 w 370"/>
                <a:gd name="T5" fmla="*/ 79375 h 278"/>
                <a:gd name="T6" fmla="*/ 120650 w 370"/>
                <a:gd name="T7" fmla="*/ 101600 h 278"/>
                <a:gd name="T8" fmla="*/ 152400 w 370"/>
                <a:gd name="T9" fmla="*/ 95250 h 278"/>
                <a:gd name="T10" fmla="*/ 279400 w 370"/>
                <a:gd name="T11" fmla="*/ 31750 h 278"/>
                <a:gd name="T12" fmla="*/ 311150 w 370"/>
                <a:gd name="T13" fmla="*/ 22225 h 278"/>
                <a:gd name="T14" fmla="*/ 327025 w 370"/>
                <a:gd name="T15" fmla="*/ 15875 h 278"/>
                <a:gd name="T16" fmla="*/ 349250 w 370"/>
                <a:gd name="T17" fmla="*/ 6350 h 278"/>
                <a:gd name="T18" fmla="*/ 374650 w 370"/>
                <a:gd name="T19" fmla="*/ 15875 h 278"/>
                <a:gd name="T20" fmla="*/ 390525 w 370"/>
                <a:gd name="T21" fmla="*/ 47625 h 278"/>
                <a:gd name="T22" fmla="*/ 390525 w 370"/>
                <a:gd name="T23" fmla="*/ 79375 h 278"/>
                <a:gd name="T24" fmla="*/ 396875 w 370"/>
                <a:gd name="T25" fmla="*/ 101600 h 278"/>
                <a:gd name="T26" fmla="*/ 406400 w 370"/>
                <a:gd name="T27" fmla="*/ 127000 h 278"/>
                <a:gd name="T28" fmla="*/ 412750 w 370"/>
                <a:gd name="T29" fmla="*/ 158750 h 278"/>
                <a:gd name="T30" fmla="*/ 422275 w 370"/>
                <a:gd name="T31" fmla="*/ 190500 h 278"/>
                <a:gd name="T32" fmla="*/ 454025 w 370"/>
                <a:gd name="T33" fmla="*/ 196850 h 278"/>
                <a:gd name="T34" fmla="*/ 469900 w 370"/>
                <a:gd name="T35" fmla="*/ 212725 h 278"/>
                <a:gd name="T36" fmla="*/ 476250 w 370"/>
                <a:gd name="T37" fmla="*/ 244475 h 278"/>
                <a:gd name="T38" fmla="*/ 501650 w 370"/>
                <a:gd name="T39" fmla="*/ 260350 h 278"/>
                <a:gd name="T40" fmla="*/ 501650 w 370"/>
                <a:gd name="T41" fmla="*/ 292100 h 278"/>
                <a:gd name="T42" fmla="*/ 523875 w 370"/>
                <a:gd name="T43" fmla="*/ 301625 h 278"/>
                <a:gd name="T44" fmla="*/ 533400 w 370"/>
                <a:gd name="T45" fmla="*/ 323850 h 278"/>
                <a:gd name="T46" fmla="*/ 555625 w 370"/>
                <a:gd name="T47" fmla="*/ 339725 h 278"/>
                <a:gd name="T48" fmla="*/ 555625 w 370"/>
                <a:gd name="T49" fmla="*/ 371475 h 278"/>
                <a:gd name="T50" fmla="*/ 571500 w 370"/>
                <a:gd name="T51" fmla="*/ 409575 h 278"/>
                <a:gd name="T52" fmla="*/ 587375 w 370"/>
                <a:gd name="T53" fmla="*/ 425450 h 278"/>
                <a:gd name="T54" fmla="*/ 581025 w 370"/>
                <a:gd name="T55" fmla="*/ 434975 h 278"/>
                <a:gd name="T56" fmla="*/ 565150 w 370"/>
                <a:gd name="T57" fmla="*/ 419100 h 278"/>
                <a:gd name="T58" fmla="*/ 539750 w 370"/>
                <a:gd name="T59" fmla="*/ 409575 h 278"/>
                <a:gd name="T60" fmla="*/ 517525 w 370"/>
                <a:gd name="T61" fmla="*/ 419100 h 278"/>
                <a:gd name="T62" fmla="*/ 492125 w 370"/>
                <a:gd name="T63" fmla="*/ 403225 h 278"/>
                <a:gd name="T64" fmla="*/ 476250 w 370"/>
                <a:gd name="T65" fmla="*/ 403225 h 278"/>
                <a:gd name="T66" fmla="*/ 454025 w 370"/>
                <a:gd name="T67" fmla="*/ 409575 h 278"/>
                <a:gd name="T68" fmla="*/ 428625 w 370"/>
                <a:gd name="T69" fmla="*/ 403225 h 278"/>
                <a:gd name="T70" fmla="*/ 396875 w 370"/>
                <a:gd name="T71" fmla="*/ 409575 h 278"/>
                <a:gd name="T72" fmla="*/ 374650 w 370"/>
                <a:gd name="T73" fmla="*/ 419100 h 278"/>
                <a:gd name="T74" fmla="*/ 349250 w 370"/>
                <a:gd name="T75" fmla="*/ 425450 h 278"/>
                <a:gd name="T76" fmla="*/ 333375 w 370"/>
                <a:gd name="T77" fmla="*/ 409575 h 278"/>
                <a:gd name="T78" fmla="*/ 301625 w 370"/>
                <a:gd name="T79" fmla="*/ 403225 h 278"/>
                <a:gd name="T80" fmla="*/ 285750 w 370"/>
                <a:gd name="T81" fmla="*/ 403225 h 278"/>
                <a:gd name="T82" fmla="*/ 263525 w 370"/>
                <a:gd name="T83" fmla="*/ 409575 h 278"/>
                <a:gd name="T84" fmla="*/ 247650 w 370"/>
                <a:gd name="T85" fmla="*/ 393700 h 278"/>
                <a:gd name="T86" fmla="*/ 231775 w 370"/>
                <a:gd name="T87" fmla="*/ 377825 h 278"/>
                <a:gd name="T88" fmla="*/ 206375 w 370"/>
                <a:gd name="T89" fmla="*/ 371475 h 278"/>
                <a:gd name="T90" fmla="*/ 174625 w 370"/>
                <a:gd name="T91" fmla="*/ 361950 h 278"/>
                <a:gd name="T92" fmla="*/ 174625 w 370"/>
                <a:gd name="T93" fmla="*/ 349250 h 278"/>
                <a:gd name="T94" fmla="*/ 158750 w 370"/>
                <a:gd name="T95" fmla="*/ 339725 h 278"/>
                <a:gd name="T96" fmla="*/ 127000 w 370"/>
                <a:gd name="T97" fmla="*/ 323850 h 278"/>
                <a:gd name="T98" fmla="*/ 120650 w 370"/>
                <a:gd name="T99" fmla="*/ 301625 h 278"/>
                <a:gd name="T100" fmla="*/ 95250 w 370"/>
                <a:gd name="T101" fmla="*/ 285750 h 278"/>
                <a:gd name="T102" fmla="*/ 79375 w 370"/>
                <a:gd name="T103" fmla="*/ 260350 h 278"/>
                <a:gd name="T104" fmla="*/ 79375 w 370"/>
                <a:gd name="T105" fmla="*/ 238125 h 278"/>
                <a:gd name="T106" fmla="*/ 63500 w 370"/>
                <a:gd name="T107" fmla="*/ 222250 h 278"/>
                <a:gd name="T108" fmla="*/ 57150 w 370"/>
                <a:gd name="T109" fmla="*/ 212725 h 278"/>
                <a:gd name="T110" fmla="*/ 47625 w 370"/>
                <a:gd name="T111" fmla="*/ 190500 h 278"/>
                <a:gd name="T112" fmla="*/ 25400 w 370"/>
                <a:gd name="T113" fmla="*/ 180975 h 278"/>
                <a:gd name="T114" fmla="*/ 9525 w 370"/>
                <a:gd name="T115" fmla="*/ 165100 h 2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0"/>
                <a:gd name="T175" fmla="*/ 0 h 278"/>
                <a:gd name="T176" fmla="*/ 370 w 370"/>
                <a:gd name="T177" fmla="*/ 278 h 27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0" h="278">
                  <a:moveTo>
                    <a:pt x="0" y="100"/>
                  </a:moveTo>
                  <a:lnTo>
                    <a:pt x="10" y="84"/>
                  </a:lnTo>
                  <a:lnTo>
                    <a:pt x="6" y="84"/>
                  </a:lnTo>
                  <a:lnTo>
                    <a:pt x="6" y="80"/>
                  </a:lnTo>
                  <a:lnTo>
                    <a:pt x="6" y="74"/>
                  </a:lnTo>
                  <a:lnTo>
                    <a:pt x="10" y="74"/>
                  </a:lnTo>
                  <a:lnTo>
                    <a:pt x="10" y="70"/>
                  </a:lnTo>
                  <a:lnTo>
                    <a:pt x="16" y="64"/>
                  </a:lnTo>
                  <a:lnTo>
                    <a:pt x="16" y="60"/>
                  </a:lnTo>
                  <a:lnTo>
                    <a:pt x="20" y="60"/>
                  </a:lnTo>
                  <a:lnTo>
                    <a:pt x="36" y="54"/>
                  </a:lnTo>
                  <a:lnTo>
                    <a:pt x="60" y="50"/>
                  </a:lnTo>
                  <a:lnTo>
                    <a:pt x="70" y="50"/>
                  </a:lnTo>
                  <a:lnTo>
                    <a:pt x="80" y="54"/>
                  </a:lnTo>
                  <a:lnTo>
                    <a:pt x="76" y="60"/>
                  </a:lnTo>
                  <a:lnTo>
                    <a:pt x="76" y="64"/>
                  </a:lnTo>
                  <a:lnTo>
                    <a:pt x="80" y="64"/>
                  </a:lnTo>
                  <a:lnTo>
                    <a:pt x="86" y="70"/>
                  </a:lnTo>
                  <a:lnTo>
                    <a:pt x="86" y="64"/>
                  </a:lnTo>
                  <a:lnTo>
                    <a:pt x="96" y="60"/>
                  </a:lnTo>
                  <a:lnTo>
                    <a:pt x="100" y="60"/>
                  </a:lnTo>
                  <a:lnTo>
                    <a:pt x="130" y="34"/>
                  </a:lnTo>
                  <a:lnTo>
                    <a:pt x="136" y="34"/>
                  </a:lnTo>
                  <a:lnTo>
                    <a:pt x="176" y="20"/>
                  </a:lnTo>
                  <a:lnTo>
                    <a:pt x="180" y="20"/>
                  </a:lnTo>
                  <a:lnTo>
                    <a:pt x="186" y="20"/>
                  </a:lnTo>
                  <a:lnTo>
                    <a:pt x="190" y="20"/>
                  </a:lnTo>
                  <a:lnTo>
                    <a:pt x="196" y="14"/>
                  </a:lnTo>
                  <a:lnTo>
                    <a:pt x="200" y="14"/>
                  </a:lnTo>
                  <a:lnTo>
                    <a:pt x="200" y="10"/>
                  </a:lnTo>
                  <a:lnTo>
                    <a:pt x="200" y="14"/>
                  </a:lnTo>
                  <a:lnTo>
                    <a:pt x="206" y="10"/>
                  </a:lnTo>
                  <a:lnTo>
                    <a:pt x="210" y="10"/>
                  </a:lnTo>
                  <a:lnTo>
                    <a:pt x="216" y="10"/>
                  </a:lnTo>
                  <a:lnTo>
                    <a:pt x="216" y="4"/>
                  </a:lnTo>
                  <a:lnTo>
                    <a:pt x="220" y="4"/>
                  </a:lnTo>
                  <a:lnTo>
                    <a:pt x="226" y="4"/>
                  </a:lnTo>
                  <a:lnTo>
                    <a:pt x="226" y="0"/>
                  </a:lnTo>
                  <a:lnTo>
                    <a:pt x="230" y="4"/>
                  </a:lnTo>
                  <a:lnTo>
                    <a:pt x="236" y="10"/>
                  </a:lnTo>
                  <a:lnTo>
                    <a:pt x="240" y="14"/>
                  </a:lnTo>
                  <a:lnTo>
                    <a:pt x="240" y="20"/>
                  </a:lnTo>
                  <a:lnTo>
                    <a:pt x="246" y="24"/>
                  </a:lnTo>
                  <a:lnTo>
                    <a:pt x="246" y="30"/>
                  </a:lnTo>
                  <a:lnTo>
                    <a:pt x="246" y="34"/>
                  </a:lnTo>
                  <a:lnTo>
                    <a:pt x="246" y="40"/>
                  </a:lnTo>
                  <a:lnTo>
                    <a:pt x="250" y="44"/>
                  </a:lnTo>
                  <a:lnTo>
                    <a:pt x="246" y="50"/>
                  </a:lnTo>
                  <a:lnTo>
                    <a:pt x="246" y="54"/>
                  </a:lnTo>
                  <a:lnTo>
                    <a:pt x="250" y="54"/>
                  </a:lnTo>
                  <a:lnTo>
                    <a:pt x="250" y="60"/>
                  </a:lnTo>
                  <a:lnTo>
                    <a:pt x="250" y="64"/>
                  </a:lnTo>
                  <a:lnTo>
                    <a:pt x="250" y="70"/>
                  </a:lnTo>
                  <a:lnTo>
                    <a:pt x="250" y="74"/>
                  </a:lnTo>
                  <a:lnTo>
                    <a:pt x="256" y="74"/>
                  </a:lnTo>
                  <a:lnTo>
                    <a:pt x="256" y="80"/>
                  </a:lnTo>
                  <a:lnTo>
                    <a:pt x="256" y="84"/>
                  </a:lnTo>
                  <a:lnTo>
                    <a:pt x="256" y="90"/>
                  </a:lnTo>
                  <a:lnTo>
                    <a:pt x="256" y="94"/>
                  </a:lnTo>
                  <a:lnTo>
                    <a:pt x="260" y="100"/>
                  </a:lnTo>
                  <a:lnTo>
                    <a:pt x="260" y="110"/>
                  </a:lnTo>
                  <a:lnTo>
                    <a:pt x="266" y="110"/>
                  </a:lnTo>
                  <a:lnTo>
                    <a:pt x="266" y="114"/>
                  </a:lnTo>
                  <a:lnTo>
                    <a:pt x="266" y="120"/>
                  </a:lnTo>
                  <a:lnTo>
                    <a:pt x="270" y="120"/>
                  </a:lnTo>
                  <a:lnTo>
                    <a:pt x="276" y="124"/>
                  </a:lnTo>
                  <a:lnTo>
                    <a:pt x="280" y="124"/>
                  </a:lnTo>
                  <a:lnTo>
                    <a:pt x="286" y="124"/>
                  </a:lnTo>
                  <a:lnTo>
                    <a:pt x="286" y="130"/>
                  </a:lnTo>
                  <a:lnTo>
                    <a:pt x="290" y="130"/>
                  </a:lnTo>
                  <a:lnTo>
                    <a:pt x="290" y="134"/>
                  </a:lnTo>
                  <a:lnTo>
                    <a:pt x="296" y="134"/>
                  </a:lnTo>
                  <a:lnTo>
                    <a:pt x="296" y="140"/>
                  </a:lnTo>
                  <a:lnTo>
                    <a:pt x="296" y="144"/>
                  </a:lnTo>
                  <a:lnTo>
                    <a:pt x="300" y="150"/>
                  </a:lnTo>
                  <a:lnTo>
                    <a:pt x="300" y="154"/>
                  </a:lnTo>
                  <a:lnTo>
                    <a:pt x="306" y="154"/>
                  </a:lnTo>
                  <a:lnTo>
                    <a:pt x="310" y="160"/>
                  </a:lnTo>
                  <a:lnTo>
                    <a:pt x="310" y="164"/>
                  </a:lnTo>
                  <a:lnTo>
                    <a:pt x="316" y="164"/>
                  </a:lnTo>
                  <a:lnTo>
                    <a:pt x="316" y="170"/>
                  </a:lnTo>
                  <a:lnTo>
                    <a:pt x="316" y="174"/>
                  </a:lnTo>
                  <a:lnTo>
                    <a:pt x="316" y="180"/>
                  </a:lnTo>
                  <a:lnTo>
                    <a:pt x="316" y="184"/>
                  </a:lnTo>
                  <a:lnTo>
                    <a:pt x="320" y="184"/>
                  </a:lnTo>
                  <a:lnTo>
                    <a:pt x="320" y="190"/>
                  </a:lnTo>
                  <a:lnTo>
                    <a:pt x="326" y="190"/>
                  </a:lnTo>
                  <a:lnTo>
                    <a:pt x="330" y="190"/>
                  </a:lnTo>
                  <a:lnTo>
                    <a:pt x="330" y="194"/>
                  </a:lnTo>
                  <a:lnTo>
                    <a:pt x="330" y="200"/>
                  </a:lnTo>
                  <a:lnTo>
                    <a:pt x="336" y="200"/>
                  </a:lnTo>
                  <a:lnTo>
                    <a:pt x="336" y="204"/>
                  </a:lnTo>
                  <a:lnTo>
                    <a:pt x="340" y="204"/>
                  </a:lnTo>
                  <a:lnTo>
                    <a:pt x="340" y="210"/>
                  </a:lnTo>
                  <a:lnTo>
                    <a:pt x="346" y="214"/>
                  </a:lnTo>
                  <a:lnTo>
                    <a:pt x="350" y="214"/>
                  </a:lnTo>
                  <a:lnTo>
                    <a:pt x="350" y="220"/>
                  </a:lnTo>
                  <a:lnTo>
                    <a:pt x="350" y="224"/>
                  </a:lnTo>
                  <a:lnTo>
                    <a:pt x="350" y="228"/>
                  </a:lnTo>
                  <a:lnTo>
                    <a:pt x="350" y="234"/>
                  </a:lnTo>
                  <a:lnTo>
                    <a:pt x="356" y="244"/>
                  </a:lnTo>
                  <a:lnTo>
                    <a:pt x="360" y="248"/>
                  </a:lnTo>
                  <a:lnTo>
                    <a:pt x="360" y="254"/>
                  </a:lnTo>
                  <a:lnTo>
                    <a:pt x="360" y="258"/>
                  </a:lnTo>
                  <a:lnTo>
                    <a:pt x="366" y="258"/>
                  </a:lnTo>
                  <a:lnTo>
                    <a:pt x="366" y="264"/>
                  </a:lnTo>
                  <a:lnTo>
                    <a:pt x="366" y="268"/>
                  </a:lnTo>
                  <a:lnTo>
                    <a:pt x="370" y="268"/>
                  </a:lnTo>
                  <a:lnTo>
                    <a:pt x="370" y="274"/>
                  </a:lnTo>
                  <a:lnTo>
                    <a:pt x="370" y="278"/>
                  </a:lnTo>
                  <a:lnTo>
                    <a:pt x="366" y="278"/>
                  </a:lnTo>
                  <a:lnTo>
                    <a:pt x="366" y="274"/>
                  </a:lnTo>
                  <a:lnTo>
                    <a:pt x="360" y="274"/>
                  </a:lnTo>
                  <a:lnTo>
                    <a:pt x="360" y="268"/>
                  </a:lnTo>
                  <a:lnTo>
                    <a:pt x="356" y="268"/>
                  </a:lnTo>
                  <a:lnTo>
                    <a:pt x="356" y="264"/>
                  </a:lnTo>
                  <a:lnTo>
                    <a:pt x="350" y="264"/>
                  </a:lnTo>
                  <a:lnTo>
                    <a:pt x="346" y="264"/>
                  </a:lnTo>
                  <a:lnTo>
                    <a:pt x="346" y="258"/>
                  </a:lnTo>
                  <a:lnTo>
                    <a:pt x="340" y="258"/>
                  </a:lnTo>
                  <a:lnTo>
                    <a:pt x="336" y="258"/>
                  </a:lnTo>
                  <a:lnTo>
                    <a:pt x="330" y="258"/>
                  </a:lnTo>
                  <a:lnTo>
                    <a:pt x="326" y="258"/>
                  </a:lnTo>
                  <a:lnTo>
                    <a:pt x="326" y="264"/>
                  </a:lnTo>
                  <a:lnTo>
                    <a:pt x="320" y="264"/>
                  </a:lnTo>
                  <a:lnTo>
                    <a:pt x="320" y="258"/>
                  </a:lnTo>
                  <a:lnTo>
                    <a:pt x="316" y="254"/>
                  </a:lnTo>
                  <a:lnTo>
                    <a:pt x="310" y="254"/>
                  </a:lnTo>
                  <a:lnTo>
                    <a:pt x="310" y="248"/>
                  </a:lnTo>
                  <a:lnTo>
                    <a:pt x="306" y="248"/>
                  </a:lnTo>
                  <a:lnTo>
                    <a:pt x="306" y="254"/>
                  </a:lnTo>
                  <a:lnTo>
                    <a:pt x="300" y="254"/>
                  </a:lnTo>
                  <a:lnTo>
                    <a:pt x="296" y="254"/>
                  </a:lnTo>
                  <a:lnTo>
                    <a:pt x="290" y="254"/>
                  </a:lnTo>
                  <a:lnTo>
                    <a:pt x="286" y="254"/>
                  </a:lnTo>
                  <a:lnTo>
                    <a:pt x="286" y="258"/>
                  </a:lnTo>
                  <a:lnTo>
                    <a:pt x="280" y="258"/>
                  </a:lnTo>
                  <a:lnTo>
                    <a:pt x="276" y="258"/>
                  </a:lnTo>
                  <a:lnTo>
                    <a:pt x="270" y="258"/>
                  </a:lnTo>
                  <a:lnTo>
                    <a:pt x="270" y="254"/>
                  </a:lnTo>
                  <a:lnTo>
                    <a:pt x="266" y="254"/>
                  </a:lnTo>
                  <a:lnTo>
                    <a:pt x="260" y="254"/>
                  </a:lnTo>
                  <a:lnTo>
                    <a:pt x="256" y="258"/>
                  </a:lnTo>
                  <a:lnTo>
                    <a:pt x="250" y="258"/>
                  </a:lnTo>
                  <a:lnTo>
                    <a:pt x="246" y="258"/>
                  </a:lnTo>
                  <a:lnTo>
                    <a:pt x="246" y="264"/>
                  </a:lnTo>
                  <a:lnTo>
                    <a:pt x="240" y="264"/>
                  </a:lnTo>
                  <a:lnTo>
                    <a:pt x="236" y="264"/>
                  </a:lnTo>
                  <a:lnTo>
                    <a:pt x="230" y="264"/>
                  </a:lnTo>
                  <a:lnTo>
                    <a:pt x="226" y="264"/>
                  </a:lnTo>
                  <a:lnTo>
                    <a:pt x="226" y="268"/>
                  </a:lnTo>
                  <a:lnTo>
                    <a:pt x="220" y="268"/>
                  </a:lnTo>
                  <a:lnTo>
                    <a:pt x="220" y="264"/>
                  </a:lnTo>
                  <a:lnTo>
                    <a:pt x="216" y="264"/>
                  </a:lnTo>
                  <a:lnTo>
                    <a:pt x="210" y="264"/>
                  </a:lnTo>
                  <a:lnTo>
                    <a:pt x="210" y="258"/>
                  </a:lnTo>
                  <a:lnTo>
                    <a:pt x="206" y="258"/>
                  </a:lnTo>
                  <a:lnTo>
                    <a:pt x="200" y="258"/>
                  </a:lnTo>
                  <a:lnTo>
                    <a:pt x="196" y="254"/>
                  </a:lnTo>
                  <a:lnTo>
                    <a:pt x="190" y="254"/>
                  </a:lnTo>
                  <a:lnTo>
                    <a:pt x="186" y="254"/>
                  </a:lnTo>
                  <a:lnTo>
                    <a:pt x="186" y="248"/>
                  </a:lnTo>
                  <a:lnTo>
                    <a:pt x="180" y="248"/>
                  </a:lnTo>
                  <a:lnTo>
                    <a:pt x="180" y="254"/>
                  </a:lnTo>
                  <a:lnTo>
                    <a:pt x="180" y="258"/>
                  </a:lnTo>
                  <a:lnTo>
                    <a:pt x="176" y="258"/>
                  </a:lnTo>
                  <a:lnTo>
                    <a:pt x="170" y="258"/>
                  </a:lnTo>
                  <a:lnTo>
                    <a:pt x="166" y="258"/>
                  </a:lnTo>
                  <a:lnTo>
                    <a:pt x="166" y="254"/>
                  </a:lnTo>
                  <a:lnTo>
                    <a:pt x="166" y="248"/>
                  </a:lnTo>
                  <a:lnTo>
                    <a:pt x="160" y="248"/>
                  </a:lnTo>
                  <a:lnTo>
                    <a:pt x="156" y="248"/>
                  </a:lnTo>
                  <a:lnTo>
                    <a:pt x="156" y="244"/>
                  </a:lnTo>
                  <a:lnTo>
                    <a:pt x="150" y="244"/>
                  </a:lnTo>
                  <a:lnTo>
                    <a:pt x="150" y="238"/>
                  </a:lnTo>
                  <a:lnTo>
                    <a:pt x="146" y="238"/>
                  </a:lnTo>
                  <a:lnTo>
                    <a:pt x="140" y="238"/>
                  </a:lnTo>
                  <a:lnTo>
                    <a:pt x="136" y="238"/>
                  </a:lnTo>
                  <a:lnTo>
                    <a:pt x="136" y="234"/>
                  </a:lnTo>
                  <a:lnTo>
                    <a:pt x="130" y="234"/>
                  </a:lnTo>
                  <a:lnTo>
                    <a:pt x="126" y="234"/>
                  </a:lnTo>
                  <a:lnTo>
                    <a:pt x="120" y="234"/>
                  </a:lnTo>
                  <a:lnTo>
                    <a:pt x="116" y="234"/>
                  </a:lnTo>
                  <a:lnTo>
                    <a:pt x="110" y="228"/>
                  </a:lnTo>
                  <a:lnTo>
                    <a:pt x="110" y="224"/>
                  </a:lnTo>
                  <a:lnTo>
                    <a:pt x="116" y="224"/>
                  </a:lnTo>
                  <a:lnTo>
                    <a:pt x="116" y="220"/>
                  </a:lnTo>
                  <a:lnTo>
                    <a:pt x="110" y="220"/>
                  </a:lnTo>
                  <a:lnTo>
                    <a:pt x="106" y="214"/>
                  </a:lnTo>
                  <a:lnTo>
                    <a:pt x="106" y="210"/>
                  </a:lnTo>
                  <a:lnTo>
                    <a:pt x="100" y="210"/>
                  </a:lnTo>
                  <a:lnTo>
                    <a:pt x="100" y="214"/>
                  </a:lnTo>
                  <a:lnTo>
                    <a:pt x="96" y="210"/>
                  </a:lnTo>
                  <a:lnTo>
                    <a:pt x="90" y="210"/>
                  </a:lnTo>
                  <a:lnTo>
                    <a:pt x="86" y="204"/>
                  </a:lnTo>
                  <a:lnTo>
                    <a:pt x="80" y="204"/>
                  </a:lnTo>
                  <a:lnTo>
                    <a:pt x="80" y="200"/>
                  </a:lnTo>
                  <a:lnTo>
                    <a:pt x="80" y="194"/>
                  </a:lnTo>
                  <a:lnTo>
                    <a:pt x="80" y="190"/>
                  </a:lnTo>
                  <a:lnTo>
                    <a:pt x="76" y="190"/>
                  </a:lnTo>
                  <a:lnTo>
                    <a:pt x="70" y="184"/>
                  </a:lnTo>
                  <a:lnTo>
                    <a:pt x="70" y="180"/>
                  </a:lnTo>
                  <a:lnTo>
                    <a:pt x="66" y="180"/>
                  </a:lnTo>
                  <a:lnTo>
                    <a:pt x="60" y="180"/>
                  </a:lnTo>
                  <a:lnTo>
                    <a:pt x="60" y="174"/>
                  </a:lnTo>
                  <a:lnTo>
                    <a:pt x="56" y="174"/>
                  </a:lnTo>
                  <a:lnTo>
                    <a:pt x="56" y="170"/>
                  </a:lnTo>
                  <a:lnTo>
                    <a:pt x="50" y="164"/>
                  </a:lnTo>
                  <a:lnTo>
                    <a:pt x="46" y="160"/>
                  </a:lnTo>
                  <a:lnTo>
                    <a:pt x="50" y="160"/>
                  </a:lnTo>
                  <a:lnTo>
                    <a:pt x="50" y="154"/>
                  </a:lnTo>
                  <a:lnTo>
                    <a:pt x="50" y="150"/>
                  </a:lnTo>
                  <a:lnTo>
                    <a:pt x="46" y="150"/>
                  </a:lnTo>
                  <a:lnTo>
                    <a:pt x="46" y="144"/>
                  </a:lnTo>
                  <a:lnTo>
                    <a:pt x="40" y="144"/>
                  </a:lnTo>
                  <a:lnTo>
                    <a:pt x="40" y="140"/>
                  </a:lnTo>
                  <a:lnTo>
                    <a:pt x="36" y="140"/>
                  </a:lnTo>
                  <a:lnTo>
                    <a:pt x="36" y="134"/>
                  </a:lnTo>
                  <a:lnTo>
                    <a:pt x="40" y="134"/>
                  </a:lnTo>
                  <a:lnTo>
                    <a:pt x="36" y="134"/>
                  </a:lnTo>
                  <a:lnTo>
                    <a:pt x="36" y="130"/>
                  </a:lnTo>
                  <a:lnTo>
                    <a:pt x="30" y="130"/>
                  </a:lnTo>
                  <a:lnTo>
                    <a:pt x="30" y="124"/>
                  </a:lnTo>
                  <a:lnTo>
                    <a:pt x="30" y="120"/>
                  </a:lnTo>
                  <a:lnTo>
                    <a:pt x="26" y="120"/>
                  </a:lnTo>
                  <a:lnTo>
                    <a:pt x="26" y="114"/>
                  </a:lnTo>
                  <a:lnTo>
                    <a:pt x="20" y="114"/>
                  </a:lnTo>
                  <a:lnTo>
                    <a:pt x="16" y="114"/>
                  </a:lnTo>
                  <a:lnTo>
                    <a:pt x="16" y="110"/>
                  </a:lnTo>
                  <a:lnTo>
                    <a:pt x="10" y="110"/>
                  </a:lnTo>
                  <a:lnTo>
                    <a:pt x="6" y="110"/>
                  </a:lnTo>
                  <a:lnTo>
                    <a:pt x="6" y="104"/>
                  </a:lnTo>
                  <a:lnTo>
                    <a:pt x="0" y="104"/>
                  </a:lnTo>
                  <a:lnTo>
                    <a:pt x="0" y="10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8" name="Freeform 319">
              <a:extLst>
                <a:ext uri="{FF2B5EF4-FFF2-40B4-BE49-F238E27FC236}">
                  <a16:creationId xmlns:a16="http://schemas.microsoft.com/office/drawing/2014/main" id="{67F54C88-94CE-B1FA-166F-B25BD7F186F6}"/>
                </a:ext>
              </a:extLst>
            </p:cNvPr>
            <p:cNvSpPr>
              <a:spLocks/>
            </p:cNvSpPr>
            <p:nvPr/>
          </p:nvSpPr>
          <p:spPr bwMode="auto">
            <a:xfrm>
              <a:off x="3879850" y="1492250"/>
              <a:ext cx="498475" cy="434975"/>
            </a:xfrm>
            <a:custGeom>
              <a:avLst/>
              <a:gdLst>
                <a:gd name="T0" fmla="*/ 158750 w 314"/>
                <a:gd name="T1" fmla="*/ 63500 h 274"/>
                <a:gd name="T2" fmla="*/ 222250 w 314"/>
                <a:gd name="T3" fmla="*/ 9525 h 274"/>
                <a:gd name="T4" fmla="*/ 238125 w 314"/>
                <a:gd name="T5" fmla="*/ 15875 h 274"/>
                <a:gd name="T6" fmla="*/ 244475 w 314"/>
                <a:gd name="T7" fmla="*/ 31750 h 274"/>
                <a:gd name="T8" fmla="*/ 260350 w 314"/>
                <a:gd name="T9" fmla="*/ 47625 h 274"/>
                <a:gd name="T10" fmla="*/ 276225 w 314"/>
                <a:gd name="T11" fmla="*/ 57150 h 274"/>
                <a:gd name="T12" fmla="*/ 349250 w 314"/>
                <a:gd name="T13" fmla="*/ 47625 h 274"/>
                <a:gd name="T14" fmla="*/ 371475 w 314"/>
                <a:gd name="T15" fmla="*/ 47625 h 274"/>
                <a:gd name="T16" fmla="*/ 428625 w 314"/>
                <a:gd name="T17" fmla="*/ 104775 h 274"/>
                <a:gd name="T18" fmla="*/ 434975 w 314"/>
                <a:gd name="T19" fmla="*/ 120650 h 274"/>
                <a:gd name="T20" fmla="*/ 450850 w 314"/>
                <a:gd name="T21" fmla="*/ 127000 h 274"/>
                <a:gd name="T22" fmla="*/ 460375 w 314"/>
                <a:gd name="T23" fmla="*/ 142875 h 274"/>
                <a:gd name="T24" fmla="*/ 476250 w 314"/>
                <a:gd name="T25" fmla="*/ 168275 h 274"/>
                <a:gd name="T26" fmla="*/ 498475 w 314"/>
                <a:gd name="T27" fmla="*/ 200025 h 274"/>
                <a:gd name="T28" fmla="*/ 498475 w 314"/>
                <a:gd name="T29" fmla="*/ 247650 h 274"/>
                <a:gd name="T30" fmla="*/ 492125 w 314"/>
                <a:gd name="T31" fmla="*/ 263525 h 274"/>
                <a:gd name="T32" fmla="*/ 482600 w 314"/>
                <a:gd name="T33" fmla="*/ 279400 h 274"/>
                <a:gd name="T34" fmla="*/ 476250 w 314"/>
                <a:gd name="T35" fmla="*/ 295275 h 274"/>
                <a:gd name="T36" fmla="*/ 476250 w 314"/>
                <a:gd name="T37" fmla="*/ 301625 h 274"/>
                <a:gd name="T38" fmla="*/ 476250 w 314"/>
                <a:gd name="T39" fmla="*/ 327025 h 274"/>
                <a:gd name="T40" fmla="*/ 476250 w 314"/>
                <a:gd name="T41" fmla="*/ 349250 h 274"/>
                <a:gd name="T42" fmla="*/ 466725 w 314"/>
                <a:gd name="T43" fmla="*/ 349250 h 274"/>
                <a:gd name="T44" fmla="*/ 428625 w 314"/>
                <a:gd name="T45" fmla="*/ 371475 h 274"/>
                <a:gd name="T46" fmla="*/ 365125 w 314"/>
                <a:gd name="T47" fmla="*/ 403225 h 274"/>
                <a:gd name="T48" fmla="*/ 349250 w 314"/>
                <a:gd name="T49" fmla="*/ 396875 h 274"/>
                <a:gd name="T50" fmla="*/ 349250 w 314"/>
                <a:gd name="T51" fmla="*/ 412750 h 274"/>
                <a:gd name="T52" fmla="*/ 292100 w 314"/>
                <a:gd name="T53" fmla="*/ 396875 h 274"/>
                <a:gd name="T54" fmla="*/ 269875 w 314"/>
                <a:gd name="T55" fmla="*/ 342900 h 274"/>
                <a:gd name="T56" fmla="*/ 260350 w 314"/>
                <a:gd name="T57" fmla="*/ 342900 h 274"/>
                <a:gd name="T58" fmla="*/ 238125 w 314"/>
                <a:gd name="T59" fmla="*/ 349250 h 274"/>
                <a:gd name="T60" fmla="*/ 222250 w 314"/>
                <a:gd name="T61" fmla="*/ 342900 h 274"/>
                <a:gd name="T62" fmla="*/ 206375 w 314"/>
                <a:gd name="T63" fmla="*/ 333375 h 274"/>
                <a:gd name="T64" fmla="*/ 190500 w 314"/>
                <a:gd name="T65" fmla="*/ 327025 h 274"/>
                <a:gd name="T66" fmla="*/ 174625 w 314"/>
                <a:gd name="T67" fmla="*/ 327025 h 274"/>
                <a:gd name="T68" fmla="*/ 158750 w 314"/>
                <a:gd name="T69" fmla="*/ 327025 h 274"/>
                <a:gd name="T70" fmla="*/ 142875 w 314"/>
                <a:gd name="T71" fmla="*/ 333375 h 274"/>
                <a:gd name="T72" fmla="*/ 133350 w 314"/>
                <a:gd name="T73" fmla="*/ 317500 h 274"/>
                <a:gd name="T74" fmla="*/ 127000 w 314"/>
                <a:gd name="T75" fmla="*/ 333375 h 274"/>
                <a:gd name="T76" fmla="*/ 111125 w 314"/>
                <a:gd name="T77" fmla="*/ 317500 h 274"/>
                <a:gd name="T78" fmla="*/ 95250 w 314"/>
                <a:gd name="T79" fmla="*/ 317500 h 274"/>
                <a:gd name="T80" fmla="*/ 79375 w 314"/>
                <a:gd name="T81" fmla="*/ 311150 h 274"/>
                <a:gd name="T82" fmla="*/ 63500 w 314"/>
                <a:gd name="T83" fmla="*/ 301625 h 274"/>
                <a:gd name="T84" fmla="*/ 53975 w 314"/>
                <a:gd name="T85" fmla="*/ 301625 h 274"/>
                <a:gd name="T86" fmla="*/ 47625 w 314"/>
                <a:gd name="T87" fmla="*/ 285750 h 274"/>
                <a:gd name="T88" fmla="*/ 31750 w 314"/>
                <a:gd name="T89" fmla="*/ 279400 h 274"/>
                <a:gd name="T90" fmla="*/ 22225 w 314"/>
                <a:gd name="T91" fmla="*/ 263525 h 274"/>
                <a:gd name="T92" fmla="*/ 15875 w 314"/>
                <a:gd name="T93" fmla="*/ 247650 h 274"/>
                <a:gd name="T94" fmla="*/ 6350 w 314"/>
                <a:gd name="T95" fmla="*/ 231775 h 2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4"/>
                <a:gd name="T145" fmla="*/ 0 h 274"/>
                <a:gd name="T146" fmla="*/ 314 w 314"/>
                <a:gd name="T147" fmla="*/ 274 h 2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4" h="274">
                  <a:moveTo>
                    <a:pt x="0" y="140"/>
                  </a:moveTo>
                  <a:lnTo>
                    <a:pt x="44" y="96"/>
                  </a:lnTo>
                  <a:lnTo>
                    <a:pt x="100" y="40"/>
                  </a:lnTo>
                  <a:lnTo>
                    <a:pt x="134" y="0"/>
                  </a:lnTo>
                  <a:lnTo>
                    <a:pt x="140" y="0"/>
                  </a:lnTo>
                  <a:lnTo>
                    <a:pt x="140" y="6"/>
                  </a:lnTo>
                  <a:lnTo>
                    <a:pt x="144" y="6"/>
                  </a:lnTo>
                  <a:lnTo>
                    <a:pt x="144" y="10"/>
                  </a:lnTo>
                  <a:lnTo>
                    <a:pt x="150" y="10"/>
                  </a:lnTo>
                  <a:lnTo>
                    <a:pt x="150" y="16"/>
                  </a:lnTo>
                  <a:lnTo>
                    <a:pt x="154" y="16"/>
                  </a:lnTo>
                  <a:lnTo>
                    <a:pt x="154" y="20"/>
                  </a:lnTo>
                  <a:lnTo>
                    <a:pt x="160" y="20"/>
                  </a:lnTo>
                  <a:lnTo>
                    <a:pt x="160" y="26"/>
                  </a:lnTo>
                  <a:lnTo>
                    <a:pt x="164" y="30"/>
                  </a:lnTo>
                  <a:lnTo>
                    <a:pt x="170" y="30"/>
                  </a:lnTo>
                  <a:lnTo>
                    <a:pt x="170" y="36"/>
                  </a:lnTo>
                  <a:lnTo>
                    <a:pt x="174" y="36"/>
                  </a:lnTo>
                  <a:lnTo>
                    <a:pt x="194" y="36"/>
                  </a:lnTo>
                  <a:lnTo>
                    <a:pt x="214" y="36"/>
                  </a:lnTo>
                  <a:lnTo>
                    <a:pt x="220" y="30"/>
                  </a:lnTo>
                  <a:lnTo>
                    <a:pt x="224" y="30"/>
                  </a:lnTo>
                  <a:lnTo>
                    <a:pt x="224" y="36"/>
                  </a:lnTo>
                  <a:lnTo>
                    <a:pt x="234" y="30"/>
                  </a:lnTo>
                  <a:lnTo>
                    <a:pt x="240" y="40"/>
                  </a:lnTo>
                  <a:lnTo>
                    <a:pt x="254" y="56"/>
                  </a:lnTo>
                  <a:lnTo>
                    <a:pt x="270" y="66"/>
                  </a:lnTo>
                  <a:lnTo>
                    <a:pt x="270" y="70"/>
                  </a:lnTo>
                  <a:lnTo>
                    <a:pt x="274" y="70"/>
                  </a:lnTo>
                  <a:lnTo>
                    <a:pt x="274" y="76"/>
                  </a:lnTo>
                  <a:lnTo>
                    <a:pt x="280" y="76"/>
                  </a:lnTo>
                  <a:lnTo>
                    <a:pt x="280" y="80"/>
                  </a:lnTo>
                  <a:lnTo>
                    <a:pt x="284" y="80"/>
                  </a:lnTo>
                  <a:lnTo>
                    <a:pt x="284" y="86"/>
                  </a:lnTo>
                  <a:lnTo>
                    <a:pt x="290" y="86"/>
                  </a:lnTo>
                  <a:lnTo>
                    <a:pt x="290" y="90"/>
                  </a:lnTo>
                  <a:lnTo>
                    <a:pt x="290" y="96"/>
                  </a:lnTo>
                  <a:lnTo>
                    <a:pt x="294" y="96"/>
                  </a:lnTo>
                  <a:lnTo>
                    <a:pt x="300" y="106"/>
                  </a:lnTo>
                  <a:lnTo>
                    <a:pt x="310" y="110"/>
                  </a:lnTo>
                  <a:lnTo>
                    <a:pt x="314" y="116"/>
                  </a:lnTo>
                  <a:lnTo>
                    <a:pt x="314" y="126"/>
                  </a:lnTo>
                  <a:lnTo>
                    <a:pt x="314" y="136"/>
                  </a:lnTo>
                  <a:lnTo>
                    <a:pt x="314" y="150"/>
                  </a:lnTo>
                  <a:lnTo>
                    <a:pt x="314" y="156"/>
                  </a:lnTo>
                  <a:lnTo>
                    <a:pt x="310" y="156"/>
                  </a:lnTo>
                  <a:lnTo>
                    <a:pt x="310" y="160"/>
                  </a:lnTo>
                  <a:lnTo>
                    <a:pt x="310" y="166"/>
                  </a:lnTo>
                  <a:lnTo>
                    <a:pt x="310" y="170"/>
                  </a:lnTo>
                  <a:lnTo>
                    <a:pt x="304" y="170"/>
                  </a:lnTo>
                  <a:lnTo>
                    <a:pt x="304" y="176"/>
                  </a:lnTo>
                  <a:lnTo>
                    <a:pt x="304" y="180"/>
                  </a:lnTo>
                  <a:lnTo>
                    <a:pt x="300" y="180"/>
                  </a:lnTo>
                  <a:lnTo>
                    <a:pt x="300" y="186"/>
                  </a:lnTo>
                  <a:lnTo>
                    <a:pt x="304" y="186"/>
                  </a:lnTo>
                  <a:lnTo>
                    <a:pt x="304" y="190"/>
                  </a:lnTo>
                  <a:lnTo>
                    <a:pt x="300" y="190"/>
                  </a:lnTo>
                  <a:lnTo>
                    <a:pt x="300" y="196"/>
                  </a:lnTo>
                  <a:lnTo>
                    <a:pt x="300" y="200"/>
                  </a:lnTo>
                  <a:lnTo>
                    <a:pt x="300" y="206"/>
                  </a:lnTo>
                  <a:lnTo>
                    <a:pt x="294" y="206"/>
                  </a:lnTo>
                  <a:lnTo>
                    <a:pt x="314" y="216"/>
                  </a:lnTo>
                  <a:lnTo>
                    <a:pt x="300" y="220"/>
                  </a:lnTo>
                  <a:lnTo>
                    <a:pt x="294" y="220"/>
                  </a:lnTo>
                  <a:lnTo>
                    <a:pt x="294" y="216"/>
                  </a:lnTo>
                  <a:lnTo>
                    <a:pt x="294" y="220"/>
                  </a:lnTo>
                  <a:lnTo>
                    <a:pt x="290" y="220"/>
                  </a:lnTo>
                  <a:lnTo>
                    <a:pt x="294" y="226"/>
                  </a:lnTo>
                  <a:lnTo>
                    <a:pt x="270" y="234"/>
                  </a:lnTo>
                  <a:lnTo>
                    <a:pt x="264" y="240"/>
                  </a:lnTo>
                  <a:lnTo>
                    <a:pt x="240" y="250"/>
                  </a:lnTo>
                  <a:lnTo>
                    <a:pt x="230" y="254"/>
                  </a:lnTo>
                  <a:lnTo>
                    <a:pt x="224" y="254"/>
                  </a:lnTo>
                  <a:lnTo>
                    <a:pt x="224" y="250"/>
                  </a:lnTo>
                  <a:lnTo>
                    <a:pt x="220" y="250"/>
                  </a:lnTo>
                  <a:lnTo>
                    <a:pt x="214" y="250"/>
                  </a:lnTo>
                  <a:lnTo>
                    <a:pt x="214" y="254"/>
                  </a:lnTo>
                  <a:lnTo>
                    <a:pt x="220" y="260"/>
                  </a:lnTo>
                  <a:lnTo>
                    <a:pt x="210" y="264"/>
                  </a:lnTo>
                  <a:lnTo>
                    <a:pt x="190" y="274"/>
                  </a:lnTo>
                  <a:lnTo>
                    <a:pt x="184" y="250"/>
                  </a:lnTo>
                  <a:lnTo>
                    <a:pt x="174" y="220"/>
                  </a:lnTo>
                  <a:lnTo>
                    <a:pt x="170" y="220"/>
                  </a:lnTo>
                  <a:lnTo>
                    <a:pt x="170" y="216"/>
                  </a:lnTo>
                  <a:lnTo>
                    <a:pt x="164" y="216"/>
                  </a:lnTo>
                  <a:lnTo>
                    <a:pt x="170" y="216"/>
                  </a:lnTo>
                  <a:lnTo>
                    <a:pt x="164" y="216"/>
                  </a:lnTo>
                  <a:lnTo>
                    <a:pt x="160" y="216"/>
                  </a:lnTo>
                  <a:lnTo>
                    <a:pt x="154" y="216"/>
                  </a:lnTo>
                  <a:lnTo>
                    <a:pt x="150" y="220"/>
                  </a:lnTo>
                  <a:lnTo>
                    <a:pt x="150" y="216"/>
                  </a:lnTo>
                  <a:lnTo>
                    <a:pt x="144" y="216"/>
                  </a:lnTo>
                  <a:lnTo>
                    <a:pt x="140" y="216"/>
                  </a:lnTo>
                  <a:lnTo>
                    <a:pt x="140" y="210"/>
                  </a:lnTo>
                  <a:lnTo>
                    <a:pt x="134" y="210"/>
                  </a:lnTo>
                  <a:lnTo>
                    <a:pt x="130" y="210"/>
                  </a:lnTo>
                  <a:lnTo>
                    <a:pt x="124" y="210"/>
                  </a:lnTo>
                  <a:lnTo>
                    <a:pt x="120" y="210"/>
                  </a:lnTo>
                  <a:lnTo>
                    <a:pt x="120" y="206"/>
                  </a:lnTo>
                  <a:lnTo>
                    <a:pt x="114" y="210"/>
                  </a:lnTo>
                  <a:lnTo>
                    <a:pt x="110" y="210"/>
                  </a:lnTo>
                  <a:lnTo>
                    <a:pt x="110" y="206"/>
                  </a:lnTo>
                  <a:lnTo>
                    <a:pt x="104" y="206"/>
                  </a:lnTo>
                  <a:lnTo>
                    <a:pt x="104" y="210"/>
                  </a:lnTo>
                  <a:lnTo>
                    <a:pt x="100" y="206"/>
                  </a:lnTo>
                  <a:lnTo>
                    <a:pt x="94" y="206"/>
                  </a:lnTo>
                  <a:lnTo>
                    <a:pt x="94" y="210"/>
                  </a:lnTo>
                  <a:lnTo>
                    <a:pt x="90" y="210"/>
                  </a:lnTo>
                  <a:lnTo>
                    <a:pt x="90" y="206"/>
                  </a:lnTo>
                  <a:lnTo>
                    <a:pt x="84" y="206"/>
                  </a:lnTo>
                  <a:lnTo>
                    <a:pt x="84" y="200"/>
                  </a:lnTo>
                  <a:lnTo>
                    <a:pt x="80" y="200"/>
                  </a:lnTo>
                  <a:lnTo>
                    <a:pt x="80" y="206"/>
                  </a:lnTo>
                  <a:lnTo>
                    <a:pt x="80" y="210"/>
                  </a:lnTo>
                  <a:lnTo>
                    <a:pt x="74" y="210"/>
                  </a:lnTo>
                  <a:lnTo>
                    <a:pt x="70" y="206"/>
                  </a:lnTo>
                  <a:lnTo>
                    <a:pt x="70" y="200"/>
                  </a:lnTo>
                  <a:lnTo>
                    <a:pt x="64" y="200"/>
                  </a:lnTo>
                  <a:lnTo>
                    <a:pt x="64" y="196"/>
                  </a:lnTo>
                  <a:lnTo>
                    <a:pt x="60" y="200"/>
                  </a:lnTo>
                  <a:lnTo>
                    <a:pt x="60" y="196"/>
                  </a:lnTo>
                  <a:lnTo>
                    <a:pt x="54" y="190"/>
                  </a:lnTo>
                  <a:lnTo>
                    <a:pt x="50" y="196"/>
                  </a:lnTo>
                  <a:lnTo>
                    <a:pt x="44" y="196"/>
                  </a:lnTo>
                  <a:lnTo>
                    <a:pt x="44" y="190"/>
                  </a:lnTo>
                  <a:lnTo>
                    <a:pt x="40" y="190"/>
                  </a:lnTo>
                  <a:lnTo>
                    <a:pt x="40" y="196"/>
                  </a:lnTo>
                  <a:lnTo>
                    <a:pt x="34" y="196"/>
                  </a:lnTo>
                  <a:lnTo>
                    <a:pt x="34" y="190"/>
                  </a:lnTo>
                  <a:lnTo>
                    <a:pt x="34" y="186"/>
                  </a:lnTo>
                  <a:lnTo>
                    <a:pt x="30" y="186"/>
                  </a:lnTo>
                  <a:lnTo>
                    <a:pt x="30" y="180"/>
                  </a:lnTo>
                  <a:lnTo>
                    <a:pt x="24" y="180"/>
                  </a:lnTo>
                  <a:lnTo>
                    <a:pt x="20" y="180"/>
                  </a:lnTo>
                  <a:lnTo>
                    <a:pt x="20" y="176"/>
                  </a:lnTo>
                  <a:lnTo>
                    <a:pt x="20" y="170"/>
                  </a:lnTo>
                  <a:lnTo>
                    <a:pt x="20" y="166"/>
                  </a:lnTo>
                  <a:lnTo>
                    <a:pt x="14" y="166"/>
                  </a:lnTo>
                  <a:lnTo>
                    <a:pt x="14" y="160"/>
                  </a:lnTo>
                  <a:lnTo>
                    <a:pt x="10" y="160"/>
                  </a:lnTo>
                  <a:lnTo>
                    <a:pt x="10" y="156"/>
                  </a:lnTo>
                  <a:lnTo>
                    <a:pt x="4" y="156"/>
                  </a:lnTo>
                  <a:lnTo>
                    <a:pt x="4" y="150"/>
                  </a:lnTo>
                  <a:lnTo>
                    <a:pt x="4" y="146"/>
                  </a:lnTo>
                  <a:lnTo>
                    <a:pt x="0" y="140"/>
                  </a:lnTo>
                </a:path>
              </a:pathLst>
            </a:custGeom>
            <a:noFill/>
            <a:ln w="635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9" name="Freeform 320">
              <a:extLst>
                <a:ext uri="{FF2B5EF4-FFF2-40B4-BE49-F238E27FC236}">
                  <a16:creationId xmlns:a16="http://schemas.microsoft.com/office/drawing/2014/main" id="{2AF845F0-ACA6-DD18-1060-71B4376813BD}"/>
                </a:ext>
              </a:extLst>
            </p:cNvPr>
            <p:cNvSpPr>
              <a:spLocks/>
            </p:cNvSpPr>
            <p:nvPr/>
          </p:nvSpPr>
          <p:spPr bwMode="auto">
            <a:xfrm>
              <a:off x="3403600" y="1438275"/>
              <a:ext cx="365125" cy="381000"/>
            </a:xfrm>
            <a:custGeom>
              <a:avLst/>
              <a:gdLst>
                <a:gd name="T0" fmla="*/ 47625 w 230"/>
                <a:gd name="T1" fmla="*/ 0 h 240"/>
                <a:gd name="T2" fmla="*/ 168275 w 230"/>
                <a:gd name="T3" fmla="*/ 0 h 240"/>
                <a:gd name="T4" fmla="*/ 238125 w 230"/>
                <a:gd name="T5" fmla="*/ 0 h 240"/>
                <a:gd name="T6" fmla="*/ 285750 w 230"/>
                <a:gd name="T7" fmla="*/ 0 h 240"/>
                <a:gd name="T8" fmla="*/ 333375 w 230"/>
                <a:gd name="T9" fmla="*/ 6350 h 240"/>
                <a:gd name="T10" fmla="*/ 333375 w 230"/>
                <a:gd name="T11" fmla="*/ 15875 h 240"/>
                <a:gd name="T12" fmla="*/ 339725 w 230"/>
                <a:gd name="T13" fmla="*/ 31750 h 240"/>
                <a:gd name="T14" fmla="*/ 339725 w 230"/>
                <a:gd name="T15" fmla="*/ 53975 h 240"/>
                <a:gd name="T16" fmla="*/ 355600 w 230"/>
                <a:gd name="T17" fmla="*/ 63500 h 240"/>
                <a:gd name="T18" fmla="*/ 355600 w 230"/>
                <a:gd name="T19" fmla="*/ 69850 h 240"/>
                <a:gd name="T20" fmla="*/ 339725 w 230"/>
                <a:gd name="T21" fmla="*/ 79375 h 240"/>
                <a:gd name="T22" fmla="*/ 333375 w 230"/>
                <a:gd name="T23" fmla="*/ 95250 h 240"/>
                <a:gd name="T24" fmla="*/ 333375 w 230"/>
                <a:gd name="T25" fmla="*/ 117475 h 240"/>
                <a:gd name="T26" fmla="*/ 323850 w 230"/>
                <a:gd name="T27" fmla="*/ 133350 h 240"/>
                <a:gd name="T28" fmla="*/ 307975 w 230"/>
                <a:gd name="T29" fmla="*/ 142875 h 240"/>
                <a:gd name="T30" fmla="*/ 317500 w 230"/>
                <a:gd name="T31" fmla="*/ 158750 h 240"/>
                <a:gd name="T32" fmla="*/ 301625 w 230"/>
                <a:gd name="T33" fmla="*/ 165100 h 240"/>
                <a:gd name="T34" fmla="*/ 292100 w 230"/>
                <a:gd name="T35" fmla="*/ 180975 h 240"/>
                <a:gd name="T36" fmla="*/ 276225 w 230"/>
                <a:gd name="T37" fmla="*/ 190500 h 240"/>
                <a:gd name="T38" fmla="*/ 276225 w 230"/>
                <a:gd name="T39" fmla="*/ 180975 h 240"/>
                <a:gd name="T40" fmla="*/ 260350 w 230"/>
                <a:gd name="T41" fmla="*/ 190500 h 240"/>
                <a:gd name="T42" fmla="*/ 244475 w 230"/>
                <a:gd name="T43" fmla="*/ 180975 h 240"/>
                <a:gd name="T44" fmla="*/ 228600 w 230"/>
                <a:gd name="T45" fmla="*/ 190500 h 240"/>
                <a:gd name="T46" fmla="*/ 215900 w 230"/>
                <a:gd name="T47" fmla="*/ 196850 h 240"/>
                <a:gd name="T48" fmla="*/ 215900 w 230"/>
                <a:gd name="T49" fmla="*/ 222250 h 240"/>
                <a:gd name="T50" fmla="*/ 184150 w 230"/>
                <a:gd name="T51" fmla="*/ 254000 h 240"/>
                <a:gd name="T52" fmla="*/ 174625 w 230"/>
                <a:gd name="T53" fmla="*/ 269875 h 240"/>
                <a:gd name="T54" fmla="*/ 168275 w 230"/>
                <a:gd name="T55" fmla="*/ 285750 h 240"/>
                <a:gd name="T56" fmla="*/ 168275 w 230"/>
                <a:gd name="T57" fmla="*/ 307975 h 240"/>
                <a:gd name="T58" fmla="*/ 158750 w 230"/>
                <a:gd name="T59" fmla="*/ 323850 h 240"/>
                <a:gd name="T60" fmla="*/ 152400 w 230"/>
                <a:gd name="T61" fmla="*/ 349250 h 240"/>
                <a:gd name="T62" fmla="*/ 158750 w 230"/>
                <a:gd name="T63" fmla="*/ 371475 h 240"/>
                <a:gd name="T64" fmla="*/ 158750 w 230"/>
                <a:gd name="T65" fmla="*/ 381000 h 240"/>
                <a:gd name="T66" fmla="*/ 142875 w 230"/>
                <a:gd name="T67" fmla="*/ 371475 h 240"/>
                <a:gd name="T68" fmla="*/ 120650 w 230"/>
                <a:gd name="T69" fmla="*/ 371475 h 240"/>
                <a:gd name="T70" fmla="*/ 104775 w 230"/>
                <a:gd name="T71" fmla="*/ 365125 h 240"/>
                <a:gd name="T72" fmla="*/ 95250 w 230"/>
                <a:gd name="T73" fmla="*/ 349250 h 240"/>
                <a:gd name="T74" fmla="*/ 79375 w 230"/>
                <a:gd name="T75" fmla="*/ 339725 h 240"/>
                <a:gd name="T76" fmla="*/ 73025 w 230"/>
                <a:gd name="T77" fmla="*/ 323850 h 240"/>
                <a:gd name="T78" fmla="*/ 57150 w 230"/>
                <a:gd name="T79" fmla="*/ 317500 h 240"/>
                <a:gd name="T80" fmla="*/ 41275 w 230"/>
                <a:gd name="T81" fmla="*/ 307975 h 240"/>
                <a:gd name="T82" fmla="*/ 25400 w 230"/>
                <a:gd name="T83" fmla="*/ 317500 h 240"/>
                <a:gd name="T84" fmla="*/ 9525 w 230"/>
                <a:gd name="T85" fmla="*/ 307975 h 240"/>
                <a:gd name="T86" fmla="*/ 0 w 230"/>
                <a:gd name="T87" fmla="*/ 292100 h 240"/>
                <a:gd name="T88" fmla="*/ 0 w 230"/>
                <a:gd name="T89" fmla="*/ 228600 h 240"/>
                <a:gd name="T90" fmla="*/ 0 w 230"/>
                <a:gd name="T91" fmla="*/ 165100 h 240"/>
                <a:gd name="T92" fmla="*/ 0 w 230"/>
                <a:gd name="T93" fmla="*/ 95250 h 240"/>
                <a:gd name="T94" fmla="*/ 0 w 230"/>
                <a:gd name="T95" fmla="*/ 31750 h 2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0"/>
                <a:gd name="T145" fmla="*/ 0 h 240"/>
                <a:gd name="T146" fmla="*/ 230 w 230"/>
                <a:gd name="T147" fmla="*/ 240 h 24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0" h="240">
                  <a:moveTo>
                    <a:pt x="0" y="0"/>
                  </a:moveTo>
                  <a:lnTo>
                    <a:pt x="6" y="0"/>
                  </a:lnTo>
                  <a:lnTo>
                    <a:pt x="30" y="0"/>
                  </a:lnTo>
                  <a:lnTo>
                    <a:pt x="40" y="0"/>
                  </a:lnTo>
                  <a:lnTo>
                    <a:pt x="80" y="0"/>
                  </a:lnTo>
                  <a:lnTo>
                    <a:pt x="106" y="0"/>
                  </a:lnTo>
                  <a:lnTo>
                    <a:pt x="110" y="0"/>
                  </a:lnTo>
                  <a:lnTo>
                    <a:pt x="126" y="0"/>
                  </a:lnTo>
                  <a:lnTo>
                    <a:pt x="150" y="0"/>
                  </a:lnTo>
                  <a:lnTo>
                    <a:pt x="170" y="0"/>
                  </a:lnTo>
                  <a:lnTo>
                    <a:pt x="174" y="0"/>
                  </a:lnTo>
                  <a:lnTo>
                    <a:pt x="180" y="0"/>
                  </a:lnTo>
                  <a:lnTo>
                    <a:pt x="204" y="0"/>
                  </a:lnTo>
                  <a:lnTo>
                    <a:pt x="204" y="4"/>
                  </a:lnTo>
                  <a:lnTo>
                    <a:pt x="210" y="4"/>
                  </a:lnTo>
                  <a:lnTo>
                    <a:pt x="214" y="4"/>
                  </a:lnTo>
                  <a:lnTo>
                    <a:pt x="214" y="10"/>
                  </a:lnTo>
                  <a:lnTo>
                    <a:pt x="210" y="10"/>
                  </a:lnTo>
                  <a:lnTo>
                    <a:pt x="210" y="14"/>
                  </a:lnTo>
                  <a:lnTo>
                    <a:pt x="210" y="20"/>
                  </a:lnTo>
                  <a:lnTo>
                    <a:pt x="214" y="20"/>
                  </a:lnTo>
                  <a:lnTo>
                    <a:pt x="214" y="24"/>
                  </a:lnTo>
                  <a:lnTo>
                    <a:pt x="214" y="30"/>
                  </a:lnTo>
                  <a:lnTo>
                    <a:pt x="214" y="34"/>
                  </a:lnTo>
                  <a:lnTo>
                    <a:pt x="220" y="34"/>
                  </a:lnTo>
                  <a:lnTo>
                    <a:pt x="220" y="40"/>
                  </a:lnTo>
                  <a:lnTo>
                    <a:pt x="224" y="40"/>
                  </a:lnTo>
                  <a:lnTo>
                    <a:pt x="230" y="40"/>
                  </a:lnTo>
                  <a:lnTo>
                    <a:pt x="230" y="44"/>
                  </a:lnTo>
                  <a:lnTo>
                    <a:pt x="224" y="44"/>
                  </a:lnTo>
                  <a:lnTo>
                    <a:pt x="224" y="50"/>
                  </a:lnTo>
                  <a:lnTo>
                    <a:pt x="220" y="50"/>
                  </a:lnTo>
                  <a:lnTo>
                    <a:pt x="214" y="50"/>
                  </a:lnTo>
                  <a:lnTo>
                    <a:pt x="214" y="54"/>
                  </a:lnTo>
                  <a:lnTo>
                    <a:pt x="210" y="54"/>
                  </a:lnTo>
                  <a:lnTo>
                    <a:pt x="210" y="60"/>
                  </a:lnTo>
                  <a:lnTo>
                    <a:pt x="210" y="64"/>
                  </a:lnTo>
                  <a:lnTo>
                    <a:pt x="210" y="70"/>
                  </a:lnTo>
                  <a:lnTo>
                    <a:pt x="210" y="74"/>
                  </a:lnTo>
                  <a:lnTo>
                    <a:pt x="210" y="80"/>
                  </a:lnTo>
                  <a:lnTo>
                    <a:pt x="210" y="84"/>
                  </a:lnTo>
                  <a:lnTo>
                    <a:pt x="204" y="84"/>
                  </a:lnTo>
                  <a:lnTo>
                    <a:pt x="200" y="84"/>
                  </a:lnTo>
                  <a:lnTo>
                    <a:pt x="200" y="90"/>
                  </a:lnTo>
                  <a:lnTo>
                    <a:pt x="194" y="90"/>
                  </a:lnTo>
                  <a:lnTo>
                    <a:pt x="194" y="94"/>
                  </a:lnTo>
                  <a:lnTo>
                    <a:pt x="200" y="94"/>
                  </a:lnTo>
                  <a:lnTo>
                    <a:pt x="200" y="100"/>
                  </a:lnTo>
                  <a:lnTo>
                    <a:pt x="194" y="100"/>
                  </a:lnTo>
                  <a:lnTo>
                    <a:pt x="190" y="100"/>
                  </a:lnTo>
                  <a:lnTo>
                    <a:pt x="190" y="104"/>
                  </a:lnTo>
                  <a:lnTo>
                    <a:pt x="190" y="110"/>
                  </a:lnTo>
                  <a:lnTo>
                    <a:pt x="184" y="110"/>
                  </a:lnTo>
                  <a:lnTo>
                    <a:pt x="184" y="114"/>
                  </a:lnTo>
                  <a:lnTo>
                    <a:pt x="184" y="120"/>
                  </a:lnTo>
                  <a:lnTo>
                    <a:pt x="180" y="120"/>
                  </a:lnTo>
                  <a:lnTo>
                    <a:pt x="174" y="120"/>
                  </a:lnTo>
                  <a:lnTo>
                    <a:pt x="174" y="114"/>
                  </a:lnTo>
                  <a:lnTo>
                    <a:pt x="174" y="120"/>
                  </a:lnTo>
                  <a:lnTo>
                    <a:pt x="174" y="114"/>
                  </a:lnTo>
                  <a:lnTo>
                    <a:pt x="174" y="120"/>
                  </a:lnTo>
                  <a:lnTo>
                    <a:pt x="170" y="120"/>
                  </a:lnTo>
                  <a:lnTo>
                    <a:pt x="164" y="120"/>
                  </a:lnTo>
                  <a:lnTo>
                    <a:pt x="160" y="120"/>
                  </a:lnTo>
                  <a:lnTo>
                    <a:pt x="154" y="120"/>
                  </a:lnTo>
                  <a:lnTo>
                    <a:pt x="154" y="114"/>
                  </a:lnTo>
                  <a:lnTo>
                    <a:pt x="154" y="120"/>
                  </a:lnTo>
                  <a:lnTo>
                    <a:pt x="150" y="120"/>
                  </a:lnTo>
                  <a:lnTo>
                    <a:pt x="144" y="120"/>
                  </a:lnTo>
                  <a:lnTo>
                    <a:pt x="140" y="120"/>
                  </a:lnTo>
                  <a:lnTo>
                    <a:pt x="140" y="124"/>
                  </a:lnTo>
                  <a:lnTo>
                    <a:pt x="136" y="124"/>
                  </a:lnTo>
                  <a:lnTo>
                    <a:pt x="136" y="130"/>
                  </a:lnTo>
                  <a:lnTo>
                    <a:pt x="136" y="134"/>
                  </a:lnTo>
                  <a:lnTo>
                    <a:pt x="136" y="140"/>
                  </a:lnTo>
                  <a:lnTo>
                    <a:pt x="130" y="144"/>
                  </a:lnTo>
                  <a:lnTo>
                    <a:pt x="120" y="154"/>
                  </a:lnTo>
                  <a:lnTo>
                    <a:pt x="116" y="160"/>
                  </a:lnTo>
                  <a:lnTo>
                    <a:pt x="116" y="164"/>
                  </a:lnTo>
                  <a:lnTo>
                    <a:pt x="116" y="170"/>
                  </a:lnTo>
                  <a:lnTo>
                    <a:pt x="110" y="170"/>
                  </a:lnTo>
                  <a:lnTo>
                    <a:pt x="110" y="174"/>
                  </a:lnTo>
                  <a:lnTo>
                    <a:pt x="110" y="180"/>
                  </a:lnTo>
                  <a:lnTo>
                    <a:pt x="106" y="180"/>
                  </a:lnTo>
                  <a:lnTo>
                    <a:pt x="106" y="184"/>
                  </a:lnTo>
                  <a:lnTo>
                    <a:pt x="106" y="190"/>
                  </a:lnTo>
                  <a:lnTo>
                    <a:pt x="106" y="194"/>
                  </a:lnTo>
                  <a:lnTo>
                    <a:pt x="100" y="194"/>
                  </a:lnTo>
                  <a:lnTo>
                    <a:pt x="100" y="200"/>
                  </a:lnTo>
                  <a:lnTo>
                    <a:pt x="100" y="204"/>
                  </a:lnTo>
                  <a:lnTo>
                    <a:pt x="96" y="210"/>
                  </a:lnTo>
                  <a:lnTo>
                    <a:pt x="96" y="214"/>
                  </a:lnTo>
                  <a:lnTo>
                    <a:pt x="96" y="220"/>
                  </a:lnTo>
                  <a:lnTo>
                    <a:pt x="96" y="224"/>
                  </a:lnTo>
                  <a:lnTo>
                    <a:pt x="100" y="230"/>
                  </a:lnTo>
                  <a:lnTo>
                    <a:pt x="100" y="234"/>
                  </a:lnTo>
                  <a:lnTo>
                    <a:pt x="106" y="234"/>
                  </a:lnTo>
                  <a:lnTo>
                    <a:pt x="106" y="240"/>
                  </a:lnTo>
                  <a:lnTo>
                    <a:pt x="100" y="240"/>
                  </a:lnTo>
                  <a:lnTo>
                    <a:pt x="96" y="240"/>
                  </a:lnTo>
                  <a:lnTo>
                    <a:pt x="96" y="234"/>
                  </a:lnTo>
                  <a:lnTo>
                    <a:pt x="90" y="234"/>
                  </a:lnTo>
                  <a:lnTo>
                    <a:pt x="86" y="234"/>
                  </a:lnTo>
                  <a:lnTo>
                    <a:pt x="80" y="234"/>
                  </a:lnTo>
                  <a:lnTo>
                    <a:pt x="76" y="234"/>
                  </a:lnTo>
                  <a:lnTo>
                    <a:pt x="76" y="230"/>
                  </a:lnTo>
                  <a:lnTo>
                    <a:pt x="70" y="230"/>
                  </a:lnTo>
                  <a:lnTo>
                    <a:pt x="66" y="230"/>
                  </a:lnTo>
                  <a:lnTo>
                    <a:pt x="66" y="224"/>
                  </a:lnTo>
                  <a:lnTo>
                    <a:pt x="60" y="224"/>
                  </a:lnTo>
                  <a:lnTo>
                    <a:pt x="60" y="220"/>
                  </a:lnTo>
                  <a:lnTo>
                    <a:pt x="56" y="220"/>
                  </a:lnTo>
                  <a:lnTo>
                    <a:pt x="50" y="220"/>
                  </a:lnTo>
                  <a:lnTo>
                    <a:pt x="50" y="214"/>
                  </a:lnTo>
                  <a:lnTo>
                    <a:pt x="50" y="210"/>
                  </a:lnTo>
                  <a:lnTo>
                    <a:pt x="46" y="210"/>
                  </a:lnTo>
                  <a:lnTo>
                    <a:pt x="46" y="204"/>
                  </a:lnTo>
                  <a:lnTo>
                    <a:pt x="40" y="204"/>
                  </a:lnTo>
                  <a:lnTo>
                    <a:pt x="36" y="204"/>
                  </a:lnTo>
                  <a:lnTo>
                    <a:pt x="36" y="200"/>
                  </a:lnTo>
                  <a:lnTo>
                    <a:pt x="30" y="200"/>
                  </a:lnTo>
                  <a:lnTo>
                    <a:pt x="30" y="194"/>
                  </a:lnTo>
                  <a:lnTo>
                    <a:pt x="26" y="194"/>
                  </a:lnTo>
                  <a:lnTo>
                    <a:pt x="20" y="194"/>
                  </a:lnTo>
                  <a:lnTo>
                    <a:pt x="20" y="200"/>
                  </a:lnTo>
                  <a:lnTo>
                    <a:pt x="16" y="200"/>
                  </a:lnTo>
                  <a:lnTo>
                    <a:pt x="16" y="194"/>
                  </a:lnTo>
                  <a:lnTo>
                    <a:pt x="10" y="194"/>
                  </a:lnTo>
                  <a:lnTo>
                    <a:pt x="6" y="194"/>
                  </a:lnTo>
                  <a:lnTo>
                    <a:pt x="6" y="190"/>
                  </a:lnTo>
                  <a:lnTo>
                    <a:pt x="0" y="190"/>
                  </a:lnTo>
                  <a:lnTo>
                    <a:pt x="0" y="184"/>
                  </a:lnTo>
                  <a:lnTo>
                    <a:pt x="0" y="180"/>
                  </a:lnTo>
                  <a:lnTo>
                    <a:pt x="0" y="164"/>
                  </a:lnTo>
                  <a:lnTo>
                    <a:pt x="0" y="144"/>
                  </a:lnTo>
                  <a:lnTo>
                    <a:pt x="0" y="124"/>
                  </a:lnTo>
                  <a:lnTo>
                    <a:pt x="0" y="110"/>
                  </a:lnTo>
                  <a:lnTo>
                    <a:pt x="0" y="104"/>
                  </a:lnTo>
                  <a:lnTo>
                    <a:pt x="0" y="90"/>
                  </a:lnTo>
                  <a:lnTo>
                    <a:pt x="0" y="70"/>
                  </a:lnTo>
                  <a:lnTo>
                    <a:pt x="0" y="60"/>
                  </a:lnTo>
                  <a:lnTo>
                    <a:pt x="0" y="40"/>
                  </a:lnTo>
                  <a:lnTo>
                    <a:pt x="0" y="24"/>
                  </a:lnTo>
                  <a:lnTo>
                    <a:pt x="0" y="20"/>
                  </a:lnTo>
                  <a:lnTo>
                    <a:pt x="0" y="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0" name="Freeform 322">
              <a:extLst>
                <a:ext uri="{FF2B5EF4-FFF2-40B4-BE49-F238E27FC236}">
                  <a16:creationId xmlns:a16="http://schemas.microsoft.com/office/drawing/2014/main" id="{A9EC18B3-8A66-F655-E677-6CC156EDCD81}"/>
                </a:ext>
              </a:extLst>
            </p:cNvPr>
            <p:cNvSpPr>
              <a:spLocks/>
            </p:cNvSpPr>
            <p:nvPr/>
          </p:nvSpPr>
          <p:spPr bwMode="auto">
            <a:xfrm>
              <a:off x="2968625" y="1327150"/>
              <a:ext cx="434975" cy="450850"/>
            </a:xfrm>
            <a:custGeom>
              <a:avLst/>
              <a:gdLst>
                <a:gd name="T0" fmla="*/ 31750 w 274"/>
                <a:gd name="T1" fmla="*/ 0 h 284"/>
                <a:gd name="T2" fmla="*/ 69850 w 274"/>
                <a:gd name="T3" fmla="*/ 0 h 284"/>
                <a:gd name="T4" fmla="*/ 85725 w 274"/>
                <a:gd name="T5" fmla="*/ 15875 h 284"/>
                <a:gd name="T6" fmla="*/ 133350 w 274"/>
                <a:gd name="T7" fmla="*/ 47625 h 284"/>
                <a:gd name="T8" fmla="*/ 174625 w 274"/>
                <a:gd name="T9" fmla="*/ 47625 h 284"/>
                <a:gd name="T10" fmla="*/ 222250 w 274"/>
                <a:gd name="T11" fmla="*/ 47625 h 284"/>
                <a:gd name="T12" fmla="*/ 238125 w 274"/>
                <a:gd name="T13" fmla="*/ 38100 h 284"/>
                <a:gd name="T14" fmla="*/ 260350 w 274"/>
                <a:gd name="T15" fmla="*/ 47625 h 284"/>
                <a:gd name="T16" fmla="*/ 285750 w 274"/>
                <a:gd name="T17" fmla="*/ 53975 h 284"/>
                <a:gd name="T18" fmla="*/ 292100 w 274"/>
                <a:gd name="T19" fmla="*/ 47625 h 284"/>
                <a:gd name="T20" fmla="*/ 365125 w 274"/>
                <a:gd name="T21" fmla="*/ 47625 h 284"/>
                <a:gd name="T22" fmla="*/ 403225 w 274"/>
                <a:gd name="T23" fmla="*/ 47625 h 284"/>
                <a:gd name="T24" fmla="*/ 434975 w 274"/>
                <a:gd name="T25" fmla="*/ 95250 h 284"/>
                <a:gd name="T26" fmla="*/ 434975 w 274"/>
                <a:gd name="T27" fmla="*/ 142875 h 284"/>
                <a:gd name="T28" fmla="*/ 434975 w 274"/>
                <a:gd name="T29" fmla="*/ 174625 h 284"/>
                <a:gd name="T30" fmla="*/ 434975 w 274"/>
                <a:gd name="T31" fmla="*/ 222250 h 284"/>
                <a:gd name="T32" fmla="*/ 434975 w 274"/>
                <a:gd name="T33" fmla="*/ 276225 h 284"/>
                <a:gd name="T34" fmla="*/ 434975 w 274"/>
                <a:gd name="T35" fmla="*/ 307975 h 284"/>
                <a:gd name="T36" fmla="*/ 355600 w 274"/>
                <a:gd name="T37" fmla="*/ 307975 h 284"/>
                <a:gd name="T38" fmla="*/ 349250 w 274"/>
                <a:gd name="T39" fmla="*/ 317500 h 284"/>
                <a:gd name="T40" fmla="*/ 333375 w 274"/>
                <a:gd name="T41" fmla="*/ 317500 h 284"/>
                <a:gd name="T42" fmla="*/ 333375 w 274"/>
                <a:gd name="T43" fmla="*/ 323850 h 284"/>
                <a:gd name="T44" fmla="*/ 323850 w 274"/>
                <a:gd name="T45" fmla="*/ 333375 h 284"/>
                <a:gd name="T46" fmla="*/ 323850 w 274"/>
                <a:gd name="T47" fmla="*/ 349250 h 284"/>
                <a:gd name="T48" fmla="*/ 323850 w 274"/>
                <a:gd name="T49" fmla="*/ 365125 h 284"/>
                <a:gd name="T50" fmla="*/ 323850 w 274"/>
                <a:gd name="T51" fmla="*/ 381000 h 284"/>
                <a:gd name="T52" fmla="*/ 317500 w 274"/>
                <a:gd name="T53" fmla="*/ 387350 h 284"/>
                <a:gd name="T54" fmla="*/ 307975 w 274"/>
                <a:gd name="T55" fmla="*/ 396875 h 284"/>
                <a:gd name="T56" fmla="*/ 292100 w 274"/>
                <a:gd name="T57" fmla="*/ 396875 h 284"/>
                <a:gd name="T58" fmla="*/ 285750 w 274"/>
                <a:gd name="T59" fmla="*/ 403225 h 284"/>
                <a:gd name="T60" fmla="*/ 269875 w 274"/>
                <a:gd name="T61" fmla="*/ 403225 h 284"/>
                <a:gd name="T62" fmla="*/ 260350 w 274"/>
                <a:gd name="T63" fmla="*/ 419100 h 284"/>
                <a:gd name="T64" fmla="*/ 260350 w 274"/>
                <a:gd name="T65" fmla="*/ 450850 h 284"/>
                <a:gd name="T66" fmla="*/ 222250 w 274"/>
                <a:gd name="T67" fmla="*/ 450850 h 284"/>
                <a:gd name="T68" fmla="*/ 174625 w 274"/>
                <a:gd name="T69" fmla="*/ 450850 h 284"/>
                <a:gd name="T70" fmla="*/ 158750 w 274"/>
                <a:gd name="T71" fmla="*/ 450850 h 284"/>
                <a:gd name="T72" fmla="*/ 158750 w 274"/>
                <a:gd name="T73" fmla="*/ 450850 h 284"/>
                <a:gd name="T74" fmla="*/ 133350 w 274"/>
                <a:gd name="T75" fmla="*/ 450850 h 284"/>
                <a:gd name="T76" fmla="*/ 85725 w 274"/>
                <a:gd name="T77" fmla="*/ 444500 h 284"/>
                <a:gd name="T78" fmla="*/ 47625 w 274"/>
                <a:gd name="T79" fmla="*/ 444500 h 284"/>
                <a:gd name="T80" fmla="*/ 47625 w 274"/>
                <a:gd name="T81" fmla="*/ 444500 h 284"/>
                <a:gd name="T82" fmla="*/ 31750 w 274"/>
                <a:gd name="T83" fmla="*/ 434975 h 284"/>
                <a:gd name="T84" fmla="*/ 31750 w 274"/>
                <a:gd name="T85" fmla="*/ 434975 h 284"/>
                <a:gd name="T86" fmla="*/ 0 w 274"/>
                <a:gd name="T87" fmla="*/ 444500 h 284"/>
                <a:gd name="T88" fmla="*/ 0 w 274"/>
                <a:gd name="T89" fmla="*/ 371475 h 284"/>
                <a:gd name="T90" fmla="*/ 0 w 274"/>
                <a:gd name="T91" fmla="*/ 355600 h 284"/>
                <a:gd name="T92" fmla="*/ 0 w 274"/>
                <a:gd name="T93" fmla="*/ 307975 h 284"/>
                <a:gd name="T94" fmla="*/ 0 w 274"/>
                <a:gd name="T95" fmla="*/ 285750 h 284"/>
                <a:gd name="T96" fmla="*/ 6350 w 274"/>
                <a:gd name="T97" fmla="*/ 269875 h 284"/>
                <a:gd name="T98" fmla="*/ 6350 w 274"/>
                <a:gd name="T99" fmla="*/ 165100 h 284"/>
                <a:gd name="T100" fmla="*/ 6350 w 274"/>
                <a:gd name="T101" fmla="*/ 117475 h 284"/>
                <a:gd name="T102" fmla="*/ 15875 w 274"/>
                <a:gd name="T103" fmla="*/ 85725 h 284"/>
                <a:gd name="T104" fmla="*/ 6350 w 274"/>
                <a:gd name="T105" fmla="*/ 79375 h 284"/>
                <a:gd name="T106" fmla="*/ 6350 w 274"/>
                <a:gd name="T107" fmla="*/ 15875 h 2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4"/>
                <a:gd name="T163" fmla="*/ 0 h 284"/>
                <a:gd name="T164" fmla="*/ 274 w 274"/>
                <a:gd name="T165" fmla="*/ 284 h 2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4" h="284">
                  <a:moveTo>
                    <a:pt x="4" y="0"/>
                  </a:moveTo>
                  <a:lnTo>
                    <a:pt x="20" y="0"/>
                  </a:lnTo>
                  <a:lnTo>
                    <a:pt x="34" y="0"/>
                  </a:lnTo>
                  <a:lnTo>
                    <a:pt x="44" y="0"/>
                  </a:lnTo>
                  <a:lnTo>
                    <a:pt x="54" y="0"/>
                  </a:lnTo>
                  <a:lnTo>
                    <a:pt x="54" y="10"/>
                  </a:lnTo>
                  <a:lnTo>
                    <a:pt x="54" y="24"/>
                  </a:lnTo>
                  <a:lnTo>
                    <a:pt x="84" y="30"/>
                  </a:lnTo>
                  <a:lnTo>
                    <a:pt x="100" y="30"/>
                  </a:lnTo>
                  <a:lnTo>
                    <a:pt x="110" y="30"/>
                  </a:lnTo>
                  <a:lnTo>
                    <a:pt x="114" y="30"/>
                  </a:lnTo>
                  <a:lnTo>
                    <a:pt x="140" y="30"/>
                  </a:lnTo>
                  <a:lnTo>
                    <a:pt x="150" y="30"/>
                  </a:lnTo>
                  <a:lnTo>
                    <a:pt x="150" y="24"/>
                  </a:lnTo>
                  <a:lnTo>
                    <a:pt x="164" y="24"/>
                  </a:lnTo>
                  <a:lnTo>
                    <a:pt x="164" y="30"/>
                  </a:lnTo>
                  <a:lnTo>
                    <a:pt x="180" y="30"/>
                  </a:lnTo>
                  <a:lnTo>
                    <a:pt x="180" y="34"/>
                  </a:lnTo>
                  <a:lnTo>
                    <a:pt x="184" y="34"/>
                  </a:lnTo>
                  <a:lnTo>
                    <a:pt x="184" y="30"/>
                  </a:lnTo>
                  <a:lnTo>
                    <a:pt x="200" y="30"/>
                  </a:lnTo>
                  <a:lnTo>
                    <a:pt x="230" y="30"/>
                  </a:lnTo>
                  <a:lnTo>
                    <a:pt x="244" y="30"/>
                  </a:lnTo>
                  <a:lnTo>
                    <a:pt x="254" y="30"/>
                  </a:lnTo>
                  <a:lnTo>
                    <a:pt x="274" y="30"/>
                  </a:lnTo>
                  <a:lnTo>
                    <a:pt x="274" y="60"/>
                  </a:lnTo>
                  <a:lnTo>
                    <a:pt x="274" y="70"/>
                  </a:lnTo>
                  <a:lnTo>
                    <a:pt x="274" y="90"/>
                  </a:lnTo>
                  <a:lnTo>
                    <a:pt x="274" y="94"/>
                  </a:lnTo>
                  <a:lnTo>
                    <a:pt x="274" y="110"/>
                  </a:lnTo>
                  <a:lnTo>
                    <a:pt x="274" y="130"/>
                  </a:lnTo>
                  <a:lnTo>
                    <a:pt x="274" y="140"/>
                  </a:lnTo>
                  <a:lnTo>
                    <a:pt x="274" y="160"/>
                  </a:lnTo>
                  <a:lnTo>
                    <a:pt x="274" y="174"/>
                  </a:lnTo>
                  <a:lnTo>
                    <a:pt x="274" y="180"/>
                  </a:lnTo>
                  <a:lnTo>
                    <a:pt x="274" y="194"/>
                  </a:lnTo>
                  <a:lnTo>
                    <a:pt x="244" y="194"/>
                  </a:lnTo>
                  <a:lnTo>
                    <a:pt x="224" y="194"/>
                  </a:lnTo>
                  <a:lnTo>
                    <a:pt x="220" y="194"/>
                  </a:lnTo>
                  <a:lnTo>
                    <a:pt x="220" y="200"/>
                  </a:lnTo>
                  <a:lnTo>
                    <a:pt x="214" y="200"/>
                  </a:lnTo>
                  <a:lnTo>
                    <a:pt x="210" y="200"/>
                  </a:lnTo>
                  <a:lnTo>
                    <a:pt x="204" y="204"/>
                  </a:lnTo>
                  <a:lnTo>
                    <a:pt x="210" y="204"/>
                  </a:lnTo>
                  <a:lnTo>
                    <a:pt x="204" y="204"/>
                  </a:lnTo>
                  <a:lnTo>
                    <a:pt x="204" y="210"/>
                  </a:lnTo>
                  <a:lnTo>
                    <a:pt x="204" y="214"/>
                  </a:lnTo>
                  <a:lnTo>
                    <a:pt x="204" y="220"/>
                  </a:lnTo>
                  <a:lnTo>
                    <a:pt x="204" y="224"/>
                  </a:lnTo>
                  <a:lnTo>
                    <a:pt x="204" y="230"/>
                  </a:lnTo>
                  <a:lnTo>
                    <a:pt x="204" y="234"/>
                  </a:lnTo>
                  <a:lnTo>
                    <a:pt x="204" y="240"/>
                  </a:lnTo>
                  <a:lnTo>
                    <a:pt x="204" y="244"/>
                  </a:lnTo>
                  <a:lnTo>
                    <a:pt x="200" y="244"/>
                  </a:lnTo>
                  <a:lnTo>
                    <a:pt x="194" y="244"/>
                  </a:lnTo>
                  <a:lnTo>
                    <a:pt x="194" y="250"/>
                  </a:lnTo>
                  <a:lnTo>
                    <a:pt x="190" y="250"/>
                  </a:lnTo>
                  <a:lnTo>
                    <a:pt x="184" y="250"/>
                  </a:lnTo>
                  <a:lnTo>
                    <a:pt x="180" y="250"/>
                  </a:lnTo>
                  <a:lnTo>
                    <a:pt x="180" y="254"/>
                  </a:lnTo>
                  <a:lnTo>
                    <a:pt x="174" y="254"/>
                  </a:lnTo>
                  <a:lnTo>
                    <a:pt x="170" y="254"/>
                  </a:lnTo>
                  <a:lnTo>
                    <a:pt x="164" y="254"/>
                  </a:lnTo>
                  <a:lnTo>
                    <a:pt x="164" y="264"/>
                  </a:lnTo>
                  <a:lnTo>
                    <a:pt x="164" y="270"/>
                  </a:lnTo>
                  <a:lnTo>
                    <a:pt x="164" y="284"/>
                  </a:lnTo>
                  <a:lnTo>
                    <a:pt x="154" y="284"/>
                  </a:lnTo>
                  <a:lnTo>
                    <a:pt x="140" y="284"/>
                  </a:lnTo>
                  <a:lnTo>
                    <a:pt x="124" y="284"/>
                  </a:lnTo>
                  <a:lnTo>
                    <a:pt x="110" y="284"/>
                  </a:lnTo>
                  <a:lnTo>
                    <a:pt x="104" y="284"/>
                  </a:lnTo>
                  <a:lnTo>
                    <a:pt x="100" y="284"/>
                  </a:lnTo>
                  <a:lnTo>
                    <a:pt x="100" y="280"/>
                  </a:lnTo>
                  <a:lnTo>
                    <a:pt x="100" y="284"/>
                  </a:lnTo>
                  <a:lnTo>
                    <a:pt x="94" y="284"/>
                  </a:lnTo>
                  <a:lnTo>
                    <a:pt x="84" y="284"/>
                  </a:lnTo>
                  <a:lnTo>
                    <a:pt x="64" y="284"/>
                  </a:lnTo>
                  <a:lnTo>
                    <a:pt x="54" y="280"/>
                  </a:lnTo>
                  <a:lnTo>
                    <a:pt x="40" y="280"/>
                  </a:lnTo>
                  <a:lnTo>
                    <a:pt x="30" y="280"/>
                  </a:lnTo>
                  <a:lnTo>
                    <a:pt x="30" y="274"/>
                  </a:lnTo>
                  <a:lnTo>
                    <a:pt x="30" y="280"/>
                  </a:lnTo>
                  <a:lnTo>
                    <a:pt x="30" y="274"/>
                  </a:lnTo>
                  <a:lnTo>
                    <a:pt x="20" y="274"/>
                  </a:lnTo>
                  <a:lnTo>
                    <a:pt x="20" y="270"/>
                  </a:lnTo>
                  <a:lnTo>
                    <a:pt x="20" y="274"/>
                  </a:lnTo>
                  <a:lnTo>
                    <a:pt x="20" y="280"/>
                  </a:lnTo>
                  <a:lnTo>
                    <a:pt x="0" y="280"/>
                  </a:lnTo>
                  <a:lnTo>
                    <a:pt x="0" y="264"/>
                  </a:lnTo>
                  <a:lnTo>
                    <a:pt x="0" y="234"/>
                  </a:lnTo>
                  <a:lnTo>
                    <a:pt x="0" y="230"/>
                  </a:lnTo>
                  <a:lnTo>
                    <a:pt x="0" y="224"/>
                  </a:lnTo>
                  <a:lnTo>
                    <a:pt x="0" y="214"/>
                  </a:lnTo>
                  <a:lnTo>
                    <a:pt x="0" y="194"/>
                  </a:lnTo>
                  <a:lnTo>
                    <a:pt x="0" y="184"/>
                  </a:lnTo>
                  <a:lnTo>
                    <a:pt x="0" y="180"/>
                  </a:lnTo>
                  <a:lnTo>
                    <a:pt x="0" y="170"/>
                  </a:lnTo>
                  <a:lnTo>
                    <a:pt x="4" y="170"/>
                  </a:lnTo>
                  <a:lnTo>
                    <a:pt x="4" y="134"/>
                  </a:lnTo>
                  <a:lnTo>
                    <a:pt x="4" y="104"/>
                  </a:lnTo>
                  <a:lnTo>
                    <a:pt x="4" y="94"/>
                  </a:lnTo>
                  <a:lnTo>
                    <a:pt x="4" y="74"/>
                  </a:lnTo>
                  <a:lnTo>
                    <a:pt x="4" y="54"/>
                  </a:lnTo>
                  <a:lnTo>
                    <a:pt x="10" y="54"/>
                  </a:lnTo>
                  <a:lnTo>
                    <a:pt x="10" y="50"/>
                  </a:lnTo>
                  <a:lnTo>
                    <a:pt x="4" y="50"/>
                  </a:lnTo>
                  <a:lnTo>
                    <a:pt x="4" y="24"/>
                  </a:lnTo>
                  <a:lnTo>
                    <a:pt x="4" y="10"/>
                  </a:lnTo>
                  <a:lnTo>
                    <a:pt x="4" y="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1" name="Freeform 324">
              <a:extLst>
                <a:ext uri="{FF2B5EF4-FFF2-40B4-BE49-F238E27FC236}">
                  <a16:creationId xmlns:a16="http://schemas.microsoft.com/office/drawing/2014/main" id="{8BF7A639-0209-3BA8-EE9C-A8E38A3FC059}"/>
                </a:ext>
              </a:extLst>
            </p:cNvPr>
            <p:cNvSpPr>
              <a:spLocks/>
            </p:cNvSpPr>
            <p:nvPr/>
          </p:nvSpPr>
          <p:spPr bwMode="auto">
            <a:xfrm>
              <a:off x="2540000" y="1327150"/>
              <a:ext cx="444500" cy="444500"/>
            </a:xfrm>
            <a:custGeom>
              <a:avLst/>
              <a:gdLst>
                <a:gd name="T0" fmla="*/ 57150 w 280"/>
                <a:gd name="T1" fmla="*/ 79375 h 280"/>
                <a:gd name="T2" fmla="*/ 57150 w 280"/>
                <a:gd name="T3" fmla="*/ 6350 h 280"/>
                <a:gd name="T4" fmla="*/ 73025 w 280"/>
                <a:gd name="T5" fmla="*/ 6350 h 280"/>
                <a:gd name="T6" fmla="*/ 79375 w 280"/>
                <a:gd name="T7" fmla="*/ 31750 h 280"/>
                <a:gd name="T8" fmla="*/ 88900 w 280"/>
                <a:gd name="T9" fmla="*/ 22225 h 280"/>
                <a:gd name="T10" fmla="*/ 88900 w 280"/>
                <a:gd name="T11" fmla="*/ 6350 h 280"/>
                <a:gd name="T12" fmla="*/ 95250 w 280"/>
                <a:gd name="T13" fmla="*/ 22225 h 280"/>
                <a:gd name="T14" fmla="*/ 111125 w 280"/>
                <a:gd name="T15" fmla="*/ 31750 h 280"/>
                <a:gd name="T16" fmla="*/ 111125 w 280"/>
                <a:gd name="T17" fmla="*/ 15875 h 280"/>
                <a:gd name="T18" fmla="*/ 168275 w 280"/>
                <a:gd name="T19" fmla="*/ 15875 h 280"/>
                <a:gd name="T20" fmla="*/ 184150 w 280"/>
                <a:gd name="T21" fmla="*/ 15875 h 280"/>
                <a:gd name="T22" fmla="*/ 212725 w 280"/>
                <a:gd name="T23" fmla="*/ 15875 h 280"/>
                <a:gd name="T24" fmla="*/ 260350 w 280"/>
                <a:gd name="T25" fmla="*/ 15875 h 280"/>
                <a:gd name="T26" fmla="*/ 285750 w 280"/>
                <a:gd name="T27" fmla="*/ 15875 h 280"/>
                <a:gd name="T28" fmla="*/ 333375 w 280"/>
                <a:gd name="T29" fmla="*/ 15875 h 280"/>
                <a:gd name="T30" fmla="*/ 349250 w 280"/>
                <a:gd name="T31" fmla="*/ 22225 h 280"/>
                <a:gd name="T32" fmla="*/ 349250 w 280"/>
                <a:gd name="T33" fmla="*/ 0 h 280"/>
                <a:gd name="T34" fmla="*/ 387350 w 280"/>
                <a:gd name="T35" fmla="*/ 0 h 280"/>
                <a:gd name="T36" fmla="*/ 419100 w 280"/>
                <a:gd name="T37" fmla="*/ 0 h 280"/>
                <a:gd name="T38" fmla="*/ 434975 w 280"/>
                <a:gd name="T39" fmla="*/ 15875 h 280"/>
                <a:gd name="T40" fmla="*/ 434975 w 280"/>
                <a:gd name="T41" fmla="*/ 79375 h 280"/>
                <a:gd name="T42" fmla="*/ 444500 w 280"/>
                <a:gd name="T43" fmla="*/ 85725 h 280"/>
                <a:gd name="T44" fmla="*/ 434975 w 280"/>
                <a:gd name="T45" fmla="*/ 117475 h 280"/>
                <a:gd name="T46" fmla="*/ 434975 w 280"/>
                <a:gd name="T47" fmla="*/ 165100 h 280"/>
                <a:gd name="T48" fmla="*/ 434975 w 280"/>
                <a:gd name="T49" fmla="*/ 269875 h 280"/>
                <a:gd name="T50" fmla="*/ 428625 w 280"/>
                <a:gd name="T51" fmla="*/ 285750 h 280"/>
                <a:gd name="T52" fmla="*/ 428625 w 280"/>
                <a:gd name="T53" fmla="*/ 307975 h 280"/>
                <a:gd name="T54" fmla="*/ 428625 w 280"/>
                <a:gd name="T55" fmla="*/ 355600 h 280"/>
                <a:gd name="T56" fmla="*/ 428625 w 280"/>
                <a:gd name="T57" fmla="*/ 371475 h 280"/>
                <a:gd name="T58" fmla="*/ 428625 w 280"/>
                <a:gd name="T59" fmla="*/ 444500 h 280"/>
                <a:gd name="T60" fmla="*/ 412750 w 280"/>
                <a:gd name="T61" fmla="*/ 434975 h 280"/>
                <a:gd name="T62" fmla="*/ 403225 w 280"/>
                <a:gd name="T63" fmla="*/ 444500 h 280"/>
                <a:gd name="T64" fmla="*/ 365125 w 280"/>
                <a:gd name="T65" fmla="*/ 444500 h 280"/>
                <a:gd name="T66" fmla="*/ 339725 w 280"/>
                <a:gd name="T67" fmla="*/ 444500 h 280"/>
                <a:gd name="T68" fmla="*/ 323850 w 280"/>
                <a:gd name="T69" fmla="*/ 434975 h 280"/>
                <a:gd name="T70" fmla="*/ 269875 w 280"/>
                <a:gd name="T71" fmla="*/ 434975 h 280"/>
                <a:gd name="T72" fmla="*/ 168275 w 280"/>
                <a:gd name="T73" fmla="*/ 434975 h 280"/>
                <a:gd name="T74" fmla="*/ 152400 w 280"/>
                <a:gd name="T75" fmla="*/ 434975 h 280"/>
                <a:gd name="T76" fmla="*/ 152400 w 280"/>
                <a:gd name="T77" fmla="*/ 434975 h 280"/>
                <a:gd name="T78" fmla="*/ 127000 w 280"/>
                <a:gd name="T79" fmla="*/ 434975 h 280"/>
                <a:gd name="T80" fmla="*/ 79375 w 280"/>
                <a:gd name="T81" fmla="*/ 428625 h 280"/>
                <a:gd name="T82" fmla="*/ 0 w 280"/>
                <a:gd name="T83" fmla="*/ 428625 h 280"/>
                <a:gd name="T84" fmla="*/ 9525 w 280"/>
                <a:gd name="T85" fmla="*/ 260350 h 280"/>
                <a:gd name="T86" fmla="*/ 31750 w 280"/>
                <a:gd name="T87" fmla="*/ 196850 h 2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80"/>
                <a:gd name="T133" fmla="*/ 0 h 280"/>
                <a:gd name="T134" fmla="*/ 280 w 280"/>
                <a:gd name="T135" fmla="*/ 280 h 2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80" h="280">
                  <a:moveTo>
                    <a:pt x="26" y="50"/>
                  </a:moveTo>
                  <a:lnTo>
                    <a:pt x="36" y="50"/>
                  </a:lnTo>
                  <a:lnTo>
                    <a:pt x="36" y="14"/>
                  </a:lnTo>
                  <a:lnTo>
                    <a:pt x="36" y="4"/>
                  </a:lnTo>
                  <a:lnTo>
                    <a:pt x="40" y="4"/>
                  </a:lnTo>
                  <a:lnTo>
                    <a:pt x="46" y="4"/>
                  </a:lnTo>
                  <a:lnTo>
                    <a:pt x="46" y="14"/>
                  </a:lnTo>
                  <a:lnTo>
                    <a:pt x="50" y="20"/>
                  </a:lnTo>
                  <a:lnTo>
                    <a:pt x="56" y="20"/>
                  </a:lnTo>
                  <a:lnTo>
                    <a:pt x="56" y="14"/>
                  </a:lnTo>
                  <a:lnTo>
                    <a:pt x="56" y="10"/>
                  </a:lnTo>
                  <a:lnTo>
                    <a:pt x="56" y="4"/>
                  </a:lnTo>
                  <a:lnTo>
                    <a:pt x="60" y="4"/>
                  </a:lnTo>
                  <a:lnTo>
                    <a:pt x="60" y="14"/>
                  </a:lnTo>
                  <a:lnTo>
                    <a:pt x="60" y="20"/>
                  </a:lnTo>
                  <a:lnTo>
                    <a:pt x="70" y="20"/>
                  </a:lnTo>
                  <a:lnTo>
                    <a:pt x="70" y="14"/>
                  </a:lnTo>
                  <a:lnTo>
                    <a:pt x="70" y="10"/>
                  </a:lnTo>
                  <a:lnTo>
                    <a:pt x="96" y="10"/>
                  </a:lnTo>
                  <a:lnTo>
                    <a:pt x="106" y="10"/>
                  </a:lnTo>
                  <a:lnTo>
                    <a:pt x="110" y="10"/>
                  </a:lnTo>
                  <a:lnTo>
                    <a:pt x="116" y="10"/>
                  </a:lnTo>
                  <a:lnTo>
                    <a:pt x="120" y="10"/>
                  </a:lnTo>
                  <a:lnTo>
                    <a:pt x="134" y="10"/>
                  </a:lnTo>
                  <a:lnTo>
                    <a:pt x="140" y="10"/>
                  </a:lnTo>
                  <a:lnTo>
                    <a:pt x="164" y="10"/>
                  </a:lnTo>
                  <a:lnTo>
                    <a:pt x="174" y="10"/>
                  </a:lnTo>
                  <a:lnTo>
                    <a:pt x="180" y="10"/>
                  </a:lnTo>
                  <a:lnTo>
                    <a:pt x="200" y="10"/>
                  </a:lnTo>
                  <a:lnTo>
                    <a:pt x="210" y="10"/>
                  </a:lnTo>
                  <a:lnTo>
                    <a:pt x="214" y="10"/>
                  </a:lnTo>
                  <a:lnTo>
                    <a:pt x="220" y="14"/>
                  </a:lnTo>
                  <a:lnTo>
                    <a:pt x="220" y="10"/>
                  </a:lnTo>
                  <a:lnTo>
                    <a:pt x="220" y="0"/>
                  </a:lnTo>
                  <a:lnTo>
                    <a:pt x="234" y="0"/>
                  </a:lnTo>
                  <a:lnTo>
                    <a:pt x="244" y="0"/>
                  </a:lnTo>
                  <a:lnTo>
                    <a:pt x="250" y="0"/>
                  </a:lnTo>
                  <a:lnTo>
                    <a:pt x="264" y="0"/>
                  </a:lnTo>
                  <a:lnTo>
                    <a:pt x="274" y="0"/>
                  </a:lnTo>
                  <a:lnTo>
                    <a:pt x="274" y="10"/>
                  </a:lnTo>
                  <a:lnTo>
                    <a:pt x="274" y="24"/>
                  </a:lnTo>
                  <a:lnTo>
                    <a:pt x="274" y="50"/>
                  </a:lnTo>
                  <a:lnTo>
                    <a:pt x="280" y="50"/>
                  </a:lnTo>
                  <a:lnTo>
                    <a:pt x="280" y="54"/>
                  </a:lnTo>
                  <a:lnTo>
                    <a:pt x="274" y="54"/>
                  </a:lnTo>
                  <a:lnTo>
                    <a:pt x="274" y="74"/>
                  </a:lnTo>
                  <a:lnTo>
                    <a:pt x="274" y="94"/>
                  </a:lnTo>
                  <a:lnTo>
                    <a:pt x="274" y="104"/>
                  </a:lnTo>
                  <a:lnTo>
                    <a:pt x="274" y="134"/>
                  </a:lnTo>
                  <a:lnTo>
                    <a:pt x="274" y="170"/>
                  </a:lnTo>
                  <a:lnTo>
                    <a:pt x="270" y="170"/>
                  </a:lnTo>
                  <a:lnTo>
                    <a:pt x="270" y="180"/>
                  </a:lnTo>
                  <a:lnTo>
                    <a:pt x="270" y="184"/>
                  </a:lnTo>
                  <a:lnTo>
                    <a:pt x="270" y="194"/>
                  </a:lnTo>
                  <a:lnTo>
                    <a:pt x="270" y="214"/>
                  </a:lnTo>
                  <a:lnTo>
                    <a:pt x="270" y="224"/>
                  </a:lnTo>
                  <a:lnTo>
                    <a:pt x="270" y="230"/>
                  </a:lnTo>
                  <a:lnTo>
                    <a:pt x="270" y="234"/>
                  </a:lnTo>
                  <a:lnTo>
                    <a:pt x="270" y="264"/>
                  </a:lnTo>
                  <a:lnTo>
                    <a:pt x="270" y="280"/>
                  </a:lnTo>
                  <a:lnTo>
                    <a:pt x="260" y="280"/>
                  </a:lnTo>
                  <a:lnTo>
                    <a:pt x="260" y="274"/>
                  </a:lnTo>
                  <a:lnTo>
                    <a:pt x="254" y="274"/>
                  </a:lnTo>
                  <a:lnTo>
                    <a:pt x="254" y="280"/>
                  </a:lnTo>
                  <a:lnTo>
                    <a:pt x="240" y="280"/>
                  </a:lnTo>
                  <a:lnTo>
                    <a:pt x="230" y="280"/>
                  </a:lnTo>
                  <a:lnTo>
                    <a:pt x="224" y="280"/>
                  </a:lnTo>
                  <a:lnTo>
                    <a:pt x="214" y="280"/>
                  </a:lnTo>
                  <a:lnTo>
                    <a:pt x="214" y="274"/>
                  </a:lnTo>
                  <a:lnTo>
                    <a:pt x="204" y="274"/>
                  </a:lnTo>
                  <a:lnTo>
                    <a:pt x="190" y="274"/>
                  </a:lnTo>
                  <a:lnTo>
                    <a:pt x="170" y="274"/>
                  </a:lnTo>
                  <a:lnTo>
                    <a:pt x="144" y="274"/>
                  </a:lnTo>
                  <a:lnTo>
                    <a:pt x="106" y="274"/>
                  </a:lnTo>
                  <a:lnTo>
                    <a:pt x="100" y="274"/>
                  </a:lnTo>
                  <a:lnTo>
                    <a:pt x="96" y="274"/>
                  </a:lnTo>
                  <a:lnTo>
                    <a:pt x="96" y="280"/>
                  </a:lnTo>
                  <a:lnTo>
                    <a:pt x="96" y="274"/>
                  </a:lnTo>
                  <a:lnTo>
                    <a:pt x="86" y="274"/>
                  </a:lnTo>
                  <a:lnTo>
                    <a:pt x="80" y="274"/>
                  </a:lnTo>
                  <a:lnTo>
                    <a:pt x="76" y="274"/>
                  </a:lnTo>
                  <a:lnTo>
                    <a:pt x="50" y="270"/>
                  </a:lnTo>
                  <a:lnTo>
                    <a:pt x="36" y="270"/>
                  </a:lnTo>
                  <a:lnTo>
                    <a:pt x="0" y="270"/>
                  </a:lnTo>
                  <a:lnTo>
                    <a:pt x="0" y="260"/>
                  </a:lnTo>
                  <a:lnTo>
                    <a:pt x="6" y="164"/>
                  </a:lnTo>
                  <a:lnTo>
                    <a:pt x="20" y="164"/>
                  </a:lnTo>
                  <a:lnTo>
                    <a:pt x="20" y="124"/>
                  </a:lnTo>
                  <a:lnTo>
                    <a:pt x="26" y="5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2" name="Freeform 326">
              <a:extLst>
                <a:ext uri="{FF2B5EF4-FFF2-40B4-BE49-F238E27FC236}">
                  <a16:creationId xmlns:a16="http://schemas.microsoft.com/office/drawing/2014/main" id="{93EB725A-77D4-381E-1DB2-12C1337374A7}"/>
                </a:ext>
              </a:extLst>
            </p:cNvPr>
            <p:cNvSpPr>
              <a:spLocks/>
            </p:cNvSpPr>
            <p:nvPr/>
          </p:nvSpPr>
          <p:spPr bwMode="auto">
            <a:xfrm>
              <a:off x="4044950" y="1231900"/>
              <a:ext cx="358775" cy="396875"/>
            </a:xfrm>
            <a:custGeom>
              <a:avLst/>
              <a:gdLst>
                <a:gd name="T0" fmla="*/ 0 w 226"/>
                <a:gd name="T1" fmla="*/ 158750 h 250"/>
                <a:gd name="T2" fmla="*/ 9525 w 226"/>
                <a:gd name="T3" fmla="*/ 149225 h 250"/>
                <a:gd name="T4" fmla="*/ 9525 w 226"/>
                <a:gd name="T5" fmla="*/ 133350 h 250"/>
                <a:gd name="T6" fmla="*/ 15875 w 226"/>
                <a:gd name="T7" fmla="*/ 117475 h 250"/>
                <a:gd name="T8" fmla="*/ 25400 w 226"/>
                <a:gd name="T9" fmla="*/ 111125 h 250"/>
                <a:gd name="T10" fmla="*/ 31750 w 226"/>
                <a:gd name="T11" fmla="*/ 101600 h 250"/>
                <a:gd name="T12" fmla="*/ 47625 w 226"/>
                <a:gd name="T13" fmla="*/ 95250 h 250"/>
                <a:gd name="T14" fmla="*/ 57150 w 226"/>
                <a:gd name="T15" fmla="*/ 85725 h 250"/>
                <a:gd name="T16" fmla="*/ 63500 w 226"/>
                <a:gd name="T17" fmla="*/ 79375 h 250"/>
                <a:gd name="T18" fmla="*/ 63500 w 226"/>
                <a:gd name="T19" fmla="*/ 63500 h 250"/>
                <a:gd name="T20" fmla="*/ 79375 w 226"/>
                <a:gd name="T21" fmla="*/ 63500 h 250"/>
                <a:gd name="T22" fmla="*/ 88900 w 226"/>
                <a:gd name="T23" fmla="*/ 63500 h 250"/>
                <a:gd name="T24" fmla="*/ 95250 w 226"/>
                <a:gd name="T25" fmla="*/ 53975 h 250"/>
                <a:gd name="T26" fmla="*/ 104775 w 226"/>
                <a:gd name="T27" fmla="*/ 38100 h 250"/>
                <a:gd name="T28" fmla="*/ 111125 w 226"/>
                <a:gd name="T29" fmla="*/ 22225 h 250"/>
                <a:gd name="T30" fmla="*/ 120650 w 226"/>
                <a:gd name="T31" fmla="*/ 15875 h 250"/>
                <a:gd name="T32" fmla="*/ 127000 w 226"/>
                <a:gd name="T33" fmla="*/ 6350 h 250"/>
                <a:gd name="T34" fmla="*/ 142875 w 226"/>
                <a:gd name="T35" fmla="*/ 0 h 250"/>
                <a:gd name="T36" fmla="*/ 184150 w 226"/>
                <a:gd name="T37" fmla="*/ 6350 h 250"/>
                <a:gd name="T38" fmla="*/ 222250 w 226"/>
                <a:gd name="T39" fmla="*/ 15875 h 250"/>
                <a:gd name="T40" fmla="*/ 279400 w 226"/>
                <a:gd name="T41" fmla="*/ 38100 h 250"/>
                <a:gd name="T42" fmla="*/ 295275 w 226"/>
                <a:gd name="T43" fmla="*/ 38100 h 250"/>
                <a:gd name="T44" fmla="*/ 301625 w 226"/>
                <a:gd name="T45" fmla="*/ 69850 h 250"/>
                <a:gd name="T46" fmla="*/ 311150 w 226"/>
                <a:gd name="T47" fmla="*/ 79375 h 250"/>
                <a:gd name="T48" fmla="*/ 311150 w 226"/>
                <a:gd name="T49" fmla="*/ 133350 h 250"/>
                <a:gd name="T50" fmla="*/ 295275 w 226"/>
                <a:gd name="T51" fmla="*/ 222250 h 250"/>
                <a:gd name="T52" fmla="*/ 358775 w 226"/>
                <a:gd name="T53" fmla="*/ 307975 h 250"/>
                <a:gd name="T54" fmla="*/ 358775 w 226"/>
                <a:gd name="T55" fmla="*/ 323850 h 250"/>
                <a:gd name="T56" fmla="*/ 349250 w 226"/>
                <a:gd name="T57" fmla="*/ 333375 h 250"/>
                <a:gd name="T58" fmla="*/ 342900 w 226"/>
                <a:gd name="T59" fmla="*/ 339725 h 250"/>
                <a:gd name="T60" fmla="*/ 342900 w 226"/>
                <a:gd name="T61" fmla="*/ 355600 h 250"/>
                <a:gd name="T62" fmla="*/ 333375 w 226"/>
                <a:gd name="T63" fmla="*/ 365125 h 250"/>
                <a:gd name="T64" fmla="*/ 327025 w 226"/>
                <a:gd name="T65" fmla="*/ 371475 h 250"/>
                <a:gd name="T66" fmla="*/ 317500 w 226"/>
                <a:gd name="T67" fmla="*/ 381000 h 250"/>
                <a:gd name="T68" fmla="*/ 311150 w 226"/>
                <a:gd name="T69" fmla="*/ 387350 h 250"/>
                <a:gd name="T70" fmla="*/ 301625 w 226"/>
                <a:gd name="T71" fmla="*/ 381000 h 250"/>
                <a:gd name="T72" fmla="*/ 295275 w 226"/>
                <a:gd name="T73" fmla="*/ 387350 h 250"/>
                <a:gd name="T74" fmla="*/ 285750 w 226"/>
                <a:gd name="T75" fmla="*/ 396875 h 250"/>
                <a:gd name="T76" fmla="*/ 279400 w 226"/>
                <a:gd name="T77" fmla="*/ 387350 h 250"/>
                <a:gd name="T78" fmla="*/ 269875 w 226"/>
                <a:gd name="T79" fmla="*/ 381000 h 250"/>
                <a:gd name="T80" fmla="*/ 263525 w 226"/>
                <a:gd name="T81" fmla="*/ 371475 h 250"/>
                <a:gd name="T82" fmla="*/ 238125 w 226"/>
                <a:gd name="T83" fmla="*/ 349250 h 250"/>
                <a:gd name="T84" fmla="*/ 206375 w 226"/>
                <a:gd name="T85" fmla="*/ 307975 h 250"/>
                <a:gd name="T86" fmla="*/ 190500 w 226"/>
                <a:gd name="T87" fmla="*/ 307975 h 250"/>
                <a:gd name="T88" fmla="*/ 174625 w 226"/>
                <a:gd name="T89" fmla="*/ 317500 h 250"/>
                <a:gd name="T90" fmla="*/ 111125 w 226"/>
                <a:gd name="T91" fmla="*/ 317500 h 250"/>
                <a:gd name="T92" fmla="*/ 104775 w 226"/>
                <a:gd name="T93" fmla="*/ 307975 h 250"/>
                <a:gd name="T94" fmla="*/ 88900 w 226"/>
                <a:gd name="T95" fmla="*/ 301625 h 250"/>
                <a:gd name="T96" fmla="*/ 79375 w 226"/>
                <a:gd name="T97" fmla="*/ 292100 h 250"/>
                <a:gd name="T98" fmla="*/ 73025 w 226"/>
                <a:gd name="T99" fmla="*/ 285750 h 250"/>
                <a:gd name="T100" fmla="*/ 63500 w 226"/>
                <a:gd name="T101" fmla="*/ 276225 h 250"/>
                <a:gd name="T102" fmla="*/ 57150 w 226"/>
                <a:gd name="T103" fmla="*/ 269875 h 250"/>
                <a:gd name="T104" fmla="*/ 47625 w 226"/>
                <a:gd name="T105" fmla="*/ 260350 h 250"/>
                <a:gd name="T106" fmla="*/ 47625 w 226"/>
                <a:gd name="T107" fmla="*/ 244475 h 250"/>
                <a:gd name="T108" fmla="*/ 31750 w 226"/>
                <a:gd name="T109" fmla="*/ 244475 h 250"/>
                <a:gd name="T110" fmla="*/ 25400 w 226"/>
                <a:gd name="T111" fmla="*/ 228600 h 250"/>
                <a:gd name="T112" fmla="*/ 15875 w 226"/>
                <a:gd name="T113" fmla="*/ 222250 h 250"/>
                <a:gd name="T114" fmla="*/ 25400 w 226"/>
                <a:gd name="T115" fmla="*/ 212725 h 250"/>
                <a:gd name="T116" fmla="*/ 15875 w 226"/>
                <a:gd name="T117" fmla="*/ 206375 h 250"/>
                <a:gd name="T118" fmla="*/ 15875 w 226"/>
                <a:gd name="T119" fmla="*/ 190500 h 250"/>
                <a:gd name="T120" fmla="*/ 9525 w 226"/>
                <a:gd name="T121" fmla="*/ 180975 h 250"/>
                <a:gd name="T122" fmla="*/ 0 w 226"/>
                <a:gd name="T123" fmla="*/ 165100 h 25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6"/>
                <a:gd name="T187" fmla="*/ 0 h 250"/>
                <a:gd name="T188" fmla="*/ 226 w 226"/>
                <a:gd name="T189" fmla="*/ 250 h 25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6" h="250">
                  <a:moveTo>
                    <a:pt x="0" y="104"/>
                  </a:moveTo>
                  <a:lnTo>
                    <a:pt x="0" y="100"/>
                  </a:lnTo>
                  <a:lnTo>
                    <a:pt x="6" y="100"/>
                  </a:lnTo>
                  <a:lnTo>
                    <a:pt x="6" y="94"/>
                  </a:lnTo>
                  <a:lnTo>
                    <a:pt x="6" y="90"/>
                  </a:lnTo>
                  <a:lnTo>
                    <a:pt x="6" y="84"/>
                  </a:lnTo>
                  <a:lnTo>
                    <a:pt x="10" y="80"/>
                  </a:lnTo>
                  <a:lnTo>
                    <a:pt x="10" y="74"/>
                  </a:lnTo>
                  <a:lnTo>
                    <a:pt x="16" y="74"/>
                  </a:lnTo>
                  <a:lnTo>
                    <a:pt x="16" y="70"/>
                  </a:lnTo>
                  <a:lnTo>
                    <a:pt x="16" y="64"/>
                  </a:lnTo>
                  <a:lnTo>
                    <a:pt x="20" y="64"/>
                  </a:lnTo>
                  <a:lnTo>
                    <a:pt x="26" y="64"/>
                  </a:lnTo>
                  <a:lnTo>
                    <a:pt x="30" y="60"/>
                  </a:lnTo>
                  <a:lnTo>
                    <a:pt x="36" y="60"/>
                  </a:lnTo>
                  <a:lnTo>
                    <a:pt x="36" y="54"/>
                  </a:lnTo>
                  <a:lnTo>
                    <a:pt x="36" y="50"/>
                  </a:lnTo>
                  <a:lnTo>
                    <a:pt x="40" y="50"/>
                  </a:lnTo>
                  <a:lnTo>
                    <a:pt x="40" y="44"/>
                  </a:lnTo>
                  <a:lnTo>
                    <a:pt x="40" y="40"/>
                  </a:lnTo>
                  <a:lnTo>
                    <a:pt x="46" y="40"/>
                  </a:lnTo>
                  <a:lnTo>
                    <a:pt x="50" y="40"/>
                  </a:lnTo>
                  <a:lnTo>
                    <a:pt x="50" y="34"/>
                  </a:lnTo>
                  <a:lnTo>
                    <a:pt x="56" y="40"/>
                  </a:lnTo>
                  <a:lnTo>
                    <a:pt x="56" y="34"/>
                  </a:lnTo>
                  <a:lnTo>
                    <a:pt x="60" y="34"/>
                  </a:lnTo>
                  <a:lnTo>
                    <a:pt x="60" y="24"/>
                  </a:lnTo>
                  <a:lnTo>
                    <a:pt x="66" y="24"/>
                  </a:lnTo>
                  <a:lnTo>
                    <a:pt x="66" y="20"/>
                  </a:lnTo>
                  <a:lnTo>
                    <a:pt x="70" y="14"/>
                  </a:lnTo>
                  <a:lnTo>
                    <a:pt x="70" y="10"/>
                  </a:lnTo>
                  <a:lnTo>
                    <a:pt x="76" y="10"/>
                  </a:lnTo>
                  <a:lnTo>
                    <a:pt x="80" y="10"/>
                  </a:lnTo>
                  <a:lnTo>
                    <a:pt x="80" y="4"/>
                  </a:lnTo>
                  <a:lnTo>
                    <a:pt x="86" y="4"/>
                  </a:lnTo>
                  <a:lnTo>
                    <a:pt x="90" y="0"/>
                  </a:lnTo>
                  <a:lnTo>
                    <a:pt x="100" y="4"/>
                  </a:lnTo>
                  <a:lnTo>
                    <a:pt x="116" y="4"/>
                  </a:lnTo>
                  <a:lnTo>
                    <a:pt x="136" y="10"/>
                  </a:lnTo>
                  <a:lnTo>
                    <a:pt x="140" y="10"/>
                  </a:lnTo>
                  <a:lnTo>
                    <a:pt x="176" y="20"/>
                  </a:lnTo>
                  <a:lnTo>
                    <a:pt x="176" y="24"/>
                  </a:lnTo>
                  <a:lnTo>
                    <a:pt x="180" y="24"/>
                  </a:lnTo>
                  <a:lnTo>
                    <a:pt x="186" y="24"/>
                  </a:lnTo>
                  <a:lnTo>
                    <a:pt x="186" y="30"/>
                  </a:lnTo>
                  <a:lnTo>
                    <a:pt x="190" y="44"/>
                  </a:lnTo>
                  <a:lnTo>
                    <a:pt x="190" y="50"/>
                  </a:lnTo>
                  <a:lnTo>
                    <a:pt x="196" y="50"/>
                  </a:lnTo>
                  <a:lnTo>
                    <a:pt x="196" y="54"/>
                  </a:lnTo>
                  <a:lnTo>
                    <a:pt x="196" y="84"/>
                  </a:lnTo>
                  <a:lnTo>
                    <a:pt x="196" y="90"/>
                  </a:lnTo>
                  <a:lnTo>
                    <a:pt x="186" y="140"/>
                  </a:lnTo>
                  <a:lnTo>
                    <a:pt x="226" y="190"/>
                  </a:lnTo>
                  <a:lnTo>
                    <a:pt x="226" y="194"/>
                  </a:lnTo>
                  <a:lnTo>
                    <a:pt x="226" y="200"/>
                  </a:lnTo>
                  <a:lnTo>
                    <a:pt x="226" y="204"/>
                  </a:lnTo>
                  <a:lnTo>
                    <a:pt x="220" y="204"/>
                  </a:lnTo>
                  <a:lnTo>
                    <a:pt x="220" y="210"/>
                  </a:lnTo>
                  <a:lnTo>
                    <a:pt x="220" y="214"/>
                  </a:lnTo>
                  <a:lnTo>
                    <a:pt x="216" y="214"/>
                  </a:lnTo>
                  <a:lnTo>
                    <a:pt x="216" y="220"/>
                  </a:lnTo>
                  <a:lnTo>
                    <a:pt x="216" y="224"/>
                  </a:lnTo>
                  <a:lnTo>
                    <a:pt x="210" y="224"/>
                  </a:lnTo>
                  <a:lnTo>
                    <a:pt x="210" y="230"/>
                  </a:lnTo>
                  <a:lnTo>
                    <a:pt x="210" y="234"/>
                  </a:lnTo>
                  <a:lnTo>
                    <a:pt x="206" y="234"/>
                  </a:lnTo>
                  <a:lnTo>
                    <a:pt x="206" y="240"/>
                  </a:lnTo>
                  <a:lnTo>
                    <a:pt x="200" y="240"/>
                  </a:lnTo>
                  <a:lnTo>
                    <a:pt x="196" y="240"/>
                  </a:lnTo>
                  <a:lnTo>
                    <a:pt x="196" y="244"/>
                  </a:lnTo>
                  <a:lnTo>
                    <a:pt x="190" y="244"/>
                  </a:lnTo>
                  <a:lnTo>
                    <a:pt x="190" y="240"/>
                  </a:lnTo>
                  <a:lnTo>
                    <a:pt x="190" y="244"/>
                  </a:lnTo>
                  <a:lnTo>
                    <a:pt x="186" y="244"/>
                  </a:lnTo>
                  <a:lnTo>
                    <a:pt x="180" y="244"/>
                  </a:lnTo>
                  <a:lnTo>
                    <a:pt x="180" y="250"/>
                  </a:lnTo>
                  <a:lnTo>
                    <a:pt x="180" y="244"/>
                  </a:lnTo>
                  <a:lnTo>
                    <a:pt x="176" y="244"/>
                  </a:lnTo>
                  <a:lnTo>
                    <a:pt x="176" y="240"/>
                  </a:lnTo>
                  <a:lnTo>
                    <a:pt x="170" y="240"/>
                  </a:lnTo>
                  <a:lnTo>
                    <a:pt x="170" y="234"/>
                  </a:lnTo>
                  <a:lnTo>
                    <a:pt x="166" y="234"/>
                  </a:lnTo>
                  <a:lnTo>
                    <a:pt x="166" y="230"/>
                  </a:lnTo>
                  <a:lnTo>
                    <a:pt x="150" y="220"/>
                  </a:lnTo>
                  <a:lnTo>
                    <a:pt x="136" y="204"/>
                  </a:lnTo>
                  <a:lnTo>
                    <a:pt x="130" y="194"/>
                  </a:lnTo>
                  <a:lnTo>
                    <a:pt x="120" y="200"/>
                  </a:lnTo>
                  <a:lnTo>
                    <a:pt x="120" y="194"/>
                  </a:lnTo>
                  <a:lnTo>
                    <a:pt x="116" y="194"/>
                  </a:lnTo>
                  <a:lnTo>
                    <a:pt x="110" y="200"/>
                  </a:lnTo>
                  <a:lnTo>
                    <a:pt x="90" y="200"/>
                  </a:lnTo>
                  <a:lnTo>
                    <a:pt x="70" y="200"/>
                  </a:lnTo>
                  <a:lnTo>
                    <a:pt x="66" y="200"/>
                  </a:lnTo>
                  <a:lnTo>
                    <a:pt x="66" y="194"/>
                  </a:lnTo>
                  <a:lnTo>
                    <a:pt x="60" y="194"/>
                  </a:lnTo>
                  <a:lnTo>
                    <a:pt x="56" y="190"/>
                  </a:lnTo>
                  <a:lnTo>
                    <a:pt x="56" y="184"/>
                  </a:lnTo>
                  <a:lnTo>
                    <a:pt x="50" y="184"/>
                  </a:lnTo>
                  <a:lnTo>
                    <a:pt x="50" y="180"/>
                  </a:lnTo>
                  <a:lnTo>
                    <a:pt x="46" y="180"/>
                  </a:lnTo>
                  <a:lnTo>
                    <a:pt x="46" y="174"/>
                  </a:lnTo>
                  <a:lnTo>
                    <a:pt x="40" y="174"/>
                  </a:lnTo>
                  <a:lnTo>
                    <a:pt x="40" y="170"/>
                  </a:lnTo>
                  <a:lnTo>
                    <a:pt x="36" y="170"/>
                  </a:lnTo>
                  <a:lnTo>
                    <a:pt x="36" y="164"/>
                  </a:lnTo>
                  <a:lnTo>
                    <a:pt x="30" y="164"/>
                  </a:lnTo>
                  <a:lnTo>
                    <a:pt x="30" y="160"/>
                  </a:lnTo>
                  <a:lnTo>
                    <a:pt x="30" y="154"/>
                  </a:lnTo>
                  <a:lnTo>
                    <a:pt x="26" y="154"/>
                  </a:lnTo>
                  <a:lnTo>
                    <a:pt x="20" y="154"/>
                  </a:lnTo>
                  <a:lnTo>
                    <a:pt x="16" y="150"/>
                  </a:lnTo>
                  <a:lnTo>
                    <a:pt x="16" y="144"/>
                  </a:lnTo>
                  <a:lnTo>
                    <a:pt x="10" y="144"/>
                  </a:lnTo>
                  <a:lnTo>
                    <a:pt x="10" y="140"/>
                  </a:lnTo>
                  <a:lnTo>
                    <a:pt x="16" y="140"/>
                  </a:lnTo>
                  <a:lnTo>
                    <a:pt x="16" y="134"/>
                  </a:lnTo>
                  <a:lnTo>
                    <a:pt x="16" y="130"/>
                  </a:lnTo>
                  <a:lnTo>
                    <a:pt x="10" y="130"/>
                  </a:lnTo>
                  <a:lnTo>
                    <a:pt x="10" y="124"/>
                  </a:lnTo>
                  <a:lnTo>
                    <a:pt x="10" y="120"/>
                  </a:lnTo>
                  <a:lnTo>
                    <a:pt x="10" y="114"/>
                  </a:lnTo>
                  <a:lnTo>
                    <a:pt x="6" y="114"/>
                  </a:lnTo>
                  <a:lnTo>
                    <a:pt x="0" y="110"/>
                  </a:lnTo>
                  <a:lnTo>
                    <a:pt x="0" y="10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3" name="Freeform 328">
              <a:extLst>
                <a:ext uri="{FF2B5EF4-FFF2-40B4-BE49-F238E27FC236}">
                  <a16:creationId xmlns:a16="http://schemas.microsoft.com/office/drawing/2014/main" id="{7AFA5BD8-17D2-3BE9-9058-EA3373EF2DC1}"/>
                </a:ext>
              </a:extLst>
            </p:cNvPr>
            <p:cNvSpPr>
              <a:spLocks/>
            </p:cNvSpPr>
            <p:nvPr/>
          </p:nvSpPr>
          <p:spPr bwMode="auto">
            <a:xfrm>
              <a:off x="4638675" y="1231900"/>
              <a:ext cx="374650" cy="381000"/>
            </a:xfrm>
            <a:custGeom>
              <a:avLst/>
              <a:gdLst>
                <a:gd name="T0" fmla="*/ 73025 w 236"/>
                <a:gd name="T1" fmla="*/ 6350 h 240"/>
                <a:gd name="T2" fmla="*/ 79375 w 236"/>
                <a:gd name="T3" fmla="*/ 0 h 240"/>
                <a:gd name="T4" fmla="*/ 88900 w 236"/>
                <a:gd name="T5" fmla="*/ 6350 h 240"/>
                <a:gd name="T6" fmla="*/ 95250 w 236"/>
                <a:gd name="T7" fmla="*/ 15875 h 240"/>
                <a:gd name="T8" fmla="*/ 111125 w 236"/>
                <a:gd name="T9" fmla="*/ 15875 h 240"/>
                <a:gd name="T10" fmla="*/ 120650 w 236"/>
                <a:gd name="T11" fmla="*/ 22225 h 240"/>
                <a:gd name="T12" fmla="*/ 127000 w 236"/>
                <a:gd name="T13" fmla="*/ 31750 h 240"/>
                <a:gd name="T14" fmla="*/ 136525 w 236"/>
                <a:gd name="T15" fmla="*/ 15875 h 240"/>
                <a:gd name="T16" fmla="*/ 152400 w 236"/>
                <a:gd name="T17" fmla="*/ 15875 h 240"/>
                <a:gd name="T18" fmla="*/ 168275 w 236"/>
                <a:gd name="T19" fmla="*/ 15875 h 240"/>
                <a:gd name="T20" fmla="*/ 184150 w 236"/>
                <a:gd name="T21" fmla="*/ 22225 h 240"/>
                <a:gd name="T22" fmla="*/ 190500 w 236"/>
                <a:gd name="T23" fmla="*/ 15875 h 240"/>
                <a:gd name="T24" fmla="*/ 206375 w 236"/>
                <a:gd name="T25" fmla="*/ 15875 h 240"/>
                <a:gd name="T26" fmla="*/ 222250 w 236"/>
                <a:gd name="T27" fmla="*/ 15875 h 240"/>
                <a:gd name="T28" fmla="*/ 238125 w 236"/>
                <a:gd name="T29" fmla="*/ 6350 h 240"/>
                <a:gd name="T30" fmla="*/ 247650 w 236"/>
                <a:gd name="T31" fmla="*/ 15875 h 240"/>
                <a:gd name="T32" fmla="*/ 254000 w 236"/>
                <a:gd name="T33" fmla="*/ 22225 h 240"/>
                <a:gd name="T34" fmla="*/ 263525 w 236"/>
                <a:gd name="T35" fmla="*/ 31750 h 240"/>
                <a:gd name="T36" fmla="*/ 279400 w 236"/>
                <a:gd name="T37" fmla="*/ 47625 h 240"/>
                <a:gd name="T38" fmla="*/ 285750 w 236"/>
                <a:gd name="T39" fmla="*/ 63500 h 240"/>
                <a:gd name="T40" fmla="*/ 285750 w 236"/>
                <a:gd name="T41" fmla="*/ 79375 h 240"/>
                <a:gd name="T42" fmla="*/ 295275 w 236"/>
                <a:gd name="T43" fmla="*/ 95250 h 240"/>
                <a:gd name="T44" fmla="*/ 295275 w 236"/>
                <a:gd name="T45" fmla="*/ 111125 h 240"/>
                <a:gd name="T46" fmla="*/ 301625 w 236"/>
                <a:gd name="T47" fmla="*/ 117475 h 240"/>
                <a:gd name="T48" fmla="*/ 301625 w 236"/>
                <a:gd name="T49" fmla="*/ 133350 h 240"/>
                <a:gd name="T50" fmla="*/ 311150 w 236"/>
                <a:gd name="T51" fmla="*/ 142875 h 240"/>
                <a:gd name="T52" fmla="*/ 311150 w 236"/>
                <a:gd name="T53" fmla="*/ 158750 h 240"/>
                <a:gd name="T54" fmla="*/ 311150 w 236"/>
                <a:gd name="T55" fmla="*/ 174625 h 240"/>
                <a:gd name="T56" fmla="*/ 317500 w 236"/>
                <a:gd name="T57" fmla="*/ 180975 h 240"/>
                <a:gd name="T58" fmla="*/ 333375 w 236"/>
                <a:gd name="T59" fmla="*/ 190500 h 240"/>
                <a:gd name="T60" fmla="*/ 349250 w 236"/>
                <a:gd name="T61" fmla="*/ 196850 h 240"/>
                <a:gd name="T62" fmla="*/ 349250 w 236"/>
                <a:gd name="T63" fmla="*/ 212725 h 240"/>
                <a:gd name="T64" fmla="*/ 358775 w 236"/>
                <a:gd name="T65" fmla="*/ 228600 h 240"/>
                <a:gd name="T66" fmla="*/ 358775 w 236"/>
                <a:gd name="T67" fmla="*/ 244475 h 240"/>
                <a:gd name="T68" fmla="*/ 374650 w 236"/>
                <a:gd name="T69" fmla="*/ 260350 h 240"/>
                <a:gd name="T70" fmla="*/ 374650 w 236"/>
                <a:gd name="T71" fmla="*/ 276225 h 240"/>
                <a:gd name="T72" fmla="*/ 358775 w 236"/>
                <a:gd name="T73" fmla="*/ 276225 h 240"/>
                <a:gd name="T74" fmla="*/ 349250 w 236"/>
                <a:gd name="T75" fmla="*/ 285750 h 240"/>
                <a:gd name="T76" fmla="*/ 333375 w 236"/>
                <a:gd name="T77" fmla="*/ 292100 h 240"/>
                <a:gd name="T78" fmla="*/ 333375 w 236"/>
                <a:gd name="T79" fmla="*/ 292100 h 240"/>
                <a:gd name="T80" fmla="*/ 317500 w 236"/>
                <a:gd name="T81" fmla="*/ 301625 h 240"/>
                <a:gd name="T82" fmla="*/ 301625 w 236"/>
                <a:gd name="T83" fmla="*/ 301625 h 240"/>
                <a:gd name="T84" fmla="*/ 231775 w 236"/>
                <a:gd name="T85" fmla="*/ 323850 h 240"/>
                <a:gd name="T86" fmla="*/ 174625 w 236"/>
                <a:gd name="T87" fmla="*/ 365125 h 240"/>
                <a:gd name="T88" fmla="*/ 152400 w 236"/>
                <a:gd name="T89" fmla="*/ 371475 h 240"/>
                <a:gd name="T90" fmla="*/ 142875 w 236"/>
                <a:gd name="T91" fmla="*/ 371475 h 240"/>
                <a:gd name="T92" fmla="*/ 136525 w 236"/>
                <a:gd name="T93" fmla="*/ 365125 h 240"/>
                <a:gd name="T94" fmla="*/ 127000 w 236"/>
                <a:gd name="T95" fmla="*/ 349250 h 240"/>
                <a:gd name="T96" fmla="*/ 73025 w 236"/>
                <a:gd name="T97" fmla="*/ 355600 h 240"/>
                <a:gd name="T98" fmla="*/ 15875 w 236"/>
                <a:gd name="T99" fmla="*/ 323850 h 240"/>
                <a:gd name="T100" fmla="*/ 9525 w 236"/>
                <a:gd name="T101" fmla="*/ 301625 h 240"/>
                <a:gd name="T102" fmla="*/ 15875 w 236"/>
                <a:gd name="T103" fmla="*/ 285750 h 240"/>
                <a:gd name="T104" fmla="*/ 15875 w 236"/>
                <a:gd name="T105" fmla="*/ 196850 h 2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6"/>
                <a:gd name="T160" fmla="*/ 0 h 240"/>
                <a:gd name="T161" fmla="*/ 236 w 236"/>
                <a:gd name="T162" fmla="*/ 240 h 2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6" h="240">
                  <a:moveTo>
                    <a:pt x="16" y="64"/>
                  </a:moveTo>
                  <a:lnTo>
                    <a:pt x="46" y="4"/>
                  </a:lnTo>
                  <a:lnTo>
                    <a:pt x="46" y="0"/>
                  </a:lnTo>
                  <a:lnTo>
                    <a:pt x="50" y="0"/>
                  </a:lnTo>
                  <a:lnTo>
                    <a:pt x="50" y="4"/>
                  </a:lnTo>
                  <a:lnTo>
                    <a:pt x="56" y="4"/>
                  </a:lnTo>
                  <a:lnTo>
                    <a:pt x="60" y="4"/>
                  </a:lnTo>
                  <a:lnTo>
                    <a:pt x="60" y="10"/>
                  </a:lnTo>
                  <a:lnTo>
                    <a:pt x="66" y="10"/>
                  </a:lnTo>
                  <a:lnTo>
                    <a:pt x="70" y="10"/>
                  </a:lnTo>
                  <a:lnTo>
                    <a:pt x="70" y="14"/>
                  </a:lnTo>
                  <a:lnTo>
                    <a:pt x="76" y="14"/>
                  </a:lnTo>
                  <a:lnTo>
                    <a:pt x="80" y="14"/>
                  </a:lnTo>
                  <a:lnTo>
                    <a:pt x="80" y="20"/>
                  </a:lnTo>
                  <a:lnTo>
                    <a:pt x="86" y="14"/>
                  </a:lnTo>
                  <a:lnTo>
                    <a:pt x="86" y="10"/>
                  </a:lnTo>
                  <a:lnTo>
                    <a:pt x="90" y="10"/>
                  </a:lnTo>
                  <a:lnTo>
                    <a:pt x="96" y="10"/>
                  </a:lnTo>
                  <a:lnTo>
                    <a:pt x="100" y="10"/>
                  </a:lnTo>
                  <a:lnTo>
                    <a:pt x="106" y="10"/>
                  </a:lnTo>
                  <a:lnTo>
                    <a:pt x="110" y="10"/>
                  </a:lnTo>
                  <a:lnTo>
                    <a:pt x="116" y="14"/>
                  </a:lnTo>
                  <a:lnTo>
                    <a:pt x="116" y="10"/>
                  </a:lnTo>
                  <a:lnTo>
                    <a:pt x="120" y="10"/>
                  </a:lnTo>
                  <a:lnTo>
                    <a:pt x="126" y="10"/>
                  </a:lnTo>
                  <a:lnTo>
                    <a:pt x="130" y="10"/>
                  </a:lnTo>
                  <a:lnTo>
                    <a:pt x="136" y="10"/>
                  </a:lnTo>
                  <a:lnTo>
                    <a:pt x="140" y="10"/>
                  </a:lnTo>
                  <a:lnTo>
                    <a:pt x="146" y="4"/>
                  </a:lnTo>
                  <a:lnTo>
                    <a:pt x="150" y="4"/>
                  </a:lnTo>
                  <a:lnTo>
                    <a:pt x="150" y="10"/>
                  </a:lnTo>
                  <a:lnTo>
                    <a:pt x="156" y="10"/>
                  </a:lnTo>
                  <a:lnTo>
                    <a:pt x="160" y="10"/>
                  </a:lnTo>
                  <a:lnTo>
                    <a:pt x="160" y="14"/>
                  </a:lnTo>
                  <a:lnTo>
                    <a:pt x="166" y="14"/>
                  </a:lnTo>
                  <a:lnTo>
                    <a:pt x="166" y="20"/>
                  </a:lnTo>
                  <a:lnTo>
                    <a:pt x="170" y="24"/>
                  </a:lnTo>
                  <a:lnTo>
                    <a:pt x="176" y="30"/>
                  </a:lnTo>
                  <a:lnTo>
                    <a:pt x="176" y="34"/>
                  </a:lnTo>
                  <a:lnTo>
                    <a:pt x="180" y="40"/>
                  </a:lnTo>
                  <a:lnTo>
                    <a:pt x="180" y="44"/>
                  </a:lnTo>
                  <a:lnTo>
                    <a:pt x="180" y="50"/>
                  </a:lnTo>
                  <a:lnTo>
                    <a:pt x="180" y="54"/>
                  </a:lnTo>
                  <a:lnTo>
                    <a:pt x="186" y="60"/>
                  </a:lnTo>
                  <a:lnTo>
                    <a:pt x="186" y="64"/>
                  </a:lnTo>
                  <a:lnTo>
                    <a:pt x="186" y="70"/>
                  </a:lnTo>
                  <a:lnTo>
                    <a:pt x="186" y="74"/>
                  </a:lnTo>
                  <a:lnTo>
                    <a:pt x="190" y="74"/>
                  </a:lnTo>
                  <a:lnTo>
                    <a:pt x="190" y="80"/>
                  </a:lnTo>
                  <a:lnTo>
                    <a:pt x="190" y="84"/>
                  </a:lnTo>
                  <a:lnTo>
                    <a:pt x="190" y="90"/>
                  </a:lnTo>
                  <a:lnTo>
                    <a:pt x="196" y="90"/>
                  </a:lnTo>
                  <a:lnTo>
                    <a:pt x="196" y="94"/>
                  </a:lnTo>
                  <a:lnTo>
                    <a:pt x="196" y="100"/>
                  </a:lnTo>
                  <a:lnTo>
                    <a:pt x="196" y="104"/>
                  </a:lnTo>
                  <a:lnTo>
                    <a:pt x="196" y="110"/>
                  </a:lnTo>
                  <a:lnTo>
                    <a:pt x="200" y="110"/>
                  </a:lnTo>
                  <a:lnTo>
                    <a:pt x="200" y="114"/>
                  </a:lnTo>
                  <a:lnTo>
                    <a:pt x="206" y="114"/>
                  </a:lnTo>
                  <a:lnTo>
                    <a:pt x="210" y="120"/>
                  </a:lnTo>
                  <a:lnTo>
                    <a:pt x="216" y="124"/>
                  </a:lnTo>
                  <a:lnTo>
                    <a:pt x="220" y="124"/>
                  </a:lnTo>
                  <a:lnTo>
                    <a:pt x="220" y="130"/>
                  </a:lnTo>
                  <a:lnTo>
                    <a:pt x="220" y="134"/>
                  </a:lnTo>
                  <a:lnTo>
                    <a:pt x="226" y="140"/>
                  </a:lnTo>
                  <a:lnTo>
                    <a:pt x="226" y="144"/>
                  </a:lnTo>
                  <a:lnTo>
                    <a:pt x="226" y="150"/>
                  </a:lnTo>
                  <a:lnTo>
                    <a:pt x="226" y="154"/>
                  </a:lnTo>
                  <a:lnTo>
                    <a:pt x="230" y="160"/>
                  </a:lnTo>
                  <a:lnTo>
                    <a:pt x="236" y="164"/>
                  </a:lnTo>
                  <a:lnTo>
                    <a:pt x="236" y="170"/>
                  </a:lnTo>
                  <a:lnTo>
                    <a:pt x="236" y="174"/>
                  </a:lnTo>
                  <a:lnTo>
                    <a:pt x="230" y="174"/>
                  </a:lnTo>
                  <a:lnTo>
                    <a:pt x="226" y="174"/>
                  </a:lnTo>
                  <a:lnTo>
                    <a:pt x="226" y="180"/>
                  </a:lnTo>
                  <a:lnTo>
                    <a:pt x="220" y="180"/>
                  </a:lnTo>
                  <a:lnTo>
                    <a:pt x="216" y="180"/>
                  </a:lnTo>
                  <a:lnTo>
                    <a:pt x="210" y="184"/>
                  </a:lnTo>
                  <a:lnTo>
                    <a:pt x="210" y="180"/>
                  </a:lnTo>
                  <a:lnTo>
                    <a:pt x="210" y="184"/>
                  </a:lnTo>
                  <a:lnTo>
                    <a:pt x="206" y="184"/>
                  </a:lnTo>
                  <a:lnTo>
                    <a:pt x="200" y="190"/>
                  </a:lnTo>
                  <a:lnTo>
                    <a:pt x="196" y="190"/>
                  </a:lnTo>
                  <a:lnTo>
                    <a:pt x="190" y="190"/>
                  </a:lnTo>
                  <a:lnTo>
                    <a:pt x="186" y="190"/>
                  </a:lnTo>
                  <a:lnTo>
                    <a:pt x="146" y="204"/>
                  </a:lnTo>
                  <a:lnTo>
                    <a:pt x="140" y="204"/>
                  </a:lnTo>
                  <a:lnTo>
                    <a:pt x="110" y="230"/>
                  </a:lnTo>
                  <a:lnTo>
                    <a:pt x="106" y="230"/>
                  </a:lnTo>
                  <a:lnTo>
                    <a:pt x="96" y="234"/>
                  </a:lnTo>
                  <a:lnTo>
                    <a:pt x="96" y="240"/>
                  </a:lnTo>
                  <a:lnTo>
                    <a:pt x="90" y="234"/>
                  </a:lnTo>
                  <a:lnTo>
                    <a:pt x="86" y="234"/>
                  </a:lnTo>
                  <a:lnTo>
                    <a:pt x="86" y="230"/>
                  </a:lnTo>
                  <a:lnTo>
                    <a:pt x="90" y="224"/>
                  </a:lnTo>
                  <a:lnTo>
                    <a:pt x="80" y="220"/>
                  </a:lnTo>
                  <a:lnTo>
                    <a:pt x="70" y="220"/>
                  </a:lnTo>
                  <a:lnTo>
                    <a:pt x="46" y="224"/>
                  </a:lnTo>
                  <a:lnTo>
                    <a:pt x="30" y="230"/>
                  </a:lnTo>
                  <a:lnTo>
                    <a:pt x="10" y="204"/>
                  </a:lnTo>
                  <a:lnTo>
                    <a:pt x="0" y="194"/>
                  </a:lnTo>
                  <a:lnTo>
                    <a:pt x="6" y="190"/>
                  </a:lnTo>
                  <a:lnTo>
                    <a:pt x="6" y="184"/>
                  </a:lnTo>
                  <a:lnTo>
                    <a:pt x="10" y="180"/>
                  </a:lnTo>
                  <a:lnTo>
                    <a:pt x="16" y="124"/>
                  </a:lnTo>
                  <a:lnTo>
                    <a:pt x="10" y="124"/>
                  </a:lnTo>
                  <a:lnTo>
                    <a:pt x="16" y="6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4" name="Freeform 330">
              <a:extLst>
                <a:ext uri="{FF2B5EF4-FFF2-40B4-BE49-F238E27FC236}">
                  <a16:creationId xmlns:a16="http://schemas.microsoft.com/office/drawing/2014/main" id="{0F2A58B5-AF72-6EBC-AAA6-71DAA56AAD7A}"/>
                </a:ext>
              </a:extLst>
            </p:cNvPr>
            <p:cNvSpPr>
              <a:spLocks/>
            </p:cNvSpPr>
            <p:nvPr/>
          </p:nvSpPr>
          <p:spPr bwMode="auto">
            <a:xfrm>
              <a:off x="3619500" y="1200150"/>
              <a:ext cx="482600" cy="555625"/>
            </a:xfrm>
            <a:custGeom>
              <a:avLst/>
              <a:gdLst>
                <a:gd name="T0" fmla="*/ 0 w 304"/>
                <a:gd name="T1" fmla="*/ 444500 h 350"/>
                <a:gd name="T2" fmla="*/ 6350 w 304"/>
                <a:gd name="T3" fmla="*/ 428625 h 350"/>
                <a:gd name="T4" fmla="*/ 28575 w 304"/>
                <a:gd name="T5" fmla="*/ 428625 h 350"/>
                <a:gd name="T6" fmla="*/ 38100 w 304"/>
                <a:gd name="T7" fmla="*/ 428625 h 350"/>
                <a:gd name="T8" fmla="*/ 60325 w 304"/>
                <a:gd name="T9" fmla="*/ 428625 h 350"/>
                <a:gd name="T10" fmla="*/ 60325 w 304"/>
                <a:gd name="T11" fmla="*/ 419100 h 350"/>
                <a:gd name="T12" fmla="*/ 76200 w 304"/>
                <a:gd name="T13" fmla="*/ 428625 h 350"/>
                <a:gd name="T14" fmla="*/ 85725 w 304"/>
                <a:gd name="T15" fmla="*/ 412750 h 350"/>
                <a:gd name="T16" fmla="*/ 92075 w 304"/>
                <a:gd name="T17" fmla="*/ 396875 h 350"/>
                <a:gd name="T18" fmla="*/ 92075 w 304"/>
                <a:gd name="T19" fmla="*/ 387350 h 350"/>
                <a:gd name="T20" fmla="*/ 101600 w 304"/>
                <a:gd name="T21" fmla="*/ 371475 h 350"/>
                <a:gd name="T22" fmla="*/ 117475 w 304"/>
                <a:gd name="T23" fmla="*/ 365125 h 350"/>
                <a:gd name="T24" fmla="*/ 117475 w 304"/>
                <a:gd name="T25" fmla="*/ 339725 h 350"/>
                <a:gd name="T26" fmla="*/ 123825 w 304"/>
                <a:gd name="T27" fmla="*/ 323850 h 350"/>
                <a:gd name="T28" fmla="*/ 139700 w 304"/>
                <a:gd name="T29" fmla="*/ 317500 h 350"/>
                <a:gd name="T30" fmla="*/ 149225 w 304"/>
                <a:gd name="T31" fmla="*/ 301625 h 350"/>
                <a:gd name="T32" fmla="*/ 133350 w 304"/>
                <a:gd name="T33" fmla="*/ 292100 h 350"/>
                <a:gd name="T34" fmla="*/ 123825 w 304"/>
                <a:gd name="T35" fmla="*/ 276225 h 350"/>
                <a:gd name="T36" fmla="*/ 117475 w 304"/>
                <a:gd name="T37" fmla="*/ 260350 h 350"/>
                <a:gd name="T38" fmla="*/ 123825 w 304"/>
                <a:gd name="T39" fmla="*/ 244475 h 350"/>
                <a:gd name="T40" fmla="*/ 107950 w 304"/>
                <a:gd name="T41" fmla="*/ 238125 h 350"/>
                <a:gd name="T42" fmla="*/ 101600 w 304"/>
                <a:gd name="T43" fmla="*/ 222250 h 350"/>
                <a:gd name="T44" fmla="*/ 92075 w 304"/>
                <a:gd name="T45" fmla="*/ 206375 h 350"/>
                <a:gd name="T46" fmla="*/ 92075 w 304"/>
                <a:gd name="T47" fmla="*/ 196850 h 350"/>
                <a:gd name="T48" fmla="*/ 85725 w 304"/>
                <a:gd name="T49" fmla="*/ 180975 h 350"/>
                <a:gd name="T50" fmla="*/ 85725 w 304"/>
                <a:gd name="T51" fmla="*/ 174625 h 350"/>
                <a:gd name="T52" fmla="*/ 92075 w 304"/>
                <a:gd name="T53" fmla="*/ 158750 h 350"/>
                <a:gd name="T54" fmla="*/ 92075 w 304"/>
                <a:gd name="T55" fmla="*/ 133350 h 350"/>
                <a:gd name="T56" fmla="*/ 85725 w 304"/>
                <a:gd name="T57" fmla="*/ 133350 h 350"/>
                <a:gd name="T58" fmla="*/ 101600 w 304"/>
                <a:gd name="T59" fmla="*/ 117475 h 350"/>
                <a:gd name="T60" fmla="*/ 107950 w 304"/>
                <a:gd name="T61" fmla="*/ 111125 h 350"/>
                <a:gd name="T62" fmla="*/ 155575 w 304"/>
                <a:gd name="T63" fmla="*/ 85725 h 350"/>
                <a:gd name="T64" fmla="*/ 139700 w 304"/>
                <a:gd name="T65" fmla="*/ 63500 h 350"/>
                <a:gd name="T66" fmla="*/ 165100 w 304"/>
                <a:gd name="T67" fmla="*/ 69850 h 350"/>
                <a:gd name="T68" fmla="*/ 234950 w 304"/>
                <a:gd name="T69" fmla="*/ 22225 h 350"/>
                <a:gd name="T70" fmla="*/ 298450 w 304"/>
                <a:gd name="T71" fmla="*/ 15875 h 350"/>
                <a:gd name="T72" fmla="*/ 307975 w 304"/>
                <a:gd name="T73" fmla="*/ 0 h 350"/>
                <a:gd name="T74" fmla="*/ 425450 w 304"/>
                <a:gd name="T75" fmla="*/ 15875 h 350"/>
                <a:gd name="T76" fmla="*/ 482600 w 304"/>
                <a:gd name="T77" fmla="*/ 127000 h 350"/>
                <a:gd name="T78" fmla="*/ 457200 w 304"/>
                <a:gd name="T79" fmla="*/ 133350 h 350"/>
                <a:gd name="T80" fmla="*/ 450850 w 304"/>
                <a:gd name="T81" fmla="*/ 149225 h 350"/>
                <a:gd name="T82" fmla="*/ 434975 w 304"/>
                <a:gd name="T83" fmla="*/ 165100 h 350"/>
                <a:gd name="T84" fmla="*/ 434975 w 304"/>
                <a:gd name="T85" fmla="*/ 190500 h 350"/>
                <a:gd name="T86" fmla="*/ 425450 w 304"/>
                <a:gd name="T87" fmla="*/ 206375 h 350"/>
                <a:gd name="T88" fmla="*/ 441325 w 304"/>
                <a:gd name="T89" fmla="*/ 222250 h 350"/>
                <a:gd name="T90" fmla="*/ 450850 w 304"/>
                <a:gd name="T91" fmla="*/ 238125 h 350"/>
                <a:gd name="T92" fmla="*/ 441325 w 304"/>
                <a:gd name="T93" fmla="*/ 254000 h 350"/>
                <a:gd name="T94" fmla="*/ 450850 w 304"/>
                <a:gd name="T95" fmla="*/ 269875 h 350"/>
                <a:gd name="T96" fmla="*/ 473075 w 304"/>
                <a:gd name="T97" fmla="*/ 276225 h 350"/>
                <a:gd name="T98" fmla="*/ 419100 w 304"/>
                <a:gd name="T99" fmla="*/ 355600 h 350"/>
                <a:gd name="T100" fmla="*/ 203200 w 304"/>
                <a:gd name="T101" fmla="*/ 555625 h 350"/>
                <a:gd name="T102" fmla="*/ 12700 w 304"/>
                <a:gd name="T103" fmla="*/ 466725 h 3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04"/>
                <a:gd name="T157" fmla="*/ 0 h 350"/>
                <a:gd name="T158" fmla="*/ 304 w 304"/>
                <a:gd name="T159" fmla="*/ 350 h 3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04" h="350">
                  <a:moveTo>
                    <a:pt x="0" y="290"/>
                  </a:moveTo>
                  <a:lnTo>
                    <a:pt x="0" y="284"/>
                  </a:lnTo>
                  <a:lnTo>
                    <a:pt x="0" y="280"/>
                  </a:lnTo>
                  <a:lnTo>
                    <a:pt x="0" y="274"/>
                  </a:lnTo>
                  <a:lnTo>
                    <a:pt x="4" y="274"/>
                  </a:lnTo>
                  <a:lnTo>
                    <a:pt x="4" y="270"/>
                  </a:lnTo>
                  <a:lnTo>
                    <a:pt x="8" y="270"/>
                  </a:lnTo>
                  <a:lnTo>
                    <a:pt x="14" y="270"/>
                  </a:lnTo>
                  <a:lnTo>
                    <a:pt x="18" y="270"/>
                  </a:lnTo>
                  <a:lnTo>
                    <a:pt x="18" y="264"/>
                  </a:lnTo>
                  <a:lnTo>
                    <a:pt x="18" y="270"/>
                  </a:lnTo>
                  <a:lnTo>
                    <a:pt x="24" y="270"/>
                  </a:lnTo>
                  <a:lnTo>
                    <a:pt x="28" y="270"/>
                  </a:lnTo>
                  <a:lnTo>
                    <a:pt x="34" y="270"/>
                  </a:lnTo>
                  <a:lnTo>
                    <a:pt x="38" y="270"/>
                  </a:lnTo>
                  <a:lnTo>
                    <a:pt x="38" y="264"/>
                  </a:lnTo>
                  <a:lnTo>
                    <a:pt x="38" y="270"/>
                  </a:lnTo>
                  <a:lnTo>
                    <a:pt x="38" y="264"/>
                  </a:lnTo>
                  <a:lnTo>
                    <a:pt x="38" y="270"/>
                  </a:lnTo>
                  <a:lnTo>
                    <a:pt x="44" y="270"/>
                  </a:lnTo>
                  <a:lnTo>
                    <a:pt x="48" y="270"/>
                  </a:lnTo>
                  <a:lnTo>
                    <a:pt x="48" y="264"/>
                  </a:lnTo>
                  <a:lnTo>
                    <a:pt x="48" y="260"/>
                  </a:lnTo>
                  <a:lnTo>
                    <a:pt x="54" y="260"/>
                  </a:lnTo>
                  <a:lnTo>
                    <a:pt x="54" y="254"/>
                  </a:lnTo>
                  <a:lnTo>
                    <a:pt x="54" y="250"/>
                  </a:lnTo>
                  <a:lnTo>
                    <a:pt x="58" y="250"/>
                  </a:lnTo>
                  <a:lnTo>
                    <a:pt x="64" y="250"/>
                  </a:lnTo>
                  <a:lnTo>
                    <a:pt x="64" y="244"/>
                  </a:lnTo>
                  <a:lnTo>
                    <a:pt x="58" y="244"/>
                  </a:lnTo>
                  <a:lnTo>
                    <a:pt x="58" y="240"/>
                  </a:lnTo>
                  <a:lnTo>
                    <a:pt x="64" y="240"/>
                  </a:lnTo>
                  <a:lnTo>
                    <a:pt x="64" y="234"/>
                  </a:lnTo>
                  <a:lnTo>
                    <a:pt x="68" y="234"/>
                  </a:lnTo>
                  <a:lnTo>
                    <a:pt x="74" y="234"/>
                  </a:lnTo>
                  <a:lnTo>
                    <a:pt x="74" y="230"/>
                  </a:lnTo>
                  <a:lnTo>
                    <a:pt x="74" y="224"/>
                  </a:lnTo>
                  <a:lnTo>
                    <a:pt x="74" y="220"/>
                  </a:lnTo>
                  <a:lnTo>
                    <a:pt x="74" y="214"/>
                  </a:lnTo>
                  <a:lnTo>
                    <a:pt x="74" y="210"/>
                  </a:lnTo>
                  <a:lnTo>
                    <a:pt x="74" y="204"/>
                  </a:lnTo>
                  <a:lnTo>
                    <a:pt x="78" y="204"/>
                  </a:lnTo>
                  <a:lnTo>
                    <a:pt x="78" y="200"/>
                  </a:lnTo>
                  <a:lnTo>
                    <a:pt x="84" y="200"/>
                  </a:lnTo>
                  <a:lnTo>
                    <a:pt x="88" y="200"/>
                  </a:lnTo>
                  <a:lnTo>
                    <a:pt x="88" y="194"/>
                  </a:lnTo>
                  <a:lnTo>
                    <a:pt x="94" y="194"/>
                  </a:lnTo>
                  <a:lnTo>
                    <a:pt x="94" y="190"/>
                  </a:lnTo>
                  <a:lnTo>
                    <a:pt x="88" y="190"/>
                  </a:lnTo>
                  <a:lnTo>
                    <a:pt x="84" y="190"/>
                  </a:lnTo>
                  <a:lnTo>
                    <a:pt x="84" y="184"/>
                  </a:lnTo>
                  <a:lnTo>
                    <a:pt x="78" y="184"/>
                  </a:lnTo>
                  <a:lnTo>
                    <a:pt x="78" y="180"/>
                  </a:lnTo>
                  <a:lnTo>
                    <a:pt x="78" y="174"/>
                  </a:lnTo>
                  <a:lnTo>
                    <a:pt x="78" y="170"/>
                  </a:lnTo>
                  <a:lnTo>
                    <a:pt x="74" y="170"/>
                  </a:lnTo>
                  <a:lnTo>
                    <a:pt x="74" y="164"/>
                  </a:lnTo>
                  <a:lnTo>
                    <a:pt x="74" y="160"/>
                  </a:lnTo>
                  <a:lnTo>
                    <a:pt x="78" y="160"/>
                  </a:lnTo>
                  <a:lnTo>
                    <a:pt x="78" y="154"/>
                  </a:lnTo>
                  <a:lnTo>
                    <a:pt x="74" y="154"/>
                  </a:lnTo>
                  <a:lnTo>
                    <a:pt x="68" y="154"/>
                  </a:lnTo>
                  <a:lnTo>
                    <a:pt x="68" y="150"/>
                  </a:lnTo>
                  <a:lnTo>
                    <a:pt x="68" y="144"/>
                  </a:lnTo>
                  <a:lnTo>
                    <a:pt x="64" y="144"/>
                  </a:lnTo>
                  <a:lnTo>
                    <a:pt x="64" y="140"/>
                  </a:lnTo>
                  <a:lnTo>
                    <a:pt x="58" y="140"/>
                  </a:lnTo>
                  <a:lnTo>
                    <a:pt x="58" y="134"/>
                  </a:lnTo>
                  <a:lnTo>
                    <a:pt x="58" y="130"/>
                  </a:lnTo>
                  <a:lnTo>
                    <a:pt x="54" y="130"/>
                  </a:lnTo>
                  <a:lnTo>
                    <a:pt x="58" y="130"/>
                  </a:lnTo>
                  <a:lnTo>
                    <a:pt x="58" y="124"/>
                  </a:lnTo>
                  <a:lnTo>
                    <a:pt x="54" y="124"/>
                  </a:lnTo>
                  <a:lnTo>
                    <a:pt x="54" y="120"/>
                  </a:lnTo>
                  <a:lnTo>
                    <a:pt x="54" y="114"/>
                  </a:lnTo>
                  <a:lnTo>
                    <a:pt x="58" y="114"/>
                  </a:lnTo>
                  <a:lnTo>
                    <a:pt x="54" y="114"/>
                  </a:lnTo>
                  <a:lnTo>
                    <a:pt x="54" y="110"/>
                  </a:lnTo>
                  <a:lnTo>
                    <a:pt x="54" y="104"/>
                  </a:lnTo>
                  <a:lnTo>
                    <a:pt x="58" y="104"/>
                  </a:lnTo>
                  <a:lnTo>
                    <a:pt x="58" y="100"/>
                  </a:lnTo>
                  <a:lnTo>
                    <a:pt x="58" y="94"/>
                  </a:lnTo>
                  <a:lnTo>
                    <a:pt x="58" y="90"/>
                  </a:lnTo>
                  <a:lnTo>
                    <a:pt x="58" y="84"/>
                  </a:lnTo>
                  <a:lnTo>
                    <a:pt x="54" y="84"/>
                  </a:lnTo>
                  <a:lnTo>
                    <a:pt x="54" y="90"/>
                  </a:lnTo>
                  <a:lnTo>
                    <a:pt x="54" y="84"/>
                  </a:lnTo>
                  <a:lnTo>
                    <a:pt x="54" y="80"/>
                  </a:lnTo>
                  <a:lnTo>
                    <a:pt x="58" y="80"/>
                  </a:lnTo>
                  <a:lnTo>
                    <a:pt x="64" y="74"/>
                  </a:lnTo>
                  <a:lnTo>
                    <a:pt x="58" y="74"/>
                  </a:lnTo>
                  <a:lnTo>
                    <a:pt x="58" y="70"/>
                  </a:lnTo>
                  <a:lnTo>
                    <a:pt x="68" y="70"/>
                  </a:lnTo>
                  <a:lnTo>
                    <a:pt x="68" y="64"/>
                  </a:lnTo>
                  <a:lnTo>
                    <a:pt x="88" y="54"/>
                  </a:lnTo>
                  <a:lnTo>
                    <a:pt x="98" y="54"/>
                  </a:lnTo>
                  <a:lnTo>
                    <a:pt x="98" y="44"/>
                  </a:lnTo>
                  <a:lnTo>
                    <a:pt x="88" y="44"/>
                  </a:lnTo>
                  <a:lnTo>
                    <a:pt x="88" y="40"/>
                  </a:lnTo>
                  <a:lnTo>
                    <a:pt x="98" y="40"/>
                  </a:lnTo>
                  <a:lnTo>
                    <a:pt x="104" y="40"/>
                  </a:lnTo>
                  <a:lnTo>
                    <a:pt x="104" y="44"/>
                  </a:lnTo>
                  <a:lnTo>
                    <a:pt x="118" y="44"/>
                  </a:lnTo>
                  <a:lnTo>
                    <a:pt x="118" y="40"/>
                  </a:lnTo>
                  <a:lnTo>
                    <a:pt x="148" y="14"/>
                  </a:lnTo>
                  <a:lnTo>
                    <a:pt x="148" y="10"/>
                  </a:lnTo>
                  <a:lnTo>
                    <a:pt x="184" y="10"/>
                  </a:lnTo>
                  <a:lnTo>
                    <a:pt x="188" y="10"/>
                  </a:lnTo>
                  <a:lnTo>
                    <a:pt x="188" y="4"/>
                  </a:lnTo>
                  <a:lnTo>
                    <a:pt x="188" y="0"/>
                  </a:lnTo>
                  <a:lnTo>
                    <a:pt x="194" y="0"/>
                  </a:lnTo>
                  <a:lnTo>
                    <a:pt x="194" y="10"/>
                  </a:lnTo>
                  <a:lnTo>
                    <a:pt x="214" y="10"/>
                  </a:lnTo>
                  <a:lnTo>
                    <a:pt x="268" y="10"/>
                  </a:lnTo>
                  <a:lnTo>
                    <a:pt x="274" y="14"/>
                  </a:lnTo>
                  <a:lnTo>
                    <a:pt x="304" y="74"/>
                  </a:lnTo>
                  <a:lnTo>
                    <a:pt x="304" y="80"/>
                  </a:lnTo>
                  <a:lnTo>
                    <a:pt x="298" y="80"/>
                  </a:lnTo>
                  <a:lnTo>
                    <a:pt x="294" y="84"/>
                  </a:lnTo>
                  <a:lnTo>
                    <a:pt x="288" y="84"/>
                  </a:lnTo>
                  <a:lnTo>
                    <a:pt x="284" y="84"/>
                  </a:lnTo>
                  <a:lnTo>
                    <a:pt x="284" y="90"/>
                  </a:lnTo>
                  <a:lnTo>
                    <a:pt x="284" y="94"/>
                  </a:lnTo>
                  <a:lnTo>
                    <a:pt x="278" y="94"/>
                  </a:lnTo>
                  <a:lnTo>
                    <a:pt x="278" y="100"/>
                  </a:lnTo>
                  <a:lnTo>
                    <a:pt x="274" y="104"/>
                  </a:lnTo>
                  <a:lnTo>
                    <a:pt x="274" y="110"/>
                  </a:lnTo>
                  <a:lnTo>
                    <a:pt x="274" y="114"/>
                  </a:lnTo>
                  <a:lnTo>
                    <a:pt x="274" y="120"/>
                  </a:lnTo>
                  <a:lnTo>
                    <a:pt x="268" y="120"/>
                  </a:lnTo>
                  <a:lnTo>
                    <a:pt x="268" y="124"/>
                  </a:lnTo>
                  <a:lnTo>
                    <a:pt x="268" y="130"/>
                  </a:lnTo>
                  <a:lnTo>
                    <a:pt x="274" y="134"/>
                  </a:lnTo>
                  <a:lnTo>
                    <a:pt x="278" y="134"/>
                  </a:lnTo>
                  <a:lnTo>
                    <a:pt x="278" y="140"/>
                  </a:lnTo>
                  <a:lnTo>
                    <a:pt x="278" y="144"/>
                  </a:lnTo>
                  <a:lnTo>
                    <a:pt x="278" y="150"/>
                  </a:lnTo>
                  <a:lnTo>
                    <a:pt x="284" y="150"/>
                  </a:lnTo>
                  <a:lnTo>
                    <a:pt x="284" y="154"/>
                  </a:lnTo>
                  <a:lnTo>
                    <a:pt x="284" y="160"/>
                  </a:lnTo>
                  <a:lnTo>
                    <a:pt x="278" y="160"/>
                  </a:lnTo>
                  <a:lnTo>
                    <a:pt x="278" y="164"/>
                  </a:lnTo>
                  <a:lnTo>
                    <a:pt x="284" y="164"/>
                  </a:lnTo>
                  <a:lnTo>
                    <a:pt x="284" y="170"/>
                  </a:lnTo>
                  <a:lnTo>
                    <a:pt x="288" y="174"/>
                  </a:lnTo>
                  <a:lnTo>
                    <a:pt x="294" y="174"/>
                  </a:lnTo>
                  <a:lnTo>
                    <a:pt x="298" y="174"/>
                  </a:lnTo>
                  <a:lnTo>
                    <a:pt x="298" y="180"/>
                  </a:lnTo>
                  <a:lnTo>
                    <a:pt x="298" y="184"/>
                  </a:lnTo>
                  <a:lnTo>
                    <a:pt x="264" y="224"/>
                  </a:lnTo>
                  <a:lnTo>
                    <a:pt x="208" y="280"/>
                  </a:lnTo>
                  <a:lnTo>
                    <a:pt x="164" y="324"/>
                  </a:lnTo>
                  <a:lnTo>
                    <a:pt x="128" y="350"/>
                  </a:lnTo>
                  <a:lnTo>
                    <a:pt x="38" y="310"/>
                  </a:lnTo>
                  <a:lnTo>
                    <a:pt x="24" y="300"/>
                  </a:lnTo>
                  <a:lnTo>
                    <a:pt x="8" y="294"/>
                  </a:lnTo>
                  <a:lnTo>
                    <a:pt x="4" y="294"/>
                  </a:lnTo>
                  <a:lnTo>
                    <a:pt x="0" y="29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5" name="Freeform 332">
              <a:extLst>
                <a:ext uri="{FF2B5EF4-FFF2-40B4-BE49-F238E27FC236}">
                  <a16:creationId xmlns:a16="http://schemas.microsoft.com/office/drawing/2014/main" id="{36A07397-A5E7-7B4E-76CA-AA3192ED95C2}"/>
                </a:ext>
              </a:extLst>
            </p:cNvPr>
            <p:cNvSpPr>
              <a:spLocks/>
            </p:cNvSpPr>
            <p:nvPr/>
          </p:nvSpPr>
          <p:spPr bwMode="auto">
            <a:xfrm>
              <a:off x="4340225" y="1174750"/>
              <a:ext cx="371475" cy="412750"/>
            </a:xfrm>
            <a:custGeom>
              <a:avLst/>
              <a:gdLst>
                <a:gd name="T0" fmla="*/ 6350 w 234"/>
                <a:gd name="T1" fmla="*/ 95250 h 260"/>
                <a:gd name="T2" fmla="*/ 63500 w 234"/>
                <a:gd name="T3" fmla="*/ 88900 h 260"/>
                <a:gd name="T4" fmla="*/ 234950 w 234"/>
                <a:gd name="T5" fmla="*/ 79375 h 260"/>
                <a:gd name="T6" fmla="*/ 292100 w 234"/>
                <a:gd name="T7" fmla="*/ 25400 h 260"/>
                <a:gd name="T8" fmla="*/ 323850 w 234"/>
                <a:gd name="T9" fmla="*/ 0 h 260"/>
                <a:gd name="T10" fmla="*/ 323850 w 234"/>
                <a:gd name="T11" fmla="*/ 0 h 260"/>
                <a:gd name="T12" fmla="*/ 330200 w 234"/>
                <a:gd name="T13" fmla="*/ 9525 h 260"/>
                <a:gd name="T14" fmla="*/ 339725 w 234"/>
                <a:gd name="T15" fmla="*/ 15875 h 260"/>
                <a:gd name="T16" fmla="*/ 339725 w 234"/>
                <a:gd name="T17" fmla="*/ 31750 h 260"/>
                <a:gd name="T18" fmla="*/ 355600 w 234"/>
                <a:gd name="T19" fmla="*/ 41275 h 260"/>
                <a:gd name="T20" fmla="*/ 371475 w 234"/>
                <a:gd name="T21" fmla="*/ 41275 h 260"/>
                <a:gd name="T22" fmla="*/ 371475 w 234"/>
                <a:gd name="T23" fmla="*/ 57150 h 260"/>
                <a:gd name="T24" fmla="*/ 323850 w 234"/>
                <a:gd name="T25" fmla="*/ 158750 h 260"/>
                <a:gd name="T26" fmla="*/ 323850 w 234"/>
                <a:gd name="T27" fmla="*/ 254000 h 260"/>
                <a:gd name="T28" fmla="*/ 307975 w 234"/>
                <a:gd name="T29" fmla="*/ 349250 h 260"/>
                <a:gd name="T30" fmla="*/ 244475 w 234"/>
                <a:gd name="T31" fmla="*/ 396875 h 260"/>
                <a:gd name="T32" fmla="*/ 228600 w 234"/>
                <a:gd name="T33" fmla="*/ 396875 h 260"/>
                <a:gd name="T34" fmla="*/ 219075 w 234"/>
                <a:gd name="T35" fmla="*/ 390525 h 260"/>
                <a:gd name="T36" fmla="*/ 212725 w 234"/>
                <a:gd name="T37" fmla="*/ 381000 h 260"/>
                <a:gd name="T38" fmla="*/ 212725 w 234"/>
                <a:gd name="T39" fmla="*/ 381000 h 260"/>
                <a:gd name="T40" fmla="*/ 203200 w 234"/>
                <a:gd name="T41" fmla="*/ 390525 h 260"/>
                <a:gd name="T42" fmla="*/ 190500 w 234"/>
                <a:gd name="T43" fmla="*/ 390525 h 260"/>
                <a:gd name="T44" fmla="*/ 174625 w 234"/>
                <a:gd name="T45" fmla="*/ 390525 h 260"/>
                <a:gd name="T46" fmla="*/ 155575 w 234"/>
                <a:gd name="T47" fmla="*/ 390525 h 260"/>
                <a:gd name="T48" fmla="*/ 149225 w 234"/>
                <a:gd name="T49" fmla="*/ 381000 h 260"/>
                <a:gd name="T50" fmla="*/ 133350 w 234"/>
                <a:gd name="T51" fmla="*/ 381000 h 260"/>
                <a:gd name="T52" fmla="*/ 127000 w 234"/>
                <a:gd name="T53" fmla="*/ 374650 h 260"/>
                <a:gd name="T54" fmla="*/ 117475 w 234"/>
                <a:gd name="T55" fmla="*/ 365125 h 260"/>
                <a:gd name="T56" fmla="*/ 101600 w 234"/>
                <a:gd name="T57" fmla="*/ 365125 h 260"/>
                <a:gd name="T58" fmla="*/ 85725 w 234"/>
                <a:gd name="T59" fmla="*/ 365125 h 260"/>
                <a:gd name="T60" fmla="*/ 79375 w 234"/>
                <a:gd name="T61" fmla="*/ 381000 h 260"/>
                <a:gd name="T62" fmla="*/ 69850 w 234"/>
                <a:gd name="T63" fmla="*/ 390525 h 260"/>
                <a:gd name="T64" fmla="*/ 53975 w 234"/>
                <a:gd name="T65" fmla="*/ 396875 h 260"/>
                <a:gd name="T66" fmla="*/ 47625 w 234"/>
                <a:gd name="T67" fmla="*/ 406400 h 260"/>
                <a:gd name="T68" fmla="*/ 47625 w 234"/>
                <a:gd name="T69" fmla="*/ 406400 h 260"/>
                <a:gd name="T70" fmla="*/ 53975 w 234"/>
                <a:gd name="T71" fmla="*/ 396875 h 260"/>
                <a:gd name="T72" fmla="*/ 53975 w 234"/>
                <a:gd name="T73" fmla="*/ 381000 h 260"/>
                <a:gd name="T74" fmla="*/ 63500 w 234"/>
                <a:gd name="T75" fmla="*/ 374650 h 260"/>
                <a:gd name="T76" fmla="*/ 63500 w 234"/>
                <a:gd name="T77" fmla="*/ 358775 h 260"/>
                <a:gd name="T78" fmla="*/ 15875 w 234"/>
                <a:gd name="T79" fmla="*/ 200025 h 260"/>
                <a:gd name="T80" fmla="*/ 15875 w 234"/>
                <a:gd name="T81" fmla="*/ 142875 h 260"/>
                <a:gd name="T82" fmla="*/ 6350 w 234"/>
                <a:gd name="T83" fmla="*/ 136525 h 260"/>
                <a:gd name="T84" fmla="*/ 0 w 234"/>
                <a:gd name="T85" fmla="*/ 104775 h 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4"/>
                <a:gd name="T130" fmla="*/ 0 h 260"/>
                <a:gd name="T131" fmla="*/ 234 w 234"/>
                <a:gd name="T132" fmla="*/ 260 h 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4" h="260">
                  <a:moveTo>
                    <a:pt x="0" y="66"/>
                  </a:moveTo>
                  <a:lnTo>
                    <a:pt x="4" y="60"/>
                  </a:lnTo>
                  <a:lnTo>
                    <a:pt x="14" y="56"/>
                  </a:lnTo>
                  <a:lnTo>
                    <a:pt x="40" y="56"/>
                  </a:lnTo>
                  <a:lnTo>
                    <a:pt x="98" y="50"/>
                  </a:lnTo>
                  <a:lnTo>
                    <a:pt x="148" y="50"/>
                  </a:lnTo>
                  <a:lnTo>
                    <a:pt x="168" y="30"/>
                  </a:lnTo>
                  <a:lnTo>
                    <a:pt x="184" y="16"/>
                  </a:lnTo>
                  <a:lnTo>
                    <a:pt x="198" y="0"/>
                  </a:lnTo>
                  <a:lnTo>
                    <a:pt x="204" y="0"/>
                  </a:lnTo>
                  <a:lnTo>
                    <a:pt x="204" y="6"/>
                  </a:lnTo>
                  <a:lnTo>
                    <a:pt x="204" y="0"/>
                  </a:lnTo>
                  <a:lnTo>
                    <a:pt x="208" y="0"/>
                  </a:lnTo>
                  <a:lnTo>
                    <a:pt x="208" y="6"/>
                  </a:lnTo>
                  <a:lnTo>
                    <a:pt x="214" y="6"/>
                  </a:lnTo>
                  <a:lnTo>
                    <a:pt x="214" y="10"/>
                  </a:lnTo>
                  <a:lnTo>
                    <a:pt x="214" y="16"/>
                  </a:lnTo>
                  <a:lnTo>
                    <a:pt x="214" y="20"/>
                  </a:lnTo>
                  <a:lnTo>
                    <a:pt x="218" y="26"/>
                  </a:lnTo>
                  <a:lnTo>
                    <a:pt x="224" y="26"/>
                  </a:lnTo>
                  <a:lnTo>
                    <a:pt x="228" y="26"/>
                  </a:lnTo>
                  <a:lnTo>
                    <a:pt x="234" y="26"/>
                  </a:lnTo>
                  <a:lnTo>
                    <a:pt x="234" y="30"/>
                  </a:lnTo>
                  <a:lnTo>
                    <a:pt x="234" y="36"/>
                  </a:lnTo>
                  <a:lnTo>
                    <a:pt x="234" y="40"/>
                  </a:lnTo>
                  <a:lnTo>
                    <a:pt x="204" y="100"/>
                  </a:lnTo>
                  <a:lnTo>
                    <a:pt x="198" y="160"/>
                  </a:lnTo>
                  <a:lnTo>
                    <a:pt x="204" y="160"/>
                  </a:lnTo>
                  <a:lnTo>
                    <a:pt x="198" y="216"/>
                  </a:lnTo>
                  <a:lnTo>
                    <a:pt x="194" y="220"/>
                  </a:lnTo>
                  <a:lnTo>
                    <a:pt x="164" y="240"/>
                  </a:lnTo>
                  <a:lnTo>
                    <a:pt x="154" y="250"/>
                  </a:lnTo>
                  <a:lnTo>
                    <a:pt x="148" y="250"/>
                  </a:lnTo>
                  <a:lnTo>
                    <a:pt x="144" y="250"/>
                  </a:lnTo>
                  <a:lnTo>
                    <a:pt x="144" y="246"/>
                  </a:lnTo>
                  <a:lnTo>
                    <a:pt x="138" y="246"/>
                  </a:lnTo>
                  <a:lnTo>
                    <a:pt x="138" y="240"/>
                  </a:lnTo>
                  <a:lnTo>
                    <a:pt x="134" y="240"/>
                  </a:lnTo>
                  <a:lnTo>
                    <a:pt x="134" y="246"/>
                  </a:lnTo>
                  <a:lnTo>
                    <a:pt x="134" y="240"/>
                  </a:lnTo>
                  <a:lnTo>
                    <a:pt x="128" y="240"/>
                  </a:lnTo>
                  <a:lnTo>
                    <a:pt x="128" y="246"/>
                  </a:lnTo>
                  <a:lnTo>
                    <a:pt x="124" y="246"/>
                  </a:lnTo>
                  <a:lnTo>
                    <a:pt x="120" y="246"/>
                  </a:lnTo>
                  <a:lnTo>
                    <a:pt x="114" y="246"/>
                  </a:lnTo>
                  <a:lnTo>
                    <a:pt x="110" y="246"/>
                  </a:lnTo>
                  <a:lnTo>
                    <a:pt x="104" y="246"/>
                  </a:lnTo>
                  <a:lnTo>
                    <a:pt x="98" y="246"/>
                  </a:lnTo>
                  <a:lnTo>
                    <a:pt x="98" y="240"/>
                  </a:lnTo>
                  <a:lnTo>
                    <a:pt x="94" y="240"/>
                  </a:lnTo>
                  <a:lnTo>
                    <a:pt x="90" y="240"/>
                  </a:lnTo>
                  <a:lnTo>
                    <a:pt x="84" y="240"/>
                  </a:lnTo>
                  <a:lnTo>
                    <a:pt x="80" y="240"/>
                  </a:lnTo>
                  <a:lnTo>
                    <a:pt x="80" y="236"/>
                  </a:lnTo>
                  <a:lnTo>
                    <a:pt x="74" y="236"/>
                  </a:lnTo>
                  <a:lnTo>
                    <a:pt x="74" y="230"/>
                  </a:lnTo>
                  <a:lnTo>
                    <a:pt x="70" y="230"/>
                  </a:lnTo>
                  <a:lnTo>
                    <a:pt x="64" y="230"/>
                  </a:lnTo>
                  <a:lnTo>
                    <a:pt x="60" y="230"/>
                  </a:lnTo>
                  <a:lnTo>
                    <a:pt x="54" y="230"/>
                  </a:lnTo>
                  <a:lnTo>
                    <a:pt x="54" y="236"/>
                  </a:lnTo>
                  <a:lnTo>
                    <a:pt x="50" y="240"/>
                  </a:lnTo>
                  <a:lnTo>
                    <a:pt x="44" y="240"/>
                  </a:lnTo>
                  <a:lnTo>
                    <a:pt x="44" y="246"/>
                  </a:lnTo>
                  <a:lnTo>
                    <a:pt x="40" y="250"/>
                  </a:lnTo>
                  <a:lnTo>
                    <a:pt x="34" y="250"/>
                  </a:lnTo>
                  <a:lnTo>
                    <a:pt x="34" y="256"/>
                  </a:lnTo>
                  <a:lnTo>
                    <a:pt x="30" y="256"/>
                  </a:lnTo>
                  <a:lnTo>
                    <a:pt x="30" y="260"/>
                  </a:lnTo>
                  <a:lnTo>
                    <a:pt x="30" y="256"/>
                  </a:lnTo>
                  <a:lnTo>
                    <a:pt x="30" y="250"/>
                  </a:lnTo>
                  <a:lnTo>
                    <a:pt x="34" y="250"/>
                  </a:lnTo>
                  <a:lnTo>
                    <a:pt x="34" y="246"/>
                  </a:lnTo>
                  <a:lnTo>
                    <a:pt x="34" y="240"/>
                  </a:lnTo>
                  <a:lnTo>
                    <a:pt x="40" y="240"/>
                  </a:lnTo>
                  <a:lnTo>
                    <a:pt x="40" y="236"/>
                  </a:lnTo>
                  <a:lnTo>
                    <a:pt x="40" y="230"/>
                  </a:lnTo>
                  <a:lnTo>
                    <a:pt x="40" y="226"/>
                  </a:lnTo>
                  <a:lnTo>
                    <a:pt x="0" y="176"/>
                  </a:lnTo>
                  <a:lnTo>
                    <a:pt x="10" y="126"/>
                  </a:lnTo>
                  <a:lnTo>
                    <a:pt x="10" y="120"/>
                  </a:lnTo>
                  <a:lnTo>
                    <a:pt x="10" y="90"/>
                  </a:lnTo>
                  <a:lnTo>
                    <a:pt x="10" y="86"/>
                  </a:lnTo>
                  <a:lnTo>
                    <a:pt x="4" y="86"/>
                  </a:lnTo>
                  <a:lnTo>
                    <a:pt x="4" y="80"/>
                  </a:lnTo>
                  <a:lnTo>
                    <a:pt x="0" y="66"/>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6" name="Freeform 334">
              <a:extLst>
                <a:ext uri="{FF2B5EF4-FFF2-40B4-BE49-F238E27FC236}">
                  <a16:creationId xmlns:a16="http://schemas.microsoft.com/office/drawing/2014/main" id="{B8B27AFE-02BC-0C94-884E-5026E4CEA12D}"/>
                </a:ext>
              </a:extLst>
            </p:cNvPr>
            <p:cNvSpPr>
              <a:spLocks/>
            </p:cNvSpPr>
            <p:nvPr/>
          </p:nvSpPr>
          <p:spPr bwMode="auto">
            <a:xfrm>
              <a:off x="2974975" y="1127125"/>
              <a:ext cx="438150" cy="254000"/>
            </a:xfrm>
            <a:custGeom>
              <a:avLst/>
              <a:gdLst>
                <a:gd name="T0" fmla="*/ 25400 w 276"/>
                <a:gd name="T1" fmla="*/ 15875 h 160"/>
                <a:gd name="T2" fmla="*/ 95250 w 276"/>
                <a:gd name="T3" fmla="*/ 15875 h 160"/>
                <a:gd name="T4" fmla="*/ 142875 w 276"/>
                <a:gd name="T5" fmla="*/ 15875 h 160"/>
                <a:gd name="T6" fmla="*/ 152400 w 276"/>
                <a:gd name="T7" fmla="*/ 9525 h 160"/>
                <a:gd name="T8" fmla="*/ 158750 w 276"/>
                <a:gd name="T9" fmla="*/ 0 h 160"/>
                <a:gd name="T10" fmla="*/ 168275 w 276"/>
                <a:gd name="T11" fmla="*/ 15875 h 160"/>
                <a:gd name="T12" fmla="*/ 200025 w 276"/>
                <a:gd name="T13" fmla="*/ 9525 h 160"/>
                <a:gd name="T14" fmla="*/ 190500 w 276"/>
                <a:gd name="T15" fmla="*/ 0 h 160"/>
                <a:gd name="T16" fmla="*/ 206375 w 276"/>
                <a:gd name="T17" fmla="*/ 15875 h 160"/>
                <a:gd name="T18" fmla="*/ 269875 w 276"/>
                <a:gd name="T19" fmla="*/ 25400 h 160"/>
                <a:gd name="T20" fmla="*/ 311150 w 276"/>
                <a:gd name="T21" fmla="*/ 25400 h 160"/>
                <a:gd name="T22" fmla="*/ 311150 w 276"/>
                <a:gd name="T23" fmla="*/ 0 h 160"/>
                <a:gd name="T24" fmla="*/ 342900 w 276"/>
                <a:gd name="T25" fmla="*/ 9525 h 160"/>
                <a:gd name="T26" fmla="*/ 358775 w 276"/>
                <a:gd name="T27" fmla="*/ 88900 h 160"/>
                <a:gd name="T28" fmla="*/ 381000 w 276"/>
                <a:gd name="T29" fmla="*/ 127000 h 160"/>
                <a:gd name="T30" fmla="*/ 412750 w 276"/>
                <a:gd name="T31" fmla="*/ 136525 h 160"/>
                <a:gd name="T32" fmla="*/ 428625 w 276"/>
                <a:gd name="T33" fmla="*/ 168275 h 160"/>
                <a:gd name="T34" fmla="*/ 428625 w 276"/>
                <a:gd name="T35" fmla="*/ 222250 h 160"/>
                <a:gd name="T36" fmla="*/ 396875 w 276"/>
                <a:gd name="T37" fmla="*/ 247650 h 160"/>
                <a:gd name="T38" fmla="*/ 358775 w 276"/>
                <a:gd name="T39" fmla="*/ 247650 h 160"/>
                <a:gd name="T40" fmla="*/ 285750 w 276"/>
                <a:gd name="T41" fmla="*/ 247650 h 160"/>
                <a:gd name="T42" fmla="*/ 279400 w 276"/>
                <a:gd name="T43" fmla="*/ 254000 h 160"/>
                <a:gd name="T44" fmla="*/ 254000 w 276"/>
                <a:gd name="T45" fmla="*/ 247650 h 160"/>
                <a:gd name="T46" fmla="*/ 231775 w 276"/>
                <a:gd name="T47" fmla="*/ 238125 h 160"/>
                <a:gd name="T48" fmla="*/ 215900 w 276"/>
                <a:gd name="T49" fmla="*/ 247650 h 160"/>
                <a:gd name="T50" fmla="*/ 168275 w 276"/>
                <a:gd name="T51" fmla="*/ 247650 h 160"/>
                <a:gd name="T52" fmla="*/ 127000 w 276"/>
                <a:gd name="T53" fmla="*/ 247650 h 160"/>
                <a:gd name="T54" fmla="*/ 79375 w 276"/>
                <a:gd name="T55" fmla="*/ 215900 h 160"/>
                <a:gd name="T56" fmla="*/ 63500 w 276"/>
                <a:gd name="T57" fmla="*/ 200025 h 160"/>
                <a:gd name="T58" fmla="*/ 25400 w 276"/>
                <a:gd name="T59" fmla="*/ 200025 h 160"/>
                <a:gd name="T60" fmla="*/ 0 w 276"/>
                <a:gd name="T61" fmla="*/ 168275 h 160"/>
                <a:gd name="T62" fmla="*/ 15875 w 276"/>
                <a:gd name="T63" fmla="*/ 142875 h 160"/>
                <a:gd name="T64" fmla="*/ 9525 w 276"/>
                <a:gd name="T65" fmla="*/ 136525 h 160"/>
                <a:gd name="T66" fmla="*/ 9525 w 276"/>
                <a:gd name="T67" fmla="*/ 79375 h 1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6"/>
                <a:gd name="T103" fmla="*/ 0 h 160"/>
                <a:gd name="T104" fmla="*/ 276 w 276"/>
                <a:gd name="T105" fmla="*/ 160 h 1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6" h="160">
                  <a:moveTo>
                    <a:pt x="6" y="10"/>
                  </a:moveTo>
                  <a:lnTo>
                    <a:pt x="16" y="10"/>
                  </a:lnTo>
                  <a:lnTo>
                    <a:pt x="46" y="10"/>
                  </a:lnTo>
                  <a:lnTo>
                    <a:pt x="60" y="10"/>
                  </a:lnTo>
                  <a:lnTo>
                    <a:pt x="86" y="10"/>
                  </a:lnTo>
                  <a:lnTo>
                    <a:pt x="90" y="10"/>
                  </a:lnTo>
                  <a:lnTo>
                    <a:pt x="96" y="10"/>
                  </a:lnTo>
                  <a:lnTo>
                    <a:pt x="96" y="6"/>
                  </a:lnTo>
                  <a:lnTo>
                    <a:pt x="100" y="6"/>
                  </a:lnTo>
                  <a:lnTo>
                    <a:pt x="100" y="0"/>
                  </a:lnTo>
                  <a:lnTo>
                    <a:pt x="106" y="0"/>
                  </a:lnTo>
                  <a:lnTo>
                    <a:pt x="106" y="10"/>
                  </a:lnTo>
                  <a:lnTo>
                    <a:pt x="126" y="10"/>
                  </a:lnTo>
                  <a:lnTo>
                    <a:pt x="126" y="6"/>
                  </a:lnTo>
                  <a:lnTo>
                    <a:pt x="120" y="6"/>
                  </a:lnTo>
                  <a:lnTo>
                    <a:pt x="120" y="0"/>
                  </a:lnTo>
                  <a:lnTo>
                    <a:pt x="130" y="0"/>
                  </a:lnTo>
                  <a:lnTo>
                    <a:pt x="130" y="10"/>
                  </a:lnTo>
                  <a:lnTo>
                    <a:pt x="156" y="16"/>
                  </a:lnTo>
                  <a:lnTo>
                    <a:pt x="170" y="16"/>
                  </a:lnTo>
                  <a:lnTo>
                    <a:pt x="190" y="16"/>
                  </a:lnTo>
                  <a:lnTo>
                    <a:pt x="196" y="16"/>
                  </a:lnTo>
                  <a:lnTo>
                    <a:pt x="196" y="6"/>
                  </a:lnTo>
                  <a:lnTo>
                    <a:pt x="196" y="0"/>
                  </a:lnTo>
                  <a:lnTo>
                    <a:pt x="216" y="0"/>
                  </a:lnTo>
                  <a:lnTo>
                    <a:pt x="216" y="6"/>
                  </a:lnTo>
                  <a:lnTo>
                    <a:pt x="216" y="16"/>
                  </a:lnTo>
                  <a:lnTo>
                    <a:pt x="226" y="56"/>
                  </a:lnTo>
                  <a:lnTo>
                    <a:pt x="230" y="80"/>
                  </a:lnTo>
                  <a:lnTo>
                    <a:pt x="240" y="80"/>
                  </a:lnTo>
                  <a:lnTo>
                    <a:pt x="246" y="80"/>
                  </a:lnTo>
                  <a:lnTo>
                    <a:pt x="260" y="86"/>
                  </a:lnTo>
                  <a:lnTo>
                    <a:pt x="276" y="86"/>
                  </a:lnTo>
                  <a:lnTo>
                    <a:pt x="270" y="106"/>
                  </a:lnTo>
                  <a:lnTo>
                    <a:pt x="270" y="126"/>
                  </a:lnTo>
                  <a:lnTo>
                    <a:pt x="270" y="140"/>
                  </a:lnTo>
                  <a:lnTo>
                    <a:pt x="270" y="156"/>
                  </a:lnTo>
                  <a:lnTo>
                    <a:pt x="250" y="156"/>
                  </a:lnTo>
                  <a:lnTo>
                    <a:pt x="240" y="156"/>
                  </a:lnTo>
                  <a:lnTo>
                    <a:pt x="226" y="156"/>
                  </a:lnTo>
                  <a:lnTo>
                    <a:pt x="196" y="156"/>
                  </a:lnTo>
                  <a:lnTo>
                    <a:pt x="180" y="156"/>
                  </a:lnTo>
                  <a:lnTo>
                    <a:pt x="180" y="160"/>
                  </a:lnTo>
                  <a:lnTo>
                    <a:pt x="176" y="160"/>
                  </a:lnTo>
                  <a:lnTo>
                    <a:pt x="176" y="156"/>
                  </a:lnTo>
                  <a:lnTo>
                    <a:pt x="160" y="156"/>
                  </a:lnTo>
                  <a:lnTo>
                    <a:pt x="160" y="150"/>
                  </a:lnTo>
                  <a:lnTo>
                    <a:pt x="146" y="150"/>
                  </a:lnTo>
                  <a:lnTo>
                    <a:pt x="146" y="156"/>
                  </a:lnTo>
                  <a:lnTo>
                    <a:pt x="136" y="156"/>
                  </a:lnTo>
                  <a:lnTo>
                    <a:pt x="110" y="156"/>
                  </a:lnTo>
                  <a:lnTo>
                    <a:pt x="106" y="156"/>
                  </a:lnTo>
                  <a:lnTo>
                    <a:pt x="96" y="156"/>
                  </a:lnTo>
                  <a:lnTo>
                    <a:pt x="80" y="156"/>
                  </a:lnTo>
                  <a:lnTo>
                    <a:pt x="50" y="150"/>
                  </a:lnTo>
                  <a:lnTo>
                    <a:pt x="50" y="136"/>
                  </a:lnTo>
                  <a:lnTo>
                    <a:pt x="50" y="126"/>
                  </a:lnTo>
                  <a:lnTo>
                    <a:pt x="40" y="126"/>
                  </a:lnTo>
                  <a:lnTo>
                    <a:pt x="30" y="126"/>
                  </a:lnTo>
                  <a:lnTo>
                    <a:pt x="16" y="126"/>
                  </a:lnTo>
                  <a:lnTo>
                    <a:pt x="0" y="126"/>
                  </a:lnTo>
                  <a:lnTo>
                    <a:pt x="0" y="106"/>
                  </a:lnTo>
                  <a:lnTo>
                    <a:pt x="0" y="90"/>
                  </a:lnTo>
                  <a:lnTo>
                    <a:pt x="10" y="90"/>
                  </a:lnTo>
                  <a:lnTo>
                    <a:pt x="10" y="86"/>
                  </a:lnTo>
                  <a:lnTo>
                    <a:pt x="6" y="86"/>
                  </a:lnTo>
                  <a:lnTo>
                    <a:pt x="6" y="66"/>
                  </a:lnTo>
                  <a:lnTo>
                    <a:pt x="6" y="50"/>
                  </a:lnTo>
                  <a:lnTo>
                    <a:pt x="6" y="1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7" name="Freeform 336">
              <a:extLst>
                <a:ext uri="{FF2B5EF4-FFF2-40B4-BE49-F238E27FC236}">
                  <a16:creationId xmlns:a16="http://schemas.microsoft.com/office/drawing/2014/main" id="{8784A37D-E114-EA1E-46BC-F5E804C638FB}"/>
                </a:ext>
              </a:extLst>
            </p:cNvPr>
            <p:cNvSpPr>
              <a:spLocks/>
            </p:cNvSpPr>
            <p:nvPr/>
          </p:nvSpPr>
          <p:spPr bwMode="auto">
            <a:xfrm>
              <a:off x="2095500" y="1089025"/>
              <a:ext cx="501650" cy="666750"/>
            </a:xfrm>
            <a:custGeom>
              <a:avLst/>
              <a:gdLst>
                <a:gd name="T0" fmla="*/ 88900 w 316"/>
                <a:gd name="T1" fmla="*/ 381000 h 420"/>
                <a:gd name="T2" fmla="*/ 88900 w 316"/>
                <a:gd name="T3" fmla="*/ 371475 h 420"/>
                <a:gd name="T4" fmla="*/ 95250 w 316"/>
                <a:gd name="T5" fmla="*/ 355600 h 420"/>
                <a:gd name="T6" fmla="*/ 104775 w 316"/>
                <a:gd name="T7" fmla="*/ 339725 h 420"/>
                <a:gd name="T8" fmla="*/ 111125 w 316"/>
                <a:gd name="T9" fmla="*/ 323850 h 420"/>
                <a:gd name="T10" fmla="*/ 120650 w 316"/>
                <a:gd name="T11" fmla="*/ 307975 h 420"/>
                <a:gd name="T12" fmla="*/ 136525 w 316"/>
                <a:gd name="T13" fmla="*/ 292100 h 420"/>
                <a:gd name="T14" fmla="*/ 152400 w 316"/>
                <a:gd name="T15" fmla="*/ 276225 h 420"/>
                <a:gd name="T16" fmla="*/ 174625 w 316"/>
                <a:gd name="T17" fmla="*/ 269875 h 420"/>
                <a:gd name="T18" fmla="*/ 190500 w 316"/>
                <a:gd name="T19" fmla="*/ 260350 h 420"/>
                <a:gd name="T20" fmla="*/ 206375 w 316"/>
                <a:gd name="T21" fmla="*/ 254000 h 420"/>
                <a:gd name="T22" fmla="*/ 222250 w 316"/>
                <a:gd name="T23" fmla="*/ 244475 h 420"/>
                <a:gd name="T24" fmla="*/ 238125 w 316"/>
                <a:gd name="T25" fmla="*/ 238125 h 420"/>
                <a:gd name="T26" fmla="*/ 247650 w 316"/>
                <a:gd name="T27" fmla="*/ 222250 h 420"/>
                <a:gd name="T28" fmla="*/ 279400 w 316"/>
                <a:gd name="T29" fmla="*/ 212725 h 420"/>
                <a:gd name="T30" fmla="*/ 295275 w 316"/>
                <a:gd name="T31" fmla="*/ 196850 h 420"/>
                <a:gd name="T32" fmla="*/ 317500 w 316"/>
                <a:gd name="T33" fmla="*/ 180975 h 420"/>
                <a:gd name="T34" fmla="*/ 327025 w 316"/>
                <a:gd name="T35" fmla="*/ 158750 h 420"/>
                <a:gd name="T36" fmla="*/ 333375 w 316"/>
                <a:gd name="T37" fmla="*/ 142875 h 420"/>
                <a:gd name="T38" fmla="*/ 342900 w 316"/>
                <a:gd name="T39" fmla="*/ 117475 h 420"/>
                <a:gd name="T40" fmla="*/ 349250 w 316"/>
                <a:gd name="T41" fmla="*/ 101600 h 420"/>
                <a:gd name="T42" fmla="*/ 358775 w 316"/>
                <a:gd name="T43" fmla="*/ 79375 h 420"/>
                <a:gd name="T44" fmla="*/ 365125 w 316"/>
                <a:gd name="T45" fmla="*/ 53975 h 420"/>
                <a:gd name="T46" fmla="*/ 374650 w 316"/>
                <a:gd name="T47" fmla="*/ 38100 h 420"/>
                <a:gd name="T48" fmla="*/ 381000 w 316"/>
                <a:gd name="T49" fmla="*/ 22225 h 420"/>
                <a:gd name="T50" fmla="*/ 390525 w 316"/>
                <a:gd name="T51" fmla="*/ 0 h 420"/>
                <a:gd name="T52" fmla="*/ 428625 w 316"/>
                <a:gd name="T53" fmla="*/ 22225 h 420"/>
                <a:gd name="T54" fmla="*/ 412750 w 316"/>
                <a:gd name="T55" fmla="*/ 63500 h 420"/>
                <a:gd name="T56" fmla="*/ 412750 w 316"/>
                <a:gd name="T57" fmla="*/ 158750 h 420"/>
                <a:gd name="T58" fmla="*/ 396875 w 316"/>
                <a:gd name="T59" fmla="*/ 174625 h 420"/>
                <a:gd name="T60" fmla="*/ 396875 w 316"/>
                <a:gd name="T61" fmla="*/ 180975 h 420"/>
                <a:gd name="T62" fmla="*/ 406400 w 316"/>
                <a:gd name="T63" fmla="*/ 196850 h 420"/>
                <a:gd name="T64" fmla="*/ 412750 w 316"/>
                <a:gd name="T65" fmla="*/ 212725 h 420"/>
                <a:gd name="T66" fmla="*/ 390525 w 316"/>
                <a:gd name="T67" fmla="*/ 228600 h 420"/>
                <a:gd name="T68" fmla="*/ 406400 w 316"/>
                <a:gd name="T69" fmla="*/ 244475 h 420"/>
                <a:gd name="T70" fmla="*/ 476250 w 316"/>
                <a:gd name="T71" fmla="*/ 254000 h 420"/>
                <a:gd name="T72" fmla="*/ 492125 w 316"/>
                <a:gd name="T73" fmla="*/ 260350 h 420"/>
                <a:gd name="T74" fmla="*/ 485775 w 316"/>
                <a:gd name="T75" fmla="*/ 317500 h 420"/>
                <a:gd name="T76" fmla="*/ 454025 w 316"/>
                <a:gd name="T77" fmla="*/ 498475 h 420"/>
                <a:gd name="T78" fmla="*/ 365125 w 316"/>
                <a:gd name="T79" fmla="*/ 666750 h 420"/>
                <a:gd name="T80" fmla="*/ 269875 w 316"/>
                <a:gd name="T81" fmla="*/ 641350 h 420"/>
                <a:gd name="T82" fmla="*/ 41275 w 316"/>
                <a:gd name="T83" fmla="*/ 657225 h 420"/>
                <a:gd name="T84" fmla="*/ 15875 w 316"/>
                <a:gd name="T85" fmla="*/ 476250 h 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16"/>
                <a:gd name="T130" fmla="*/ 0 h 420"/>
                <a:gd name="T131" fmla="*/ 316 w 316"/>
                <a:gd name="T132" fmla="*/ 420 h 4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16" h="420">
                  <a:moveTo>
                    <a:pt x="0" y="244"/>
                  </a:moveTo>
                  <a:lnTo>
                    <a:pt x="56" y="244"/>
                  </a:lnTo>
                  <a:lnTo>
                    <a:pt x="56" y="240"/>
                  </a:lnTo>
                  <a:lnTo>
                    <a:pt x="60" y="240"/>
                  </a:lnTo>
                  <a:lnTo>
                    <a:pt x="60" y="234"/>
                  </a:lnTo>
                  <a:lnTo>
                    <a:pt x="56" y="234"/>
                  </a:lnTo>
                  <a:lnTo>
                    <a:pt x="56" y="230"/>
                  </a:lnTo>
                  <a:lnTo>
                    <a:pt x="60" y="230"/>
                  </a:lnTo>
                  <a:lnTo>
                    <a:pt x="60" y="224"/>
                  </a:lnTo>
                  <a:lnTo>
                    <a:pt x="60" y="220"/>
                  </a:lnTo>
                  <a:lnTo>
                    <a:pt x="66" y="220"/>
                  </a:lnTo>
                  <a:lnTo>
                    <a:pt x="66" y="214"/>
                  </a:lnTo>
                  <a:lnTo>
                    <a:pt x="66" y="210"/>
                  </a:lnTo>
                  <a:lnTo>
                    <a:pt x="70" y="210"/>
                  </a:lnTo>
                  <a:lnTo>
                    <a:pt x="70" y="204"/>
                  </a:lnTo>
                  <a:lnTo>
                    <a:pt x="70" y="200"/>
                  </a:lnTo>
                  <a:lnTo>
                    <a:pt x="76" y="200"/>
                  </a:lnTo>
                  <a:lnTo>
                    <a:pt x="76" y="194"/>
                  </a:lnTo>
                  <a:lnTo>
                    <a:pt x="80" y="194"/>
                  </a:lnTo>
                  <a:lnTo>
                    <a:pt x="80" y="190"/>
                  </a:lnTo>
                  <a:lnTo>
                    <a:pt x="86" y="184"/>
                  </a:lnTo>
                  <a:lnTo>
                    <a:pt x="90" y="180"/>
                  </a:lnTo>
                  <a:lnTo>
                    <a:pt x="90" y="174"/>
                  </a:lnTo>
                  <a:lnTo>
                    <a:pt x="96" y="174"/>
                  </a:lnTo>
                  <a:lnTo>
                    <a:pt x="100" y="170"/>
                  </a:lnTo>
                  <a:lnTo>
                    <a:pt x="106" y="170"/>
                  </a:lnTo>
                  <a:lnTo>
                    <a:pt x="110" y="170"/>
                  </a:lnTo>
                  <a:lnTo>
                    <a:pt x="110" y="164"/>
                  </a:lnTo>
                  <a:lnTo>
                    <a:pt x="116" y="164"/>
                  </a:lnTo>
                  <a:lnTo>
                    <a:pt x="120" y="164"/>
                  </a:lnTo>
                  <a:lnTo>
                    <a:pt x="126" y="164"/>
                  </a:lnTo>
                  <a:lnTo>
                    <a:pt x="126" y="160"/>
                  </a:lnTo>
                  <a:lnTo>
                    <a:pt x="130" y="160"/>
                  </a:lnTo>
                  <a:lnTo>
                    <a:pt x="136" y="160"/>
                  </a:lnTo>
                  <a:lnTo>
                    <a:pt x="136" y="154"/>
                  </a:lnTo>
                  <a:lnTo>
                    <a:pt x="140" y="154"/>
                  </a:lnTo>
                  <a:lnTo>
                    <a:pt x="146" y="154"/>
                  </a:lnTo>
                  <a:lnTo>
                    <a:pt x="146" y="150"/>
                  </a:lnTo>
                  <a:lnTo>
                    <a:pt x="150" y="150"/>
                  </a:lnTo>
                  <a:lnTo>
                    <a:pt x="150" y="144"/>
                  </a:lnTo>
                  <a:lnTo>
                    <a:pt x="156" y="144"/>
                  </a:lnTo>
                  <a:lnTo>
                    <a:pt x="156" y="140"/>
                  </a:lnTo>
                  <a:lnTo>
                    <a:pt x="170" y="140"/>
                  </a:lnTo>
                  <a:lnTo>
                    <a:pt x="170" y="134"/>
                  </a:lnTo>
                  <a:lnTo>
                    <a:pt x="176" y="134"/>
                  </a:lnTo>
                  <a:lnTo>
                    <a:pt x="176" y="130"/>
                  </a:lnTo>
                  <a:lnTo>
                    <a:pt x="180" y="130"/>
                  </a:lnTo>
                  <a:lnTo>
                    <a:pt x="186" y="124"/>
                  </a:lnTo>
                  <a:lnTo>
                    <a:pt x="196" y="124"/>
                  </a:lnTo>
                  <a:lnTo>
                    <a:pt x="200" y="120"/>
                  </a:lnTo>
                  <a:lnTo>
                    <a:pt x="200" y="114"/>
                  </a:lnTo>
                  <a:lnTo>
                    <a:pt x="206" y="110"/>
                  </a:lnTo>
                  <a:lnTo>
                    <a:pt x="206" y="104"/>
                  </a:lnTo>
                  <a:lnTo>
                    <a:pt x="206" y="100"/>
                  </a:lnTo>
                  <a:lnTo>
                    <a:pt x="210" y="100"/>
                  </a:lnTo>
                  <a:lnTo>
                    <a:pt x="210" y="94"/>
                  </a:lnTo>
                  <a:lnTo>
                    <a:pt x="210" y="90"/>
                  </a:lnTo>
                  <a:lnTo>
                    <a:pt x="210" y="84"/>
                  </a:lnTo>
                  <a:lnTo>
                    <a:pt x="216" y="80"/>
                  </a:lnTo>
                  <a:lnTo>
                    <a:pt x="216" y="74"/>
                  </a:lnTo>
                  <a:lnTo>
                    <a:pt x="216" y="70"/>
                  </a:lnTo>
                  <a:lnTo>
                    <a:pt x="216" y="64"/>
                  </a:lnTo>
                  <a:lnTo>
                    <a:pt x="220" y="64"/>
                  </a:lnTo>
                  <a:lnTo>
                    <a:pt x="220" y="60"/>
                  </a:lnTo>
                  <a:lnTo>
                    <a:pt x="220" y="54"/>
                  </a:lnTo>
                  <a:lnTo>
                    <a:pt x="226" y="50"/>
                  </a:lnTo>
                  <a:lnTo>
                    <a:pt x="230" y="44"/>
                  </a:lnTo>
                  <a:lnTo>
                    <a:pt x="230" y="40"/>
                  </a:lnTo>
                  <a:lnTo>
                    <a:pt x="230" y="34"/>
                  </a:lnTo>
                  <a:lnTo>
                    <a:pt x="236" y="34"/>
                  </a:lnTo>
                  <a:lnTo>
                    <a:pt x="236" y="30"/>
                  </a:lnTo>
                  <a:lnTo>
                    <a:pt x="236" y="24"/>
                  </a:lnTo>
                  <a:lnTo>
                    <a:pt x="240" y="24"/>
                  </a:lnTo>
                  <a:lnTo>
                    <a:pt x="240" y="20"/>
                  </a:lnTo>
                  <a:lnTo>
                    <a:pt x="240" y="14"/>
                  </a:lnTo>
                  <a:lnTo>
                    <a:pt x="246" y="10"/>
                  </a:lnTo>
                  <a:lnTo>
                    <a:pt x="246" y="4"/>
                  </a:lnTo>
                  <a:lnTo>
                    <a:pt x="246" y="0"/>
                  </a:lnTo>
                  <a:lnTo>
                    <a:pt x="250" y="0"/>
                  </a:lnTo>
                  <a:lnTo>
                    <a:pt x="276" y="0"/>
                  </a:lnTo>
                  <a:lnTo>
                    <a:pt x="270" y="14"/>
                  </a:lnTo>
                  <a:lnTo>
                    <a:pt x="280" y="14"/>
                  </a:lnTo>
                  <a:lnTo>
                    <a:pt x="280" y="40"/>
                  </a:lnTo>
                  <a:lnTo>
                    <a:pt x="260" y="40"/>
                  </a:lnTo>
                  <a:lnTo>
                    <a:pt x="260" y="70"/>
                  </a:lnTo>
                  <a:lnTo>
                    <a:pt x="260" y="94"/>
                  </a:lnTo>
                  <a:lnTo>
                    <a:pt x="260" y="100"/>
                  </a:lnTo>
                  <a:lnTo>
                    <a:pt x="246" y="100"/>
                  </a:lnTo>
                  <a:lnTo>
                    <a:pt x="246" y="104"/>
                  </a:lnTo>
                  <a:lnTo>
                    <a:pt x="250" y="110"/>
                  </a:lnTo>
                  <a:lnTo>
                    <a:pt x="250" y="114"/>
                  </a:lnTo>
                  <a:lnTo>
                    <a:pt x="256" y="114"/>
                  </a:lnTo>
                  <a:lnTo>
                    <a:pt x="250" y="114"/>
                  </a:lnTo>
                  <a:lnTo>
                    <a:pt x="250" y="120"/>
                  </a:lnTo>
                  <a:lnTo>
                    <a:pt x="256" y="120"/>
                  </a:lnTo>
                  <a:lnTo>
                    <a:pt x="256" y="124"/>
                  </a:lnTo>
                  <a:lnTo>
                    <a:pt x="256" y="130"/>
                  </a:lnTo>
                  <a:lnTo>
                    <a:pt x="260" y="130"/>
                  </a:lnTo>
                  <a:lnTo>
                    <a:pt x="260" y="134"/>
                  </a:lnTo>
                  <a:lnTo>
                    <a:pt x="256" y="134"/>
                  </a:lnTo>
                  <a:lnTo>
                    <a:pt x="246" y="140"/>
                  </a:lnTo>
                  <a:lnTo>
                    <a:pt x="246" y="144"/>
                  </a:lnTo>
                  <a:lnTo>
                    <a:pt x="250" y="150"/>
                  </a:lnTo>
                  <a:lnTo>
                    <a:pt x="250" y="154"/>
                  </a:lnTo>
                  <a:lnTo>
                    <a:pt x="256" y="154"/>
                  </a:lnTo>
                  <a:lnTo>
                    <a:pt x="260" y="154"/>
                  </a:lnTo>
                  <a:lnTo>
                    <a:pt x="300" y="154"/>
                  </a:lnTo>
                  <a:lnTo>
                    <a:pt x="300" y="160"/>
                  </a:lnTo>
                  <a:lnTo>
                    <a:pt x="306" y="160"/>
                  </a:lnTo>
                  <a:lnTo>
                    <a:pt x="306" y="164"/>
                  </a:lnTo>
                  <a:lnTo>
                    <a:pt x="310" y="164"/>
                  </a:lnTo>
                  <a:lnTo>
                    <a:pt x="316" y="164"/>
                  </a:lnTo>
                  <a:lnTo>
                    <a:pt x="316" y="200"/>
                  </a:lnTo>
                  <a:lnTo>
                    <a:pt x="306" y="200"/>
                  </a:lnTo>
                  <a:lnTo>
                    <a:pt x="300" y="274"/>
                  </a:lnTo>
                  <a:lnTo>
                    <a:pt x="300" y="314"/>
                  </a:lnTo>
                  <a:lnTo>
                    <a:pt x="286" y="314"/>
                  </a:lnTo>
                  <a:lnTo>
                    <a:pt x="280" y="410"/>
                  </a:lnTo>
                  <a:lnTo>
                    <a:pt x="230" y="410"/>
                  </a:lnTo>
                  <a:lnTo>
                    <a:pt x="230" y="420"/>
                  </a:lnTo>
                  <a:lnTo>
                    <a:pt x="206" y="420"/>
                  </a:lnTo>
                  <a:lnTo>
                    <a:pt x="206" y="410"/>
                  </a:lnTo>
                  <a:lnTo>
                    <a:pt x="170" y="404"/>
                  </a:lnTo>
                  <a:lnTo>
                    <a:pt x="140" y="404"/>
                  </a:lnTo>
                  <a:lnTo>
                    <a:pt x="136" y="420"/>
                  </a:lnTo>
                  <a:lnTo>
                    <a:pt x="26" y="414"/>
                  </a:lnTo>
                  <a:lnTo>
                    <a:pt x="10" y="320"/>
                  </a:lnTo>
                  <a:lnTo>
                    <a:pt x="10" y="310"/>
                  </a:lnTo>
                  <a:lnTo>
                    <a:pt x="10" y="300"/>
                  </a:lnTo>
                  <a:lnTo>
                    <a:pt x="0" y="244"/>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8" name="Freeform 338">
              <a:extLst>
                <a:ext uri="{FF2B5EF4-FFF2-40B4-BE49-F238E27FC236}">
                  <a16:creationId xmlns:a16="http://schemas.microsoft.com/office/drawing/2014/main" id="{A1D061FD-C183-36A1-E50B-628905BEF2F1}"/>
                </a:ext>
              </a:extLst>
            </p:cNvPr>
            <p:cNvSpPr>
              <a:spLocks/>
            </p:cNvSpPr>
            <p:nvPr/>
          </p:nvSpPr>
          <p:spPr bwMode="auto">
            <a:xfrm>
              <a:off x="2041525" y="1073150"/>
              <a:ext cx="450850" cy="403225"/>
            </a:xfrm>
            <a:custGeom>
              <a:avLst/>
              <a:gdLst>
                <a:gd name="T0" fmla="*/ 38100 w 284"/>
                <a:gd name="T1" fmla="*/ 0 h 254"/>
                <a:gd name="T2" fmla="*/ 165100 w 284"/>
                <a:gd name="T3" fmla="*/ 0 h 254"/>
                <a:gd name="T4" fmla="*/ 276225 w 284"/>
                <a:gd name="T5" fmla="*/ 6350 h 254"/>
                <a:gd name="T6" fmla="*/ 323850 w 284"/>
                <a:gd name="T7" fmla="*/ 6350 h 254"/>
                <a:gd name="T8" fmla="*/ 387350 w 284"/>
                <a:gd name="T9" fmla="*/ 6350 h 254"/>
                <a:gd name="T10" fmla="*/ 444500 w 284"/>
                <a:gd name="T11" fmla="*/ 15875 h 254"/>
                <a:gd name="T12" fmla="*/ 444500 w 284"/>
                <a:gd name="T13" fmla="*/ 31750 h 254"/>
                <a:gd name="T14" fmla="*/ 434975 w 284"/>
                <a:gd name="T15" fmla="*/ 47625 h 254"/>
                <a:gd name="T16" fmla="*/ 428625 w 284"/>
                <a:gd name="T17" fmla="*/ 53975 h 254"/>
                <a:gd name="T18" fmla="*/ 428625 w 284"/>
                <a:gd name="T19" fmla="*/ 69850 h 254"/>
                <a:gd name="T20" fmla="*/ 419100 w 284"/>
                <a:gd name="T21" fmla="*/ 79375 h 254"/>
                <a:gd name="T22" fmla="*/ 412750 w 284"/>
                <a:gd name="T23" fmla="*/ 95250 h 254"/>
                <a:gd name="T24" fmla="*/ 403225 w 284"/>
                <a:gd name="T25" fmla="*/ 111125 h 254"/>
                <a:gd name="T26" fmla="*/ 396875 w 284"/>
                <a:gd name="T27" fmla="*/ 117475 h 254"/>
                <a:gd name="T28" fmla="*/ 396875 w 284"/>
                <a:gd name="T29" fmla="*/ 133350 h 254"/>
                <a:gd name="T30" fmla="*/ 387350 w 284"/>
                <a:gd name="T31" fmla="*/ 149225 h 254"/>
                <a:gd name="T32" fmla="*/ 387350 w 284"/>
                <a:gd name="T33" fmla="*/ 165100 h 254"/>
                <a:gd name="T34" fmla="*/ 381000 w 284"/>
                <a:gd name="T35" fmla="*/ 174625 h 254"/>
                <a:gd name="T36" fmla="*/ 381000 w 284"/>
                <a:gd name="T37" fmla="*/ 190500 h 254"/>
                <a:gd name="T38" fmla="*/ 371475 w 284"/>
                <a:gd name="T39" fmla="*/ 206375 h 254"/>
                <a:gd name="T40" fmla="*/ 349250 w 284"/>
                <a:gd name="T41" fmla="*/ 212725 h 254"/>
                <a:gd name="T42" fmla="*/ 333375 w 284"/>
                <a:gd name="T43" fmla="*/ 222250 h 254"/>
                <a:gd name="T44" fmla="*/ 323850 w 284"/>
                <a:gd name="T45" fmla="*/ 228600 h 254"/>
                <a:gd name="T46" fmla="*/ 301625 w 284"/>
                <a:gd name="T47" fmla="*/ 238125 h 254"/>
                <a:gd name="T48" fmla="*/ 292100 w 284"/>
                <a:gd name="T49" fmla="*/ 244475 h 254"/>
                <a:gd name="T50" fmla="*/ 285750 w 284"/>
                <a:gd name="T51" fmla="*/ 254000 h 254"/>
                <a:gd name="T52" fmla="*/ 276225 w 284"/>
                <a:gd name="T53" fmla="*/ 260350 h 254"/>
                <a:gd name="T54" fmla="*/ 269875 w 284"/>
                <a:gd name="T55" fmla="*/ 269875 h 254"/>
                <a:gd name="T56" fmla="*/ 254000 w 284"/>
                <a:gd name="T57" fmla="*/ 269875 h 254"/>
                <a:gd name="T58" fmla="*/ 244475 w 284"/>
                <a:gd name="T59" fmla="*/ 276225 h 254"/>
                <a:gd name="T60" fmla="*/ 228600 w 284"/>
                <a:gd name="T61" fmla="*/ 276225 h 254"/>
                <a:gd name="T62" fmla="*/ 222250 w 284"/>
                <a:gd name="T63" fmla="*/ 285750 h 254"/>
                <a:gd name="T64" fmla="*/ 206375 w 284"/>
                <a:gd name="T65" fmla="*/ 292100 h 254"/>
                <a:gd name="T66" fmla="*/ 196850 w 284"/>
                <a:gd name="T67" fmla="*/ 301625 h 254"/>
                <a:gd name="T68" fmla="*/ 180975 w 284"/>
                <a:gd name="T69" fmla="*/ 317500 h 254"/>
                <a:gd name="T70" fmla="*/ 174625 w 284"/>
                <a:gd name="T71" fmla="*/ 323850 h 254"/>
                <a:gd name="T72" fmla="*/ 165100 w 284"/>
                <a:gd name="T73" fmla="*/ 333375 h 254"/>
                <a:gd name="T74" fmla="*/ 165100 w 284"/>
                <a:gd name="T75" fmla="*/ 349250 h 254"/>
                <a:gd name="T76" fmla="*/ 158750 w 284"/>
                <a:gd name="T77" fmla="*/ 355600 h 254"/>
                <a:gd name="T78" fmla="*/ 149225 w 284"/>
                <a:gd name="T79" fmla="*/ 365125 h 254"/>
                <a:gd name="T80" fmla="*/ 149225 w 284"/>
                <a:gd name="T81" fmla="*/ 381000 h 254"/>
                <a:gd name="T82" fmla="*/ 142875 w 284"/>
                <a:gd name="T83" fmla="*/ 387350 h 254"/>
                <a:gd name="T84" fmla="*/ 149225 w 284"/>
                <a:gd name="T85" fmla="*/ 396875 h 254"/>
                <a:gd name="T86" fmla="*/ 142875 w 284"/>
                <a:gd name="T87" fmla="*/ 403225 h 254"/>
                <a:gd name="T88" fmla="*/ 31750 w 284"/>
                <a:gd name="T89" fmla="*/ 228600 h 254"/>
                <a:gd name="T90" fmla="*/ 0 w 284"/>
                <a:gd name="T91" fmla="*/ 0 h 25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84"/>
                <a:gd name="T139" fmla="*/ 0 h 254"/>
                <a:gd name="T140" fmla="*/ 284 w 284"/>
                <a:gd name="T141" fmla="*/ 254 h 25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84" h="254">
                  <a:moveTo>
                    <a:pt x="0" y="0"/>
                  </a:moveTo>
                  <a:lnTo>
                    <a:pt x="24" y="0"/>
                  </a:lnTo>
                  <a:lnTo>
                    <a:pt x="64" y="0"/>
                  </a:lnTo>
                  <a:lnTo>
                    <a:pt x="104" y="0"/>
                  </a:lnTo>
                  <a:lnTo>
                    <a:pt x="140" y="4"/>
                  </a:lnTo>
                  <a:lnTo>
                    <a:pt x="174" y="4"/>
                  </a:lnTo>
                  <a:lnTo>
                    <a:pt x="180" y="4"/>
                  </a:lnTo>
                  <a:lnTo>
                    <a:pt x="204" y="4"/>
                  </a:lnTo>
                  <a:lnTo>
                    <a:pt x="220" y="4"/>
                  </a:lnTo>
                  <a:lnTo>
                    <a:pt x="244" y="4"/>
                  </a:lnTo>
                  <a:lnTo>
                    <a:pt x="284" y="10"/>
                  </a:lnTo>
                  <a:lnTo>
                    <a:pt x="280" y="10"/>
                  </a:lnTo>
                  <a:lnTo>
                    <a:pt x="280" y="14"/>
                  </a:lnTo>
                  <a:lnTo>
                    <a:pt x="280" y="20"/>
                  </a:lnTo>
                  <a:lnTo>
                    <a:pt x="274" y="24"/>
                  </a:lnTo>
                  <a:lnTo>
                    <a:pt x="274" y="30"/>
                  </a:lnTo>
                  <a:lnTo>
                    <a:pt x="274" y="34"/>
                  </a:lnTo>
                  <a:lnTo>
                    <a:pt x="270" y="34"/>
                  </a:lnTo>
                  <a:lnTo>
                    <a:pt x="270" y="40"/>
                  </a:lnTo>
                  <a:lnTo>
                    <a:pt x="270" y="44"/>
                  </a:lnTo>
                  <a:lnTo>
                    <a:pt x="264" y="44"/>
                  </a:lnTo>
                  <a:lnTo>
                    <a:pt x="264" y="50"/>
                  </a:lnTo>
                  <a:lnTo>
                    <a:pt x="264" y="54"/>
                  </a:lnTo>
                  <a:lnTo>
                    <a:pt x="260" y="60"/>
                  </a:lnTo>
                  <a:lnTo>
                    <a:pt x="254" y="64"/>
                  </a:lnTo>
                  <a:lnTo>
                    <a:pt x="254" y="70"/>
                  </a:lnTo>
                  <a:lnTo>
                    <a:pt x="254" y="74"/>
                  </a:lnTo>
                  <a:lnTo>
                    <a:pt x="250" y="74"/>
                  </a:lnTo>
                  <a:lnTo>
                    <a:pt x="250" y="80"/>
                  </a:lnTo>
                  <a:lnTo>
                    <a:pt x="250" y="84"/>
                  </a:lnTo>
                  <a:lnTo>
                    <a:pt x="250" y="90"/>
                  </a:lnTo>
                  <a:lnTo>
                    <a:pt x="244" y="94"/>
                  </a:lnTo>
                  <a:lnTo>
                    <a:pt x="244" y="100"/>
                  </a:lnTo>
                  <a:lnTo>
                    <a:pt x="244" y="104"/>
                  </a:lnTo>
                  <a:lnTo>
                    <a:pt x="244" y="110"/>
                  </a:lnTo>
                  <a:lnTo>
                    <a:pt x="240" y="110"/>
                  </a:lnTo>
                  <a:lnTo>
                    <a:pt x="240" y="114"/>
                  </a:lnTo>
                  <a:lnTo>
                    <a:pt x="240" y="120"/>
                  </a:lnTo>
                  <a:lnTo>
                    <a:pt x="234" y="124"/>
                  </a:lnTo>
                  <a:lnTo>
                    <a:pt x="234" y="130"/>
                  </a:lnTo>
                  <a:lnTo>
                    <a:pt x="230" y="134"/>
                  </a:lnTo>
                  <a:lnTo>
                    <a:pt x="220" y="134"/>
                  </a:lnTo>
                  <a:lnTo>
                    <a:pt x="214" y="140"/>
                  </a:lnTo>
                  <a:lnTo>
                    <a:pt x="210" y="140"/>
                  </a:lnTo>
                  <a:lnTo>
                    <a:pt x="210" y="144"/>
                  </a:lnTo>
                  <a:lnTo>
                    <a:pt x="204" y="144"/>
                  </a:lnTo>
                  <a:lnTo>
                    <a:pt x="204" y="150"/>
                  </a:lnTo>
                  <a:lnTo>
                    <a:pt x="190" y="150"/>
                  </a:lnTo>
                  <a:lnTo>
                    <a:pt x="190" y="154"/>
                  </a:lnTo>
                  <a:lnTo>
                    <a:pt x="184" y="154"/>
                  </a:lnTo>
                  <a:lnTo>
                    <a:pt x="184" y="160"/>
                  </a:lnTo>
                  <a:lnTo>
                    <a:pt x="180" y="160"/>
                  </a:lnTo>
                  <a:lnTo>
                    <a:pt x="180" y="164"/>
                  </a:lnTo>
                  <a:lnTo>
                    <a:pt x="174" y="164"/>
                  </a:lnTo>
                  <a:lnTo>
                    <a:pt x="170" y="164"/>
                  </a:lnTo>
                  <a:lnTo>
                    <a:pt x="170" y="170"/>
                  </a:lnTo>
                  <a:lnTo>
                    <a:pt x="164" y="170"/>
                  </a:lnTo>
                  <a:lnTo>
                    <a:pt x="160" y="170"/>
                  </a:lnTo>
                  <a:lnTo>
                    <a:pt x="160" y="174"/>
                  </a:lnTo>
                  <a:lnTo>
                    <a:pt x="154" y="174"/>
                  </a:lnTo>
                  <a:lnTo>
                    <a:pt x="150" y="174"/>
                  </a:lnTo>
                  <a:lnTo>
                    <a:pt x="144" y="174"/>
                  </a:lnTo>
                  <a:lnTo>
                    <a:pt x="144" y="180"/>
                  </a:lnTo>
                  <a:lnTo>
                    <a:pt x="140" y="180"/>
                  </a:lnTo>
                  <a:lnTo>
                    <a:pt x="134" y="180"/>
                  </a:lnTo>
                  <a:lnTo>
                    <a:pt x="130" y="184"/>
                  </a:lnTo>
                  <a:lnTo>
                    <a:pt x="124" y="184"/>
                  </a:lnTo>
                  <a:lnTo>
                    <a:pt x="124" y="190"/>
                  </a:lnTo>
                  <a:lnTo>
                    <a:pt x="120" y="194"/>
                  </a:lnTo>
                  <a:lnTo>
                    <a:pt x="114" y="200"/>
                  </a:lnTo>
                  <a:lnTo>
                    <a:pt x="114" y="204"/>
                  </a:lnTo>
                  <a:lnTo>
                    <a:pt x="110" y="204"/>
                  </a:lnTo>
                  <a:lnTo>
                    <a:pt x="110" y="210"/>
                  </a:lnTo>
                  <a:lnTo>
                    <a:pt x="104" y="210"/>
                  </a:lnTo>
                  <a:lnTo>
                    <a:pt x="104" y="214"/>
                  </a:lnTo>
                  <a:lnTo>
                    <a:pt x="104" y="220"/>
                  </a:lnTo>
                  <a:lnTo>
                    <a:pt x="100" y="220"/>
                  </a:lnTo>
                  <a:lnTo>
                    <a:pt x="100" y="224"/>
                  </a:lnTo>
                  <a:lnTo>
                    <a:pt x="100" y="230"/>
                  </a:lnTo>
                  <a:lnTo>
                    <a:pt x="94" y="230"/>
                  </a:lnTo>
                  <a:lnTo>
                    <a:pt x="94" y="234"/>
                  </a:lnTo>
                  <a:lnTo>
                    <a:pt x="94" y="240"/>
                  </a:lnTo>
                  <a:lnTo>
                    <a:pt x="90" y="240"/>
                  </a:lnTo>
                  <a:lnTo>
                    <a:pt x="90" y="244"/>
                  </a:lnTo>
                  <a:lnTo>
                    <a:pt x="94" y="244"/>
                  </a:lnTo>
                  <a:lnTo>
                    <a:pt x="94" y="250"/>
                  </a:lnTo>
                  <a:lnTo>
                    <a:pt x="90" y="250"/>
                  </a:lnTo>
                  <a:lnTo>
                    <a:pt x="90" y="254"/>
                  </a:lnTo>
                  <a:lnTo>
                    <a:pt x="34" y="254"/>
                  </a:lnTo>
                  <a:lnTo>
                    <a:pt x="20" y="144"/>
                  </a:lnTo>
                  <a:lnTo>
                    <a:pt x="4" y="54"/>
                  </a:lnTo>
                  <a:lnTo>
                    <a:pt x="0" y="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 name="Freeform 340">
              <a:extLst>
                <a:ext uri="{FF2B5EF4-FFF2-40B4-BE49-F238E27FC236}">
                  <a16:creationId xmlns:a16="http://schemas.microsoft.com/office/drawing/2014/main" id="{C4945292-85E6-6FFA-6250-BDFE1D61B221}"/>
                </a:ext>
              </a:extLst>
            </p:cNvPr>
            <p:cNvSpPr>
              <a:spLocks/>
            </p:cNvSpPr>
            <p:nvPr/>
          </p:nvSpPr>
          <p:spPr bwMode="auto">
            <a:xfrm>
              <a:off x="3317875" y="1063625"/>
              <a:ext cx="409575" cy="374650"/>
            </a:xfrm>
            <a:custGeom>
              <a:avLst/>
              <a:gdLst>
                <a:gd name="T0" fmla="*/ 6350 w 258"/>
                <a:gd name="T1" fmla="*/ 57150 h 236"/>
                <a:gd name="T2" fmla="*/ 6350 w 258"/>
                <a:gd name="T3" fmla="*/ 47625 h 236"/>
                <a:gd name="T4" fmla="*/ 22225 w 258"/>
                <a:gd name="T5" fmla="*/ 41275 h 236"/>
                <a:gd name="T6" fmla="*/ 38100 w 258"/>
                <a:gd name="T7" fmla="*/ 47625 h 236"/>
                <a:gd name="T8" fmla="*/ 53975 w 258"/>
                <a:gd name="T9" fmla="*/ 57150 h 236"/>
                <a:gd name="T10" fmla="*/ 63500 w 258"/>
                <a:gd name="T11" fmla="*/ 63500 h 236"/>
                <a:gd name="T12" fmla="*/ 69850 w 258"/>
                <a:gd name="T13" fmla="*/ 57150 h 236"/>
                <a:gd name="T14" fmla="*/ 85725 w 258"/>
                <a:gd name="T15" fmla="*/ 63500 h 236"/>
                <a:gd name="T16" fmla="*/ 95250 w 258"/>
                <a:gd name="T17" fmla="*/ 25400 h 236"/>
                <a:gd name="T18" fmla="*/ 133350 w 258"/>
                <a:gd name="T19" fmla="*/ 15875 h 236"/>
                <a:gd name="T20" fmla="*/ 142875 w 258"/>
                <a:gd name="T21" fmla="*/ 0 h 236"/>
                <a:gd name="T22" fmla="*/ 158750 w 258"/>
                <a:gd name="T23" fmla="*/ 0 h 236"/>
                <a:gd name="T24" fmla="*/ 165100 w 258"/>
                <a:gd name="T25" fmla="*/ 9525 h 236"/>
                <a:gd name="T26" fmla="*/ 165100 w 258"/>
                <a:gd name="T27" fmla="*/ 25400 h 236"/>
                <a:gd name="T28" fmla="*/ 174625 w 258"/>
                <a:gd name="T29" fmla="*/ 111125 h 236"/>
                <a:gd name="T30" fmla="*/ 254000 w 258"/>
                <a:gd name="T31" fmla="*/ 190500 h 236"/>
                <a:gd name="T32" fmla="*/ 260350 w 258"/>
                <a:gd name="T33" fmla="*/ 200025 h 236"/>
                <a:gd name="T34" fmla="*/ 307975 w 258"/>
                <a:gd name="T35" fmla="*/ 231775 h 236"/>
                <a:gd name="T36" fmla="*/ 387350 w 258"/>
                <a:gd name="T37" fmla="*/ 269875 h 236"/>
                <a:gd name="T38" fmla="*/ 387350 w 258"/>
                <a:gd name="T39" fmla="*/ 269875 h 236"/>
                <a:gd name="T40" fmla="*/ 393700 w 258"/>
                <a:gd name="T41" fmla="*/ 279400 h 236"/>
                <a:gd name="T42" fmla="*/ 393700 w 258"/>
                <a:gd name="T43" fmla="*/ 295275 h 236"/>
                <a:gd name="T44" fmla="*/ 387350 w 258"/>
                <a:gd name="T45" fmla="*/ 301625 h 236"/>
                <a:gd name="T46" fmla="*/ 387350 w 258"/>
                <a:gd name="T47" fmla="*/ 317500 h 236"/>
                <a:gd name="T48" fmla="*/ 387350 w 258"/>
                <a:gd name="T49" fmla="*/ 317500 h 236"/>
                <a:gd name="T50" fmla="*/ 387350 w 258"/>
                <a:gd name="T51" fmla="*/ 333375 h 236"/>
                <a:gd name="T52" fmla="*/ 393700 w 258"/>
                <a:gd name="T53" fmla="*/ 342900 h 236"/>
                <a:gd name="T54" fmla="*/ 393700 w 258"/>
                <a:gd name="T55" fmla="*/ 342900 h 236"/>
                <a:gd name="T56" fmla="*/ 393700 w 258"/>
                <a:gd name="T57" fmla="*/ 358775 h 236"/>
                <a:gd name="T58" fmla="*/ 403225 w 258"/>
                <a:gd name="T59" fmla="*/ 365125 h 236"/>
                <a:gd name="T60" fmla="*/ 409575 w 258"/>
                <a:gd name="T61" fmla="*/ 374650 h 236"/>
                <a:gd name="T62" fmla="*/ 361950 w 258"/>
                <a:gd name="T63" fmla="*/ 374650 h 236"/>
                <a:gd name="T64" fmla="*/ 323850 w 258"/>
                <a:gd name="T65" fmla="*/ 374650 h 236"/>
                <a:gd name="T66" fmla="*/ 260350 w 258"/>
                <a:gd name="T67" fmla="*/ 374650 h 236"/>
                <a:gd name="T68" fmla="*/ 212725 w 258"/>
                <a:gd name="T69" fmla="*/ 374650 h 236"/>
                <a:gd name="T70" fmla="*/ 133350 w 258"/>
                <a:gd name="T71" fmla="*/ 374650 h 236"/>
                <a:gd name="T72" fmla="*/ 85725 w 258"/>
                <a:gd name="T73" fmla="*/ 374650 h 236"/>
                <a:gd name="T74" fmla="*/ 85725 w 258"/>
                <a:gd name="T75" fmla="*/ 311150 h 236"/>
                <a:gd name="T76" fmla="*/ 85725 w 258"/>
                <a:gd name="T77" fmla="*/ 263525 h 236"/>
                <a:gd name="T78" fmla="*/ 95250 w 258"/>
                <a:gd name="T79" fmla="*/ 200025 h 236"/>
                <a:gd name="T80" fmla="*/ 47625 w 258"/>
                <a:gd name="T81" fmla="*/ 190500 h 236"/>
                <a:gd name="T82" fmla="*/ 22225 w 258"/>
                <a:gd name="T83" fmla="*/ 190500 h 236"/>
                <a:gd name="T84" fmla="*/ 0 w 258"/>
                <a:gd name="T85" fmla="*/ 88900 h 236"/>
                <a:gd name="T86" fmla="*/ 0 w 258"/>
                <a:gd name="T87" fmla="*/ 63500 h 2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8"/>
                <a:gd name="T133" fmla="*/ 0 h 236"/>
                <a:gd name="T134" fmla="*/ 258 w 258"/>
                <a:gd name="T135" fmla="*/ 236 h 2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8" h="236">
                  <a:moveTo>
                    <a:pt x="0" y="40"/>
                  </a:moveTo>
                  <a:lnTo>
                    <a:pt x="4" y="36"/>
                  </a:lnTo>
                  <a:lnTo>
                    <a:pt x="10" y="36"/>
                  </a:lnTo>
                  <a:lnTo>
                    <a:pt x="4" y="30"/>
                  </a:lnTo>
                  <a:lnTo>
                    <a:pt x="10" y="26"/>
                  </a:lnTo>
                  <a:lnTo>
                    <a:pt x="14" y="26"/>
                  </a:lnTo>
                  <a:lnTo>
                    <a:pt x="20" y="30"/>
                  </a:lnTo>
                  <a:lnTo>
                    <a:pt x="24" y="30"/>
                  </a:lnTo>
                  <a:lnTo>
                    <a:pt x="30" y="30"/>
                  </a:lnTo>
                  <a:lnTo>
                    <a:pt x="34" y="36"/>
                  </a:lnTo>
                  <a:lnTo>
                    <a:pt x="34" y="40"/>
                  </a:lnTo>
                  <a:lnTo>
                    <a:pt x="40" y="40"/>
                  </a:lnTo>
                  <a:lnTo>
                    <a:pt x="40" y="36"/>
                  </a:lnTo>
                  <a:lnTo>
                    <a:pt x="44" y="36"/>
                  </a:lnTo>
                  <a:lnTo>
                    <a:pt x="50" y="36"/>
                  </a:lnTo>
                  <a:lnTo>
                    <a:pt x="54" y="40"/>
                  </a:lnTo>
                  <a:lnTo>
                    <a:pt x="60" y="40"/>
                  </a:lnTo>
                  <a:lnTo>
                    <a:pt x="60" y="16"/>
                  </a:lnTo>
                  <a:lnTo>
                    <a:pt x="80" y="16"/>
                  </a:lnTo>
                  <a:lnTo>
                    <a:pt x="84" y="10"/>
                  </a:lnTo>
                  <a:lnTo>
                    <a:pt x="90" y="6"/>
                  </a:lnTo>
                  <a:lnTo>
                    <a:pt x="90" y="0"/>
                  </a:lnTo>
                  <a:lnTo>
                    <a:pt x="94" y="0"/>
                  </a:lnTo>
                  <a:lnTo>
                    <a:pt x="100" y="0"/>
                  </a:lnTo>
                  <a:lnTo>
                    <a:pt x="104" y="0"/>
                  </a:lnTo>
                  <a:lnTo>
                    <a:pt x="104" y="6"/>
                  </a:lnTo>
                  <a:lnTo>
                    <a:pt x="104" y="10"/>
                  </a:lnTo>
                  <a:lnTo>
                    <a:pt x="104" y="16"/>
                  </a:lnTo>
                  <a:lnTo>
                    <a:pt x="104" y="66"/>
                  </a:lnTo>
                  <a:lnTo>
                    <a:pt x="110" y="70"/>
                  </a:lnTo>
                  <a:lnTo>
                    <a:pt x="154" y="120"/>
                  </a:lnTo>
                  <a:lnTo>
                    <a:pt x="160" y="120"/>
                  </a:lnTo>
                  <a:lnTo>
                    <a:pt x="164" y="120"/>
                  </a:lnTo>
                  <a:lnTo>
                    <a:pt x="164" y="126"/>
                  </a:lnTo>
                  <a:lnTo>
                    <a:pt x="160" y="126"/>
                  </a:lnTo>
                  <a:lnTo>
                    <a:pt x="194" y="146"/>
                  </a:lnTo>
                  <a:lnTo>
                    <a:pt x="244" y="166"/>
                  </a:lnTo>
                  <a:lnTo>
                    <a:pt x="244" y="170"/>
                  </a:lnTo>
                  <a:lnTo>
                    <a:pt x="244" y="176"/>
                  </a:lnTo>
                  <a:lnTo>
                    <a:pt x="244" y="170"/>
                  </a:lnTo>
                  <a:lnTo>
                    <a:pt x="248" y="170"/>
                  </a:lnTo>
                  <a:lnTo>
                    <a:pt x="248" y="176"/>
                  </a:lnTo>
                  <a:lnTo>
                    <a:pt x="248" y="180"/>
                  </a:lnTo>
                  <a:lnTo>
                    <a:pt x="248" y="186"/>
                  </a:lnTo>
                  <a:lnTo>
                    <a:pt x="248" y="190"/>
                  </a:lnTo>
                  <a:lnTo>
                    <a:pt x="244" y="190"/>
                  </a:lnTo>
                  <a:lnTo>
                    <a:pt x="244" y="196"/>
                  </a:lnTo>
                  <a:lnTo>
                    <a:pt x="244" y="200"/>
                  </a:lnTo>
                  <a:lnTo>
                    <a:pt x="248" y="200"/>
                  </a:lnTo>
                  <a:lnTo>
                    <a:pt x="244" y="200"/>
                  </a:lnTo>
                  <a:lnTo>
                    <a:pt x="244" y="206"/>
                  </a:lnTo>
                  <a:lnTo>
                    <a:pt x="244" y="210"/>
                  </a:lnTo>
                  <a:lnTo>
                    <a:pt x="248" y="210"/>
                  </a:lnTo>
                  <a:lnTo>
                    <a:pt x="248" y="216"/>
                  </a:lnTo>
                  <a:lnTo>
                    <a:pt x="244" y="216"/>
                  </a:lnTo>
                  <a:lnTo>
                    <a:pt x="248" y="216"/>
                  </a:lnTo>
                  <a:lnTo>
                    <a:pt x="248" y="220"/>
                  </a:lnTo>
                  <a:lnTo>
                    <a:pt x="248" y="226"/>
                  </a:lnTo>
                  <a:lnTo>
                    <a:pt x="254" y="226"/>
                  </a:lnTo>
                  <a:lnTo>
                    <a:pt x="254" y="230"/>
                  </a:lnTo>
                  <a:lnTo>
                    <a:pt x="258" y="230"/>
                  </a:lnTo>
                  <a:lnTo>
                    <a:pt x="258" y="236"/>
                  </a:lnTo>
                  <a:lnTo>
                    <a:pt x="234" y="236"/>
                  </a:lnTo>
                  <a:lnTo>
                    <a:pt x="228" y="236"/>
                  </a:lnTo>
                  <a:lnTo>
                    <a:pt x="224" y="236"/>
                  </a:lnTo>
                  <a:lnTo>
                    <a:pt x="204" y="236"/>
                  </a:lnTo>
                  <a:lnTo>
                    <a:pt x="180" y="236"/>
                  </a:lnTo>
                  <a:lnTo>
                    <a:pt x="164" y="236"/>
                  </a:lnTo>
                  <a:lnTo>
                    <a:pt x="160" y="236"/>
                  </a:lnTo>
                  <a:lnTo>
                    <a:pt x="134" y="236"/>
                  </a:lnTo>
                  <a:lnTo>
                    <a:pt x="94" y="236"/>
                  </a:lnTo>
                  <a:lnTo>
                    <a:pt x="84" y="236"/>
                  </a:lnTo>
                  <a:lnTo>
                    <a:pt x="60" y="236"/>
                  </a:lnTo>
                  <a:lnTo>
                    <a:pt x="54" y="236"/>
                  </a:lnTo>
                  <a:lnTo>
                    <a:pt x="54" y="226"/>
                  </a:lnTo>
                  <a:lnTo>
                    <a:pt x="54" y="196"/>
                  </a:lnTo>
                  <a:lnTo>
                    <a:pt x="54" y="180"/>
                  </a:lnTo>
                  <a:lnTo>
                    <a:pt x="54" y="166"/>
                  </a:lnTo>
                  <a:lnTo>
                    <a:pt x="54" y="146"/>
                  </a:lnTo>
                  <a:lnTo>
                    <a:pt x="60" y="126"/>
                  </a:lnTo>
                  <a:lnTo>
                    <a:pt x="44" y="126"/>
                  </a:lnTo>
                  <a:lnTo>
                    <a:pt x="30" y="120"/>
                  </a:lnTo>
                  <a:lnTo>
                    <a:pt x="24" y="120"/>
                  </a:lnTo>
                  <a:lnTo>
                    <a:pt x="14" y="120"/>
                  </a:lnTo>
                  <a:lnTo>
                    <a:pt x="10" y="96"/>
                  </a:lnTo>
                  <a:lnTo>
                    <a:pt x="0" y="56"/>
                  </a:lnTo>
                  <a:lnTo>
                    <a:pt x="0" y="46"/>
                  </a:lnTo>
                  <a:lnTo>
                    <a:pt x="0" y="4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 name="Freeform 342">
              <a:extLst>
                <a:ext uri="{FF2B5EF4-FFF2-40B4-BE49-F238E27FC236}">
                  <a16:creationId xmlns:a16="http://schemas.microsoft.com/office/drawing/2014/main" id="{21570775-3ED4-532F-C088-734251D6F706}"/>
                </a:ext>
              </a:extLst>
            </p:cNvPr>
            <p:cNvSpPr>
              <a:spLocks/>
            </p:cNvSpPr>
            <p:nvPr/>
          </p:nvSpPr>
          <p:spPr bwMode="auto">
            <a:xfrm>
              <a:off x="2486025" y="1031875"/>
              <a:ext cx="504825" cy="327025"/>
            </a:xfrm>
            <a:custGeom>
              <a:avLst/>
              <a:gdLst>
                <a:gd name="T0" fmla="*/ 0 w 318"/>
                <a:gd name="T1" fmla="*/ 215900 h 206"/>
                <a:gd name="T2" fmla="*/ 22225 w 318"/>
                <a:gd name="T3" fmla="*/ 206375 h 206"/>
                <a:gd name="T4" fmla="*/ 22225 w 318"/>
                <a:gd name="T5" fmla="*/ 120650 h 206"/>
                <a:gd name="T6" fmla="*/ 53975 w 318"/>
                <a:gd name="T7" fmla="*/ 79375 h 206"/>
                <a:gd name="T8" fmla="*/ 47625 w 318"/>
                <a:gd name="T9" fmla="*/ 57150 h 206"/>
                <a:gd name="T10" fmla="*/ 63500 w 318"/>
                <a:gd name="T11" fmla="*/ 9525 h 206"/>
                <a:gd name="T12" fmla="*/ 69850 w 318"/>
                <a:gd name="T13" fmla="*/ 15875 h 206"/>
                <a:gd name="T14" fmla="*/ 127000 w 318"/>
                <a:gd name="T15" fmla="*/ 15875 h 206"/>
                <a:gd name="T16" fmla="*/ 206375 w 318"/>
                <a:gd name="T17" fmla="*/ 9525 h 206"/>
                <a:gd name="T18" fmla="*/ 206375 w 318"/>
                <a:gd name="T19" fmla="*/ 0 h 206"/>
                <a:gd name="T20" fmla="*/ 222250 w 318"/>
                <a:gd name="T21" fmla="*/ 0 h 206"/>
                <a:gd name="T22" fmla="*/ 266700 w 318"/>
                <a:gd name="T23" fmla="*/ 15875 h 206"/>
                <a:gd name="T24" fmla="*/ 361950 w 318"/>
                <a:gd name="T25" fmla="*/ 31750 h 206"/>
                <a:gd name="T26" fmla="*/ 371475 w 318"/>
                <a:gd name="T27" fmla="*/ 25400 h 206"/>
                <a:gd name="T28" fmla="*/ 387350 w 318"/>
                <a:gd name="T29" fmla="*/ 31750 h 206"/>
                <a:gd name="T30" fmla="*/ 393700 w 318"/>
                <a:gd name="T31" fmla="*/ 25400 h 206"/>
                <a:gd name="T32" fmla="*/ 393700 w 318"/>
                <a:gd name="T33" fmla="*/ 9525 h 206"/>
                <a:gd name="T34" fmla="*/ 419100 w 318"/>
                <a:gd name="T35" fmla="*/ 15875 h 206"/>
                <a:gd name="T36" fmla="*/ 434975 w 318"/>
                <a:gd name="T37" fmla="*/ 15875 h 206"/>
                <a:gd name="T38" fmla="*/ 419100 w 318"/>
                <a:gd name="T39" fmla="*/ 41275 h 206"/>
                <a:gd name="T40" fmla="*/ 409575 w 318"/>
                <a:gd name="T41" fmla="*/ 25400 h 206"/>
                <a:gd name="T42" fmla="*/ 441325 w 318"/>
                <a:gd name="T43" fmla="*/ 47625 h 206"/>
                <a:gd name="T44" fmla="*/ 466725 w 318"/>
                <a:gd name="T45" fmla="*/ 57150 h 206"/>
                <a:gd name="T46" fmla="*/ 498475 w 318"/>
                <a:gd name="T47" fmla="*/ 63500 h 206"/>
                <a:gd name="T48" fmla="*/ 498475 w 318"/>
                <a:gd name="T49" fmla="*/ 174625 h 206"/>
                <a:gd name="T50" fmla="*/ 498475 w 318"/>
                <a:gd name="T51" fmla="*/ 231775 h 206"/>
                <a:gd name="T52" fmla="*/ 504825 w 318"/>
                <a:gd name="T53" fmla="*/ 238125 h 206"/>
                <a:gd name="T54" fmla="*/ 488950 w 318"/>
                <a:gd name="T55" fmla="*/ 263525 h 206"/>
                <a:gd name="T56" fmla="*/ 473075 w 318"/>
                <a:gd name="T57" fmla="*/ 295275 h 206"/>
                <a:gd name="T58" fmla="*/ 441325 w 318"/>
                <a:gd name="T59" fmla="*/ 295275 h 206"/>
                <a:gd name="T60" fmla="*/ 403225 w 318"/>
                <a:gd name="T61" fmla="*/ 295275 h 206"/>
                <a:gd name="T62" fmla="*/ 403225 w 318"/>
                <a:gd name="T63" fmla="*/ 317500 h 206"/>
                <a:gd name="T64" fmla="*/ 387350 w 318"/>
                <a:gd name="T65" fmla="*/ 311150 h 206"/>
                <a:gd name="T66" fmla="*/ 339725 w 318"/>
                <a:gd name="T67" fmla="*/ 311150 h 206"/>
                <a:gd name="T68" fmla="*/ 314325 w 318"/>
                <a:gd name="T69" fmla="*/ 311150 h 206"/>
                <a:gd name="T70" fmla="*/ 266700 w 318"/>
                <a:gd name="T71" fmla="*/ 311150 h 206"/>
                <a:gd name="T72" fmla="*/ 238125 w 318"/>
                <a:gd name="T73" fmla="*/ 311150 h 206"/>
                <a:gd name="T74" fmla="*/ 222250 w 318"/>
                <a:gd name="T75" fmla="*/ 311150 h 206"/>
                <a:gd name="T76" fmla="*/ 165100 w 318"/>
                <a:gd name="T77" fmla="*/ 311150 h 206"/>
                <a:gd name="T78" fmla="*/ 165100 w 318"/>
                <a:gd name="T79" fmla="*/ 327025 h 206"/>
                <a:gd name="T80" fmla="*/ 149225 w 318"/>
                <a:gd name="T81" fmla="*/ 317500 h 206"/>
                <a:gd name="T82" fmla="*/ 142875 w 318"/>
                <a:gd name="T83" fmla="*/ 301625 h 206"/>
                <a:gd name="T84" fmla="*/ 142875 w 318"/>
                <a:gd name="T85" fmla="*/ 317500 h 206"/>
                <a:gd name="T86" fmla="*/ 133350 w 318"/>
                <a:gd name="T87" fmla="*/ 327025 h 206"/>
                <a:gd name="T88" fmla="*/ 127000 w 318"/>
                <a:gd name="T89" fmla="*/ 301625 h 206"/>
                <a:gd name="T90" fmla="*/ 111125 w 318"/>
                <a:gd name="T91" fmla="*/ 301625 h 206"/>
                <a:gd name="T92" fmla="*/ 101600 w 318"/>
                <a:gd name="T93" fmla="*/ 317500 h 206"/>
                <a:gd name="T94" fmla="*/ 95250 w 318"/>
                <a:gd name="T95" fmla="*/ 311150 h 206"/>
                <a:gd name="T96" fmla="*/ 85725 w 318"/>
                <a:gd name="T97" fmla="*/ 301625 h 206"/>
                <a:gd name="T98" fmla="*/ 15875 w 318"/>
                <a:gd name="T99" fmla="*/ 301625 h 206"/>
                <a:gd name="T100" fmla="*/ 6350 w 318"/>
                <a:gd name="T101" fmla="*/ 295275 h 206"/>
                <a:gd name="T102" fmla="*/ 0 w 318"/>
                <a:gd name="T103" fmla="*/ 279400 h 206"/>
                <a:gd name="T104" fmla="*/ 22225 w 318"/>
                <a:gd name="T105" fmla="*/ 269875 h 206"/>
                <a:gd name="T106" fmla="*/ 15875 w 318"/>
                <a:gd name="T107" fmla="*/ 263525 h 206"/>
                <a:gd name="T108" fmla="*/ 15875 w 318"/>
                <a:gd name="T109" fmla="*/ 247650 h 206"/>
                <a:gd name="T110" fmla="*/ 6350 w 318"/>
                <a:gd name="T111" fmla="*/ 238125 h 206"/>
                <a:gd name="T112" fmla="*/ 6350 w 318"/>
                <a:gd name="T113" fmla="*/ 238125 h 206"/>
                <a:gd name="T114" fmla="*/ 0 w 318"/>
                <a:gd name="T115" fmla="*/ 222250 h 2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18"/>
                <a:gd name="T175" fmla="*/ 0 h 206"/>
                <a:gd name="T176" fmla="*/ 318 w 318"/>
                <a:gd name="T177" fmla="*/ 206 h 20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18" h="206">
                  <a:moveTo>
                    <a:pt x="0" y="140"/>
                  </a:moveTo>
                  <a:lnTo>
                    <a:pt x="0" y="136"/>
                  </a:lnTo>
                  <a:lnTo>
                    <a:pt x="14" y="136"/>
                  </a:lnTo>
                  <a:lnTo>
                    <a:pt x="14" y="130"/>
                  </a:lnTo>
                  <a:lnTo>
                    <a:pt x="14" y="106"/>
                  </a:lnTo>
                  <a:lnTo>
                    <a:pt x="14" y="76"/>
                  </a:lnTo>
                  <a:lnTo>
                    <a:pt x="34" y="76"/>
                  </a:lnTo>
                  <a:lnTo>
                    <a:pt x="34" y="50"/>
                  </a:lnTo>
                  <a:lnTo>
                    <a:pt x="24" y="50"/>
                  </a:lnTo>
                  <a:lnTo>
                    <a:pt x="30" y="36"/>
                  </a:lnTo>
                  <a:lnTo>
                    <a:pt x="40" y="36"/>
                  </a:lnTo>
                  <a:lnTo>
                    <a:pt x="40" y="6"/>
                  </a:lnTo>
                  <a:lnTo>
                    <a:pt x="44" y="6"/>
                  </a:lnTo>
                  <a:lnTo>
                    <a:pt x="44" y="10"/>
                  </a:lnTo>
                  <a:lnTo>
                    <a:pt x="70" y="10"/>
                  </a:lnTo>
                  <a:lnTo>
                    <a:pt x="80" y="10"/>
                  </a:lnTo>
                  <a:lnTo>
                    <a:pt x="130" y="10"/>
                  </a:lnTo>
                  <a:lnTo>
                    <a:pt x="130" y="6"/>
                  </a:lnTo>
                  <a:lnTo>
                    <a:pt x="124" y="6"/>
                  </a:lnTo>
                  <a:lnTo>
                    <a:pt x="130" y="0"/>
                  </a:lnTo>
                  <a:lnTo>
                    <a:pt x="134" y="0"/>
                  </a:lnTo>
                  <a:lnTo>
                    <a:pt x="140" y="0"/>
                  </a:lnTo>
                  <a:lnTo>
                    <a:pt x="140" y="10"/>
                  </a:lnTo>
                  <a:lnTo>
                    <a:pt x="168" y="10"/>
                  </a:lnTo>
                  <a:lnTo>
                    <a:pt x="168" y="20"/>
                  </a:lnTo>
                  <a:lnTo>
                    <a:pt x="228" y="20"/>
                  </a:lnTo>
                  <a:lnTo>
                    <a:pt x="228" y="16"/>
                  </a:lnTo>
                  <a:lnTo>
                    <a:pt x="234" y="16"/>
                  </a:lnTo>
                  <a:lnTo>
                    <a:pt x="238" y="16"/>
                  </a:lnTo>
                  <a:lnTo>
                    <a:pt x="244" y="20"/>
                  </a:lnTo>
                  <a:lnTo>
                    <a:pt x="248" y="20"/>
                  </a:lnTo>
                  <a:lnTo>
                    <a:pt x="248" y="16"/>
                  </a:lnTo>
                  <a:lnTo>
                    <a:pt x="248" y="10"/>
                  </a:lnTo>
                  <a:lnTo>
                    <a:pt x="248" y="6"/>
                  </a:lnTo>
                  <a:lnTo>
                    <a:pt x="254" y="6"/>
                  </a:lnTo>
                  <a:lnTo>
                    <a:pt x="264" y="10"/>
                  </a:lnTo>
                  <a:lnTo>
                    <a:pt x="268" y="10"/>
                  </a:lnTo>
                  <a:lnTo>
                    <a:pt x="274" y="10"/>
                  </a:lnTo>
                  <a:lnTo>
                    <a:pt x="268" y="26"/>
                  </a:lnTo>
                  <a:lnTo>
                    <a:pt x="264" y="26"/>
                  </a:lnTo>
                  <a:lnTo>
                    <a:pt x="264" y="16"/>
                  </a:lnTo>
                  <a:lnTo>
                    <a:pt x="258" y="16"/>
                  </a:lnTo>
                  <a:lnTo>
                    <a:pt x="258" y="30"/>
                  </a:lnTo>
                  <a:lnTo>
                    <a:pt x="278" y="30"/>
                  </a:lnTo>
                  <a:lnTo>
                    <a:pt x="278" y="36"/>
                  </a:lnTo>
                  <a:lnTo>
                    <a:pt x="294" y="36"/>
                  </a:lnTo>
                  <a:lnTo>
                    <a:pt x="294" y="40"/>
                  </a:lnTo>
                  <a:lnTo>
                    <a:pt x="314" y="40"/>
                  </a:lnTo>
                  <a:lnTo>
                    <a:pt x="314" y="70"/>
                  </a:lnTo>
                  <a:lnTo>
                    <a:pt x="314" y="110"/>
                  </a:lnTo>
                  <a:lnTo>
                    <a:pt x="314" y="126"/>
                  </a:lnTo>
                  <a:lnTo>
                    <a:pt x="314" y="146"/>
                  </a:lnTo>
                  <a:lnTo>
                    <a:pt x="318" y="146"/>
                  </a:lnTo>
                  <a:lnTo>
                    <a:pt x="318" y="150"/>
                  </a:lnTo>
                  <a:lnTo>
                    <a:pt x="308" y="150"/>
                  </a:lnTo>
                  <a:lnTo>
                    <a:pt x="308" y="166"/>
                  </a:lnTo>
                  <a:lnTo>
                    <a:pt x="308" y="186"/>
                  </a:lnTo>
                  <a:lnTo>
                    <a:pt x="298" y="186"/>
                  </a:lnTo>
                  <a:lnTo>
                    <a:pt x="284" y="186"/>
                  </a:lnTo>
                  <a:lnTo>
                    <a:pt x="278" y="186"/>
                  </a:lnTo>
                  <a:lnTo>
                    <a:pt x="268" y="186"/>
                  </a:lnTo>
                  <a:lnTo>
                    <a:pt x="254" y="186"/>
                  </a:lnTo>
                  <a:lnTo>
                    <a:pt x="254" y="196"/>
                  </a:lnTo>
                  <a:lnTo>
                    <a:pt x="254" y="200"/>
                  </a:lnTo>
                  <a:lnTo>
                    <a:pt x="248" y="196"/>
                  </a:lnTo>
                  <a:lnTo>
                    <a:pt x="244" y="196"/>
                  </a:lnTo>
                  <a:lnTo>
                    <a:pt x="234" y="196"/>
                  </a:lnTo>
                  <a:lnTo>
                    <a:pt x="214" y="196"/>
                  </a:lnTo>
                  <a:lnTo>
                    <a:pt x="208" y="196"/>
                  </a:lnTo>
                  <a:lnTo>
                    <a:pt x="198" y="196"/>
                  </a:lnTo>
                  <a:lnTo>
                    <a:pt x="174" y="196"/>
                  </a:lnTo>
                  <a:lnTo>
                    <a:pt x="168" y="196"/>
                  </a:lnTo>
                  <a:lnTo>
                    <a:pt x="154" y="196"/>
                  </a:lnTo>
                  <a:lnTo>
                    <a:pt x="150" y="196"/>
                  </a:lnTo>
                  <a:lnTo>
                    <a:pt x="144" y="196"/>
                  </a:lnTo>
                  <a:lnTo>
                    <a:pt x="140" y="196"/>
                  </a:lnTo>
                  <a:lnTo>
                    <a:pt x="130" y="196"/>
                  </a:lnTo>
                  <a:lnTo>
                    <a:pt x="104" y="196"/>
                  </a:lnTo>
                  <a:lnTo>
                    <a:pt x="104" y="200"/>
                  </a:lnTo>
                  <a:lnTo>
                    <a:pt x="104" y="206"/>
                  </a:lnTo>
                  <a:lnTo>
                    <a:pt x="94" y="206"/>
                  </a:lnTo>
                  <a:lnTo>
                    <a:pt x="94" y="200"/>
                  </a:lnTo>
                  <a:lnTo>
                    <a:pt x="94" y="190"/>
                  </a:lnTo>
                  <a:lnTo>
                    <a:pt x="90" y="190"/>
                  </a:lnTo>
                  <a:lnTo>
                    <a:pt x="90" y="196"/>
                  </a:lnTo>
                  <a:lnTo>
                    <a:pt x="90" y="200"/>
                  </a:lnTo>
                  <a:lnTo>
                    <a:pt x="90" y="206"/>
                  </a:lnTo>
                  <a:lnTo>
                    <a:pt x="84" y="206"/>
                  </a:lnTo>
                  <a:lnTo>
                    <a:pt x="80" y="200"/>
                  </a:lnTo>
                  <a:lnTo>
                    <a:pt x="80" y="190"/>
                  </a:lnTo>
                  <a:lnTo>
                    <a:pt x="74" y="190"/>
                  </a:lnTo>
                  <a:lnTo>
                    <a:pt x="70" y="190"/>
                  </a:lnTo>
                  <a:lnTo>
                    <a:pt x="70" y="200"/>
                  </a:lnTo>
                  <a:lnTo>
                    <a:pt x="64" y="200"/>
                  </a:lnTo>
                  <a:lnTo>
                    <a:pt x="60" y="200"/>
                  </a:lnTo>
                  <a:lnTo>
                    <a:pt x="60" y="196"/>
                  </a:lnTo>
                  <a:lnTo>
                    <a:pt x="54" y="196"/>
                  </a:lnTo>
                  <a:lnTo>
                    <a:pt x="54" y="190"/>
                  </a:lnTo>
                  <a:lnTo>
                    <a:pt x="14" y="190"/>
                  </a:lnTo>
                  <a:lnTo>
                    <a:pt x="10" y="190"/>
                  </a:lnTo>
                  <a:lnTo>
                    <a:pt x="4" y="190"/>
                  </a:lnTo>
                  <a:lnTo>
                    <a:pt x="4" y="186"/>
                  </a:lnTo>
                  <a:lnTo>
                    <a:pt x="0" y="180"/>
                  </a:lnTo>
                  <a:lnTo>
                    <a:pt x="0" y="176"/>
                  </a:lnTo>
                  <a:lnTo>
                    <a:pt x="10" y="170"/>
                  </a:lnTo>
                  <a:lnTo>
                    <a:pt x="14" y="170"/>
                  </a:lnTo>
                  <a:lnTo>
                    <a:pt x="14" y="166"/>
                  </a:lnTo>
                  <a:lnTo>
                    <a:pt x="10" y="166"/>
                  </a:lnTo>
                  <a:lnTo>
                    <a:pt x="10" y="160"/>
                  </a:lnTo>
                  <a:lnTo>
                    <a:pt x="10" y="156"/>
                  </a:lnTo>
                  <a:lnTo>
                    <a:pt x="4" y="156"/>
                  </a:lnTo>
                  <a:lnTo>
                    <a:pt x="4" y="150"/>
                  </a:lnTo>
                  <a:lnTo>
                    <a:pt x="10" y="150"/>
                  </a:lnTo>
                  <a:lnTo>
                    <a:pt x="4" y="150"/>
                  </a:lnTo>
                  <a:lnTo>
                    <a:pt x="4" y="146"/>
                  </a:lnTo>
                  <a:lnTo>
                    <a:pt x="0" y="14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 name="Freeform 346">
              <a:extLst>
                <a:ext uri="{FF2B5EF4-FFF2-40B4-BE49-F238E27FC236}">
                  <a16:creationId xmlns:a16="http://schemas.microsoft.com/office/drawing/2014/main" id="{1EA986A4-7B86-134E-D5E8-BB1DE73D4D72}"/>
                </a:ext>
              </a:extLst>
            </p:cNvPr>
            <p:cNvSpPr>
              <a:spLocks/>
            </p:cNvSpPr>
            <p:nvPr/>
          </p:nvSpPr>
          <p:spPr bwMode="auto">
            <a:xfrm>
              <a:off x="3482975" y="898525"/>
              <a:ext cx="387350" cy="428625"/>
            </a:xfrm>
            <a:custGeom>
              <a:avLst/>
              <a:gdLst>
                <a:gd name="T0" fmla="*/ 41275 w 244"/>
                <a:gd name="T1" fmla="*/ 117475 h 270"/>
                <a:gd name="T2" fmla="*/ 57150 w 244"/>
                <a:gd name="T3" fmla="*/ 111125 h 270"/>
                <a:gd name="T4" fmla="*/ 73025 w 244"/>
                <a:gd name="T5" fmla="*/ 101600 h 270"/>
                <a:gd name="T6" fmla="*/ 88900 w 244"/>
                <a:gd name="T7" fmla="*/ 111125 h 270"/>
                <a:gd name="T8" fmla="*/ 104775 w 244"/>
                <a:gd name="T9" fmla="*/ 117475 h 270"/>
                <a:gd name="T10" fmla="*/ 120650 w 244"/>
                <a:gd name="T11" fmla="*/ 111125 h 270"/>
                <a:gd name="T12" fmla="*/ 136525 w 244"/>
                <a:gd name="T13" fmla="*/ 117475 h 270"/>
                <a:gd name="T14" fmla="*/ 142875 w 244"/>
                <a:gd name="T15" fmla="*/ 127000 h 270"/>
                <a:gd name="T16" fmla="*/ 158750 w 244"/>
                <a:gd name="T17" fmla="*/ 133350 h 270"/>
                <a:gd name="T18" fmla="*/ 165100 w 244"/>
                <a:gd name="T19" fmla="*/ 117475 h 270"/>
                <a:gd name="T20" fmla="*/ 174625 w 244"/>
                <a:gd name="T21" fmla="*/ 101600 h 270"/>
                <a:gd name="T22" fmla="*/ 190500 w 244"/>
                <a:gd name="T23" fmla="*/ 95250 h 270"/>
                <a:gd name="T24" fmla="*/ 206375 w 244"/>
                <a:gd name="T25" fmla="*/ 85725 h 270"/>
                <a:gd name="T26" fmla="*/ 212725 w 244"/>
                <a:gd name="T27" fmla="*/ 69850 h 270"/>
                <a:gd name="T28" fmla="*/ 222250 w 244"/>
                <a:gd name="T29" fmla="*/ 53975 h 270"/>
                <a:gd name="T30" fmla="*/ 222250 w 244"/>
                <a:gd name="T31" fmla="*/ 31750 h 270"/>
                <a:gd name="T32" fmla="*/ 238125 w 244"/>
                <a:gd name="T33" fmla="*/ 25400 h 270"/>
                <a:gd name="T34" fmla="*/ 254000 w 244"/>
                <a:gd name="T35" fmla="*/ 15875 h 270"/>
                <a:gd name="T36" fmla="*/ 269875 w 244"/>
                <a:gd name="T37" fmla="*/ 9525 h 270"/>
                <a:gd name="T38" fmla="*/ 276225 w 244"/>
                <a:gd name="T39" fmla="*/ 9525 h 270"/>
                <a:gd name="T40" fmla="*/ 301625 w 244"/>
                <a:gd name="T41" fmla="*/ 9525 h 270"/>
                <a:gd name="T42" fmla="*/ 317500 w 244"/>
                <a:gd name="T43" fmla="*/ 25400 h 270"/>
                <a:gd name="T44" fmla="*/ 339725 w 244"/>
                <a:gd name="T45" fmla="*/ 25400 h 270"/>
                <a:gd name="T46" fmla="*/ 365125 w 244"/>
                <a:gd name="T47" fmla="*/ 25400 h 270"/>
                <a:gd name="T48" fmla="*/ 355600 w 244"/>
                <a:gd name="T49" fmla="*/ 41275 h 270"/>
                <a:gd name="T50" fmla="*/ 355600 w 244"/>
                <a:gd name="T51" fmla="*/ 63500 h 270"/>
                <a:gd name="T52" fmla="*/ 355600 w 244"/>
                <a:gd name="T53" fmla="*/ 69850 h 270"/>
                <a:gd name="T54" fmla="*/ 339725 w 244"/>
                <a:gd name="T55" fmla="*/ 79375 h 270"/>
                <a:gd name="T56" fmla="*/ 349250 w 244"/>
                <a:gd name="T57" fmla="*/ 95250 h 270"/>
                <a:gd name="T58" fmla="*/ 339725 w 244"/>
                <a:gd name="T59" fmla="*/ 111125 h 270"/>
                <a:gd name="T60" fmla="*/ 339725 w 244"/>
                <a:gd name="T61" fmla="*/ 133350 h 270"/>
                <a:gd name="T62" fmla="*/ 339725 w 244"/>
                <a:gd name="T63" fmla="*/ 158750 h 270"/>
                <a:gd name="T64" fmla="*/ 339725 w 244"/>
                <a:gd name="T65" fmla="*/ 180975 h 270"/>
                <a:gd name="T66" fmla="*/ 349250 w 244"/>
                <a:gd name="T67" fmla="*/ 180975 h 270"/>
                <a:gd name="T68" fmla="*/ 365125 w 244"/>
                <a:gd name="T69" fmla="*/ 254000 h 270"/>
                <a:gd name="T70" fmla="*/ 371475 w 244"/>
                <a:gd name="T71" fmla="*/ 276225 h 270"/>
                <a:gd name="T72" fmla="*/ 371475 w 244"/>
                <a:gd name="T73" fmla="*/ 292100 h 270"/>
                <a:gd name="T74" fmla="*/ 323850 w 244"/>
                <a:gd name="T75" fmla="*/ 365125 h 270"/>
                <a:gd name="T76" fmla="*/ 301625 w 244"/>
                <a:gd name="T77" fmla="*/ 365125 h 270"/>
                <a:gd name="T78" fmla="*/ 276225 w 244"/>
                <a:gd name="T79" fmla="*/ 371475 h 270"/>
                <a:gd name="T80" fmla="*/ 276225 w 244"/>
                <a:gd name="T81" fmla="*/ 387350 h 270"/>
                <a:gd name="T82" fmla="*/ 228600 w 244"/>
                <a:gd name="T83" fmla="*/ 412750 h 270"/>
                <a:gd name="T84" fmla="*/ 228600 w 244"/>
                <a:gd name="T85" fmla="*/ 428625 h 270"/>
                <a:gd name="T86" fmla="*/ 88900 w 244"/>
                <a:gd name="T87" fmla="*/ 365125 h 270"/>
                <a:gd name="T88" fmla="*/ 88900 w 244"/>
                <a:gd name="T89" fmla="*/ 355600 h 270"/>
                <a:gd name="T90" fmla="*/ 0 w 244"/>
                <a:gd name="T91" fmla="*/ 269875 h 27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4"/>
                <a:gd name="T139" fmla="*/ 0 h 270"/>
                <a:gd name="T140" fmla="*/ 244 w 244"/>
                <a:gd name="T141" fmla="*/ 270 h 27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4" h="270">
                  <a:moveTo>
                    <a:pt x="0" y="114"/>
                  </a:moveTo>
                  <a:lnTo>
                    <a:pt x="20" y="80"/>
                  </a:lnTo>
                  <a:lnTo>
                    <a:pt x="26" y="74"/>
                  </a:lnTo>
                  <a:lnTo>
                    <a:pt x="30" y="80"/>
                  </a:lnTo>
                  <a:lnTo>
                    <a:pt x="36" y="74"/>
                  </a:lnTo>
                  <a:lnTo>
                    <a:pt x="36" y="70"/>
                  </a:lnTo>
                  <a:lnTo>
                    <a:pt x="36" y="64"/>
                  </a:lnTo>
                  <a:lnTo>
                    <a:pt x="40" y="64"/>
                  </a:lnTo>
                  <a:lnTo>
                    <a:pt x="46" y="64"/>
                  </a:lnTo>
                  <a:lnTo>
                    <a:pt x="50" y="64"/>
                  </a:lnTo>
                  <a:lnTo>
                    <a:pt x="50" y="70"/>
                  </a:lnTo>
                  <a:lnTo>
                    <a:pt x="56" y="70"/>
                  </a:lnTo>
                  <a:lnTo>
                    <a:pt x="60" y="70"/>
                  </a:lnTo>
                  <a:lnTo>
                    <a:pt x="60" y="74"/>
                  </a:lnTo>
                  <a:lnTo>
                    <a:pt x="66" y="74"/>
                  </a:lnTo>
                  <a:lnTo>
                    <a:pt x="70" y="74"/>
                  </a:lnTo>
                  <a:lnTo>
                    <a:pt x="76" y="74"/>
                  </a:lnTo>
                  <a:lnTo>
                    <a:pt x="76" y="70"/>
                  </a:lnTo>
                  <a:lnTo>
                    <a:pt x="80" y="70"/>
                  </a:lnTo>
                  <a:lnTo>
                    <a:pt x="80" y="74"/>
                  </a:lnTo>
                  <a:lnTo>
                    <a:pt x="86" y="74"/>
                  </a:lnTo>
                  <a:lnTo>
                    <a:pt x="86" y="80"/>
                  </a:lnTo>
                  <a:lnTo>
                    <a:pt x="86" y="74"/>
                  </a:lnTo>
                  <a:lnTo>
                    <a:pt x="90" y="80"/>
                  </a:lnTo>
                  <a:lnTo>
                    <a:pt x="94" y="80"/>
                  </a:lnTo>
                  <a:lnTo>
                    <a:pt x="94" y="84"/>
                  </a:lnTo>
                  <a:lnTo>
                    <a:pt x="100" y="84"/>
                  </a:lnTo>
                  <a:lnTo>
                    <a:pt x="104" y="84"/>
                  </a:lnTo>
                  <a:lnTo>
                    <a:pt x="104" y="80"/>
                  </a:lnTo>
                  <a:lnTo>
                    <a:pt x="104" y="74"/>
                  </a:lnTo>
                  <a:lnTo>
                    <a:pt x="110" y="74"/>
                  </a:lnTo>
                  <a:lnTo>
                    <a:pt x="110" y="70"/>
                  </a:lnTo>
                  <a:lnTo>
                    <a:pt x="110" y="64"/>
                  </a:lnTo>
                  <a:lnTo>
                    <a:pt x="110" y="60"/>
                  </a:lnTo>
                  <a:lnTo>
                    <a:pt x="114" y="60"/>
                  </a:lnTo>
                  <a:lnTo>
                    <a:pt x="120" y="60"/>
                  </a:lnTo>
                  <a:lnTo>
                    <a:pt x="120" y="54"/>
                  </a:lnTo>
                  <a:lnTo>
                    <a:pt x="124" y="54"/>
                  </a:lnTo>
                  <a:lnTo>
                    <a:pt x="130" y="54"/>
                  </a:lnTo>
                  <a:lnTo>
                    <a:pt x="134" y="54"/>
                  </a:lnTo>
                  <a:lnTo>
                    <a:pt x="134" y="50"/>
                  </a:lnTo>
                  <a:lnTo>
                    <a:pt x="134" y="44"/>
                  </a:lnTo>
                  <a:lnTo>
                    <a:pt x="134" y="40"/>
                  </a:lnTo>
                  <a:lnTo>
                    <a:pt x="134" y="34"/>
                  </a:lnTo>
                  <a:lnTo>
                    <a:pt x="140" y="34"/>
                  </a:lnTo>
                  <a:lnTo>
                    <a:pt x="140" y="30"/>
                  </a:lnTo>
                  <a:lnTo>
                    <a:pt x="140" y="26"/>
                  </a:lnTo>
                  <a:lnTo>
                    <a:pt x="140" y="20"/>
                  </a:lnTo>
                  <a:lnTo>
                    <a:pt x="144" y="20"/>
                  </a:lnTo>
                  <a:lnTo>
                    <a:pt x="150" y="20"/>
                  </a:lnTo>
                  <a:lnTo>
                    <a:pt x="150" y="16"/>
                  </a:lnTo>
                  <a:lnTo>
                    <a:pt x="154" y="16"/>
                  </a:lnTo>
                  <a:lnTo>
                    <a:pt x="154" y="10"/>
                  </a:lnTo>
                  <a:lnTo>
                    <a:pt x="160" y="10"/>
                  </a:lnTo>
                  <a:lnTo>
                    <a:pt x="164" y="10"/>
                  </a:lnTo>
                  <a:lnTo>
                    <a:pt x="164" y="6"/>
                  </a:lnTo>
                  <a:lnTo>
                    <a:pt x="170" y="6"/>
                  </a:lnTo>
                  <a:lnTo>
                    <a:pt x="170" y="0"/>
                  </a:lnTo>
                  <a:lnTo>
                    <a:pt x="174" y="0"/>
                  </a:lnTo>
                  <a:lnTo>
                    <a:pt x="174" y="6"/>
                  </a:lnTo>
                  <a:lnTo>
                    <a:pt x="180" y="6"/>
                  </a:lnTo>
                  <a:lnTo>
                    <a:pt x="184" y="6"/>
                  </a:lnTo>
                  <a:lnTo>
                    <a:pt x="190" y="6"/>
                  </a:lnTo>
                  <a:lnTo>
                    <a:pt x="194" y="10"/>
                  </a:lnTo>
                  <a:lnTo>
                    <a:pt x="200" y="10"/>
                  </a:lnTo>
                  <a:lnTo>
                    <a:pt x="200" y="16"/>
                  </a:lnTo>
                  <a:lnTo>
                    <a:pt x="204" y="16"/>
                  </a:lnTo>
                  <a:lnTo>
                    <a:pt x="210" y="16"/>
                  </a:lnTo>
                  <a:lnTo>
                    <a:pt x="214" y="16"/>
                  </a:lnTo>
                  <a:lnTo>
                    <a:pt x="220" y="16"/>
                  </a:lnTo>
                  <a:lnTo>
                    <a:pt x="224" y="16"/>
                  </a:lnTo>
                  <a:lnTo>
                    <a:pt x="230" y="16"/>
                  </a:lnTo>
                  <a:lnTo>
                    <a:pt x="230" y="20"/>
                  </a:lnTo>
                  <a:lnTo>
                    <a:pt x="224" y="20"/>
                  </a:lnTo>
                  <a:lnTo>
                    <a:pt x="224" y="26"/>
                  </a:lnTo>
                  <a:lnTo>
                    <a:pt x="224" y="30"/>
                  </a:lnTo>
                  <a:lnTo>
                    <a:pt x="224" y="34"/>
                  </a:lnTo>
                  <a:lnTo>
                    <a:pt x="224" y="40"/>
                  </a:lnTo>
                  <a:lnTo>
                    <a:pt x="224" y="44"/>
                  </a:lnTo>
                  <a:lnTo>
                    <a:pt x="220" y="44"/>
                  </a:lnTo>
                  <a:lnTo>
                    <a:pt x="224" y="44"/>
                  </a:lnTo>
                  <a:lnTo>
                    <a:pt x="220" y="44"/>
                  </a:lnTo>
                  <a:lnTo>
                    <a:pt x="220" y="50"/>
                  </a:lnTo>
                  <a:lnTo>
                    <a:pt x="214" y="50"/>
                  </a:lnTo>
                  <a:lnTo>
                    <a:pt x="214" y="54"/>
                  </a:lnTo>
                  <a:lnTo>
                    <a:pt x="214" y="60"/>
                  </a:lnTo>
                  <a:lnTo>
                    <a:pt x="220" y="60"/>
                  </a:lnTo>
                  <a:lnTo>
                    <a:pt x="220" y="64"/>
                  </a:lnTo>
                  <a:lnTo>
                    <a:pt x="214" y="64"/>
                  </a:lnTo>
                  <a:lnTo>
                    <a:pt x="214" y="70"/>
                  </a:lnTo>
                  <a:lnTo>
                    <a:pt x="214" y="74"/>
                  </a:lnTo>
                  <a:lnTo>
                    <a:pt x="214" y="80"/>
                  </a:lnTo>
                  <a:lnTo>
                    <a:pt x="214" y="84"/>
                  </a:lnTo>
                  <a:lnTo>
                    <a:pt x="214" y="90"/>
                  </a:lnTo>
                  <a:lnTo>
                    <a:pt x="214" y="94"/>
                  </a:lnTo>
                  <a:lnTo>
                    <a:pt x="214" y="100"/>
                  </a:lnTo>
                  <a:lnTo>
                    <a:pt x="214" y="104"/>
                  </a:lnTo>
                  <a:lnTo>
                    <a:pt x="214" y="110"/>
                  </a:lnTo>
                  <a:lnTo>
                    <a:pt x="214" y="114"/>
                  </a:lnTo>
                  <a:lnTo>
                    <a:pt x="220" y="114"/>
                  </a:lnTo>
                  <a:lnTo>
                    <a:pt x="220" y="120"/>
                  </a:lnTo>
                  <a:lnTo>
                    <a:pt x="220" y="114"/>
                  </a:lnTo>
                  <a:lnTo>
                    <a:pt x="220" y="120"/>
                  </a:lnTo>
                  <a:lnTo>
                    <a:pt x="220" y="160"/>
                  </a:lnTo>
                  <a:lnTo>
                    <a:pt x="230" y="160"/>
                  </a:lnTo>
                  <a:lnTo>
                    <a:pt x="230" y="170"/>
                  </a:lnTo>
                  <a:lnTo>
                    <a:pt x="234" y="170"/>
                  </a:lnTo>
                  <a:lnTo>
                    <a:pt x="234" y="174"/>
                  </a:lnTo>
                  <a:lnTo>
                    <a:pt x="244" y="174"/>
                  </a:lnTo>
                  <a:lnTo>
                    <a:pt x="244" y="184"/>
                  </a:lnTo>
                  <a:lnTo>
                    <a:pt x="234" y="184"/>
                  </a:lnTo>
                  <a:lnTo>
                    <a:pt x="234" y="200"/>
                  </a:lnTo>
                  <a:lnTo>
                    <a:pt x="234" y="204"/>
                  </a:lnTo>
                  <a:lnTo>
                    <a:pt x="204" y="230"/>
                  </a:lnTo>
                  <a:lnTo>
                    <a:pt x="204" y="234"/>
                  </a:lnTo>
                  <a:lnTo>
                    <a:pt x="190" y="234"/>
                  </a:lnTo>
                  <a:lnTo>
                    <a:pt x="190" y="230"/>
                  </a:lnTo>
                  <a:lnTo>
                    <a:pt x="184" y="230"/>
                  </a:lnTo>
                  <a:lnTo>
                    <a:pt x="174" y="230"/>
                  </a:lnTo>
                  <a:lnTo>
                    <a:pt x="174" y="234"/>
                  </a:lnTo>
                  <a:lnTo>
                    <a:pt x="184" y="234"/>
                  </a:lnTo>
                  <a:lnTo>
                    <a:pt x="184" y="244"/>
                  </a:lnTo>
                  <a:lnTo>
                    <a:pt x="174" y="244"/>
                  </a:lnTo>
                  <a:lnTo>
                    <a:pt x="154" y="254"/>
                  </a:lnTo>
                  <a:lnTo>
                    <a:pt x="154" y="260"/>
                  </a:lnTo>
                  <a:lnTo>
                    <a:pt x="144" y="260"/>
                  </a:lnTo>
                  <a:lnTo>
                    <a:pt x="144" y="264"/>
                  </a:lnTo>
                  <a:lnTo>
                    <a:pt x="150" y="264"/>
                  </a:lnTo>
                  <a:lnTo>
                    <a:pt x="144" y="270"/>
                  </a:lnTo>
                  <a:lnTo>
                    <a:pt x="140" y="270"/>
                  </a:lnTo>
                  <a:lnTo>
                    <a:pt x="90" y="250"/>
                  </a:lnTo>
                  <a:lnTo>
                    <a:pt x="56" y="230"/>
                  </a:lnTo>
                  <a:lnTo>
                    <a:pt x="60" y="230"/>
                  </a:lnTo>
                  <a:lnTo>
                    <a:pt x="60" y="224"/>
                  </a:lnTo>
                  <a:lnTo>
                    <a:pt x="56" y="224"/>
                  </a:lnTo>
                  <a:lnTo>
                    <a:pt x="50" y="224"/>
                  </a:lnTo>
                  <a:lnTo>
                    <a:pt x="6" y="174"/>
                  </a:lnTo>
                  <a:lnTo>
                    <a:pt x="0" y="170"/>
                  </a:lnTo>
                  <a:lnTo>
                    <a:pt x="0" y="120"/>
                  </a:lnTo>
                  <a:lnTo>
                    <a:pt x="0" y="11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 name="Freeform 348">
              <a:extLst>
                <a:ext uri="{FF2B5EF4-FFF2-40B4-BE49-F238E27FC236}">
                  <a16:creationId xmlns:a16="http://schemas.microsoft.com/office/drawing/2014/main" id="{C0D131E2-0E70-4097-427C-95B0871F13EB}"/>
                </a:ext>
              </a:extLst>
            </p:cNvPr>
            <p:cNvSpPr>
              <a:spLocks/>
            </p:cNvSpPr>
            <p:nvPr/>
          </p:nvSpPr>
          <p:spPr bwMode="auto">
            <a:xfrm>
              <a:off x="3822700" y="819150"/>
              <a:ext cx="279400" cy="396875"/>
            </a:xfrm>
            <a:custGeom>
              <a:avLst/>
              <a:gdLst>
                <a:gd name="T0" fmla="*/ 9525 w 176"/>
                <a:gd name="T1" fmla="*/ 149225 h 250"/>
                <a:gd name="T2" fmla="*/ 15875 w 176"/>
                <a:gd name="T3" fmla="*/ 149225 h 250"/>
                <a:gd name="T4" fmla="*/ 15875 w 176"/>
                <a:gd name="T5" fmla="*/ 127000 h 250"/>
                <a:gd name="T6" fmla="*/ 25400 w 176"/>
                <a:gd name="T7" fmla="*/ 111125 h 250"/>
                <a:gd name="T8" fmla="*/ 41275 w 176"/>
                <a:gd name="T9" fmla="*/ 104775 h 250"/>
                <a:gd name="T10" fmla="*/ 47625 w 176"/>
                <a:gd name="T11" fmla="*/ 88900 h 250"/>
                <a:gd name="T12" fmla="*/ 57150 w 176"/>
                <a:gd name="T13" fmla="*/ 73025 h 250"/>
                <a:gd name="T14" fmla="*/ 47625 w 176"/>
                <a:gd name="T15" fmla="*/ 57150 h 250"/>
                <a:gd name="T16" fmla="*/ 57150 w 176"/>
                <a:gd name="T17" fmla="*/ 41275 h 250"/>
                <a:gd name="T18" fmla="*/ 73025 w 176"/>
                <a:gd name="T19" fmla="*/ 25400 h 250"/>
                <a:gd name="T20" fmla="*/ 142875 w 176"/>
                <a:gd name="T21" fmla="*/ 0 h 250"/>
                <a:gd name="T22" fmla="*/ 158750 w 176"/>
                <a:gd name="T23" fmla="*/ 9525 h 250"/>
                <a:gd name="T24" fmla="*/ 174625 w 176"/>
                <a:gd name="T25" fmla="*/ 15875 h 250"/>
                <a:gd name="T26" fmla="*/ 200025 w 176"/>
                <a:gd name="T27" fmla="*/ 15875 h 250"/>
                <a:gd name="T28" fmla="*/ 206375 w 176"/>
                <a:gd name="T29" fmla="*/ 0 h 250"/>
                <a:gd name="T30" fmla="*/ 215900 w 176"/>
                <a:gd name="T31" fmla="*/ 15875 h 250"/>
                <a:gd name="T32" fmla="*/ 222250 w 176"/>
                <a:gd name="T33" fmla="*/ 15875 h 250"/>
                <a:gd name="T34" fmla="*/ 231775 w 176"/>
                <a:gd name="T35" fmla="*/ 31750 h 250"/>
                <a:gd name="T36" fmla="*/ 254000 w 176"/>
                <a:gd name="T37" fmla="*/ 41275 h 250"/>
                <a:gd name="T38" fmla="*/ 263525 w 176"/>
                <a:gd name="T39" fmla="*/ 57150 h 250"/>
                <a:gd name="T40" fmla="*/ 263525 w 176"/>
                <a:gd name="T41" fmla="*/ 63500 h 250"/>
                <a:gd name="T42" fmla="*/ 269875 w 176"/>
                <a:gd name="T43" fmla="*/ 79375 h 250"/>
                <a:gd name="T44" fmla="*/ 269875 w 176"/>
                <a:gd name="T45" fmla="*/ 104775 h 250"/>
                <a:gd name="T46" fmla="*/ 254000 w 176"/>
                <a:gd name="T47" fmla="*/ 133350 h 250"/>
                <a:gd name="T48" fmla="*/ 247650 w 176"/>
                <a:gd name="T49" fmla="*/ 174625 h 250"/>
                <a:gd name="T50" fmla="*/ 238125 w 176"/>
                <a:gd name="T51" fmla="*/ 190500 h 250"/>
                <a:gd name="T52" fmla="*/ 231775 w 176"/>
                <a:gd name="T53" fmla="*/ 206375 h 250"/>
                <a:gd name="T54" fmla="*/ 247650 w 176"/>
                <a:gd name="T55" fmla="*/ 212725 h 250"/>
                <a:gd name="T56" fmla="*/ 254000 w 176"/>
                <a:gd name="T57" fmla="*/ 228600 h 250"/>
                <a:gd name="T58" fmla="*/ 254000 w 176"/>
                <a:gd name="T59" fmla="*/ 254000 h 250"/>
                <a:gd name="T60" fmla="*/ 247650 w 176"/>
                <a:gd name="T61" fmla="*/ 269875 h 250"/>
                <a:gd name="T62" fmla="*/ 254000 w 176"/>
                <a:gd name="T63" fmla="*/ 285750 h 250"/>
                <a:gd name="T64" fmla="*/ 263525 w 176"/>
                <a:gd name="T65" fmla="*/ 301625 h 250"/>
                <a:gd name="T66" fmla="*/ 269875 w 176"/>
                <a:gd name="T67" fmla="*/ 317500 h 250"/>
                <a:gd name="T68" fmla="*/ 279400 w 176"/>
                <a:gd name="T69" fmla="*/ 333375 h 250"/>
                <a:gd name="T70" fmla="*/ 269875 w 176"/>
                <a:gd name="T71" fmla="*/ 349250 h 250"/>
                <a:gd name="T72" fmla="*/ 263525 w 176"/>
                <a:gd name="T73" fmla="*/ 365125 h 250"/>
                <a:gd name="T74" fmla="*/ 247650 w 176"/>
                <a:gd name="T75" fmla="*/ 371475 h 250"/>
                <a:gd name="T76" fmla="*/ 231775 w 176"/>
                <a:gd name="T77" fmla="*/ 381000 h 250"/>
                <a:gd name="T78" fmla="*/ 222250 w 176"/>
                <a:gd name="T79" fmla="*/ 396875 h 250"/>
                <a:gd name="T80" fmla="*/ 104775 w 176"/>
                <a:gd name="T81" fmla="*/ 381000 h 250"/>
                <a:gd name="T82" fmla="*/ 95250 w 176"/>
                <a:gd name="T83" fmla="*/ 396875 h 250"/>
                <a:gd name="T84" fmla="*/ 31750 w 176"/>
                <a:gd name="T85" fmla="*/ 371475 h 250"/>
                <a:gd name="T86" fmla="*/ 31750 w 176"/>
                <a:gd name="T87" fmla="*/ 355600 h 250"/>
                <a:gd name="T88" fmla="*/ 25400 w 176"/>
                <a:gd name="T89" fmla="*/ 333375 h 250"/>
                <a:gd name="T90" fmla="*/ 9525 w 176"/>
                <a:gd name="T91" fmla="*/ 260350 h 250"/>
                <a:gd name="T92" fmla="*/ 0 w 176"/>
                <a:gd name="T93" fmla="*/ 260350 h 250"/>
                <a:gd name="T94" fmla="*/ 0 w 176"/>
                <a:gd name="T95" fmla="*/ 238125 h 250"/>
                <a:gd name="T96" fmla="*/ 0 w 176"/>
                <a:gd name="T97" fmla="*/ 212725 h 250"/>
                <a:gd name="T98" fmla="*/ 0 w 176"/>
                <a:gd name="T99" fmla="*/ 190500 h 250"/>
                <a:gd name="T100" fmla="*/ 9525 w 176"/>
                <a:gd name="T101" fmla="*/ 174625 h 250"/>
                <a:gd name="T102" fmla="*/ 0 w 176"/>
                <a:gd name="T103" fmla="*/ 158750 h 2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6"/>
                <a:gd name="T157" fmla="*/ 0 h 250"/>
                <a:gd name="T158" fmla="*/ 176 w 176"/>
                <a:gd name="T159" fmla="*/ 250 h 2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6" h="250">
                  <a:moveTo>
                    <a:pt x="0" y="100"/>
                  </a:moveTo>
                  <a:lnTo>
                    <a:pt x="6" y="100"/>
                  </a:lnTo>
                  <a:lnTo>
                    <a:pt x="6" y="94"/>
                  </a:lnTo>
                  <a:lnTo>
                    <a:pt x="10" y="94"/>
                  </a:lnTo>
                  <a:lnTo>
                    <a:pt x="6" y="94"/>
                  </a:lnTo>
                  <a:lnTo>
                    <a:pt x="10" y="94"/>
                  </a:lnTo>
                  <a:lnTo>
                    <a:pt x="10" y="90"/>
                  </a:lnTo>
                  <a:lnTo>
                    <a:pt x="10" y="84"/>
                  </a:lnTo>
                  <a:lnTo>
                    <a:pt x="10" y="80"/>
                  </a:lnTo>
                  <a:lnTo>
                    <a:pt x="10" y="76"/>
                  </a:lnTo>
                  <a:lnTo>
                    <a:pt x="10" y="70"/>
                  </a:lnTo>
                  <a:lnTo>
                    <a:pt x="16" y="70"/>
                  </a:lnTo>
                  <a:lnTo>
                    <a:pt x="16" y="66"/>
                  </a:lnTo>
                  <a:lnTo>
                    <a:pt x="20" y="66"/>
                  </a:lnTo>
                  <a:lnTo>
                    <a:pt x="26" y="66"/>
                  </a:lnTo>
                  <a:lnTo>
                    <a:pt x="26" y="60"/>
                  </a:lnTo>
                  <a:lnTo>
                    <a:pt x="30" y="60"/>
                  </a:lnTo>
                  <a:lnTo>
                    <a:pt x="30" y="56"/>
                  </a:lnTo>
                  <a:lnTo>
                    <a:pt x="30" y="50"/>
                  </a:lnTo>
                  <a:lnTo>
                    <a:pt x="36" y="50"/>
                  </a:lnTo>
                  <a:lnTo>
                    <a:pt x="36" y="46"/>
                  </a:lnTo>
                  <a:lnTo>
                    <a:pt x="36" y="40"/>
                  </a:lnTo>
                  <a:lnTo>
                    <a:pt x="30" y="40"/>
                  </a:lnTo>
                  <a:lnTo>
                    <a:pt x="30" y="36"/>
                  </a:lnTo>
                  <a:lnTo>
                    <a:pt x="30" y="30"/>
                  </a:lnTo>
                  <a:lnTo>
                    <a:pt x="30" y="26"/>
                  </a:lnTo>
                  <a:lnTo>
                    <a:pt x="36" y="26"/>
                  </a:lnTo>
                  <a:lnTo>
                    <a:pt x="36" y="20"/>
                  </a:lnTo>
                  <a:lnTo>
                    <a:pt x="40" y="16"/>
                  </a:lnTo>
                  <a:lnTo>
                    <a:pt x="46" y="16"/>
                  </a:lnTo>
                  <a:lnTo>
                    <a:pt x="66" y="10"/>
                  </a:lnTo>
                  <a:lnTo>
                    <a:pt x="86" y="6"/>
                  </a:lnTo>
                  <a:lnTo>
                    <a:pt x="90" y="0"/>
                  </a:lnTo>
                  <a:lnTo>
                    <a:pt x="96" y="0"/>
                  </a:lnTo>
                  <a:lnTo>
                    <a:pt x="96" y="6"/>
                  </a:lnTo>
                  <a:lnTo>
                    <a:pt x="100" y="6"/>
                  </a:lnTo>
                  <a:lnTo>
                    <a:pt x="106" y="6"/>
                  </a:lnTo>
                  <a:lnTo>
                    <a:pt x="110" y="6"/>
                  </a:lnTo>
                  <a:lnTo>
                    <a:pt x="110" y="10"/>
                  </a:lnTo>
                  <a:lnTo>
                    <a:pt x="116" y="10"/>
                  </a:lnTo>
                  <a:lnTo>
                    <a:pt x="120" y="10"/>
                  </a:lnTo>
                  <a:lnTo>
                    <a:pt x="126" y="10"/>
                  </a:lnTo>
                  <a:lnTo>
                    <a:pt x="126" y="6"/>
                  </a:lnTo>
                  <a:lnTo>
                    <a:pt x="130" y="6"/>
                  </a:lnTo>
                  <a:lnTo>
                    <a:pt x="130" y="0"/>
                  </a:lnTo>
                  <a:lnTo>
                    <a:pt x="130" y="6"/>
                  </a:lnTo>
                  <a:lnTo>
                    <a:pt x="136" y="6"/>
                  </a:lnTo>
                  <a:lnTo>
                    <a:pt x="136" y="10"/>
                  </a:lnTo>
                  <a:lnTo>
                    <a:pt x="136" y="16"/>
                  </a:lnTo>
                  <a:lnTo>
                    <a:pt x="140" y="16"/>
                  </a:lnTo>
                  <a:lnTo>
                    <a:pt x="140" y="10"/>
                  </a:lnTo>
                  <a:lnTo>
                    <a:pt x="140" y="16"/>
                  </a:lnTo>
                  <a:lnTo>
                    <a:pt x="146" y="16"/>
                  </a:lnTo>
                  <a:lnTo>
                    <a:pt x="146" y="20"/>
                  </a:lnTo>
                  <a:lnTo>
                    <a:pt x="150" y="20"/>
                  </a:lnTo>
                  <a:lnTo>
                    <a:pt x="156" y="26"/>
                  </a:lnTo>
                  <a:lnTo>
                    <a:pt x="160" y="26"/>
                  </a:lnTo>
                  <a:lnTo>
                    <a:pt x="166" y="26"/>
                  </a:lnTo>
                  <a:lnTo>
                    <a:pt x="166" y="30"/>
                  </a:lnTo>
                  <a:lnTo>
                    <a:pt x="166" y="36"/>
                  </a:lnTo>
                  <a:lnTo>
                    <a:pt x="170" y="36"/>
                  </a:lnTo>
                  <a:lnTo>
                    <a:pt x="170" y="40"/>
                  </a:lnTo>
                  <a:lnTo>
                    <a:pt x="166" y="40"/>
                  </a:lnTo>
                  <a:lnTo>
                    <a:pt x="166" y="46"/>
                  </a:lnTo>
                  <a:lnTo>
                    <a:pt x="170" y="46"/>
                  </a:lnTo>
                  <a:lnTo>
                    <a:pt x="170" y="50"/>
                  </a:lnTo>
                  <a:lnTo>
                    <a:pt x="170" y="56"/>
                  </a:lnTo>
                  <a:lnTo>
                    <a:pt x="170" y="60"/>
                  </a:lnTo>
                  <a:lnTo>
                    <a:pt x="170" y="66"/>
                  </a:lnTo>
                  <a:lnTo>
                    <a:pt x="166" y="66"/>
                  </a:lnTo>
                  <a:lnTo>
                    <a:pt x="170" y="70"/>
                  </a:lnTo>
                  <a:lnTo>
                    <a:pt x="160" y="84"/>
                  </a:lnTo>
                  <a:lnTo>
                    <a:pt x="160" y="104"/>
                  </a:lnTo>
                  <a:lnTo>
                    <a:pt x="156" y="104"/>
                  </a:lnTo>
                  <a:lnTo>
                    <a:pt x="156" y="110"/>
                  </a:lnTo>
                  <a:lnTo>
                    <a:pt x="156" y="114"/>
                  </a:lnTo>
                  <a:lnTo>
                    <a:pt x="150" y="114"/>
                  </a:lnTo>
                  <a:lnTo>
                    <a:pt x="150" y="120"/>
                  </a:lnTo>
                  <a:lnTo>
                    <a:pt x="146" y="120"/>
                  </a:lnTo>
                  <a:lnTo>
                    <a:pt x="146" y="124"/>
                  </a:lnTo>
                  <a:lnTo>
                    <a:pt x="146" y="130"/>
                  </a:lnTo>
                  <a:lnTo>
                    <a:pt x="150" y="130"/>
                  </a:lnTo>
                  <a:lnTo>
                    <a:pt x="150" y="134"/>
                  </a:lnTo>
                  <a:lnTo>
                    <a:pt x="156" y="134"/>
                  </a:lnTo>
                  <a:lnTo>
                    <a:pt x="156" y="140"/>
                  </a:lnTo>
                  <a:lnTo>
                    <a:pt x="156" y="144"/>
                  </a:lnTo>
                  <a:lnTo>
                    <a:pt x="160" y="144"/>
                  </a:lnTo>
                  <a:lnTo>
                    <a:pt x="160" y="150"/>
                  </a:lnTo>
                  <a:lnTo>
                    <a:pt x="160" y="154"/>
                  </a:lnTo>
                  <a:lnTo>
                    <a:pt x="160" y="160"/>
                  </a:lnTo>
                  <a:lnTo>
                    <a:pt x="156" y="160"/>
                  </a:lnTo>
                  <a:lnTo>
                    <a:pt x="156" y="164"/>
                  </a:lnTo>
                  <a:lnTo>
                    <a:pt x="156" y="170"/>
                  </a:lnTo>
                  <a:lnTo>
                    <a:pt x="160" y="170"/>
                  </a:lnTo>
                  <a:lnTo>
                    <a:pt x="160" y="174"/>
                  </a:lnTo>
                  <a:lnTo>
                    <a:pt x="160" y="180"/>
                  </a:lnTo>
                  <a:lnTo>
                    <a:pt x="160" y="184"/>
                  </a:lnTo>
                  <a:lnTo>
                    <a:pt x="160" y="190"/>
                  </a:lnTo>
                  <a:lnTo>
                    <a:pt x="166" y="190"/>
                  </a:lnTo>
                  <a:lnTo>
                    <a:pt x="166" y="194"/>
                  </a:lnTo>
                  <a:lnTo>
                    <a:pt x="166" y="200"/>
                  </a:lnTo>
                  <a:lnTo>
                    <a:pt x="170" y="200"/>
                  </a:lnTo>
                  <a:lnTo>
                    <a:pt x="170" y="204"/>
                  </a:lnTo>
                  <a:lnTo>
                    <a:pt x="176" y="204"/>
                  </a:lnTo>
                  <a:lnTo>
                    <a:pt x="176" y="210"/>
                  </a:lnTo>
                  <a:lnTo>
                    <a:pt x="176" y="214"/>
                  </a:lnTo>
                  <a:lnTo>
                    <a:pt x="176" y="220"/>
                  </a:lnTo>
                  <a:lnTo>
                    <a:pt x="170" y="220"/>
                  </a:lnTo>
                  <a:lnTo>
                    <a:pt x="170" y="224"/>
                  </a:lnTo>
                  <a:lnTo>
                    <a:pt x="166" y="224"/>
                  </a:lnTo>
                  <a:lnTo>
                    <a:pt x="166" y="230"/>
                  </a:lnTo>
                  <a:lnTo>
                    <a:pt x="160" y="230"/>
                  </a:lnTo>
                  <a:lnTo>
                    <a:pt x="160" y="234"/>
                  </a:lnTo>
                  <a:lnTo>
                    <a:pt x="156" y="234"/>
                  </a:lnTo>
                  <a:lnTo>
                    <a:pt x="156" y="240"/>
                  </a:lnTo>
                  <a:lnTo>
                    <a:pt x="150" y="240"/>
                  </a:lnTo>
                  <a:lnTo>
                    <a:pt x="146" y="240"/>
                  </a:lnTo>
                  <a:lnTo>
                    <a:pt x="146" y="244"/>
                  </a:lnTo>
                  <a:lnTo>
                    <a:pt x="140" y="244"/>
                  </a:lnTo>
                  <a:lnTo>
                    <a:pt x="140" y="250"/>
                  </a:lnTo>
                  <a:lnTo>
                    <a:pt x="86" y="250"/>
                  </a:lnTo>
                  <a:lnTo>
                    <a:pt x="66" y="250"/>
                  </a:lnTo>
                  <a:lnTo>
                    <a:pt x="66" y="240"/>
                  </a:lnTo>
                  <a:lnTo>
                    <a:pt x="60" y="240"/>
                  </a:lnTo>
                  <a:lnTo>
                    <a:pt x="60" y="244"/>
                  </a:lnTo>
                  <a:lnTo>
                    <a:pt x="60" y="250"/>
                  </a:lnTo>
                  <a:lnTo>
                    <a:pt x="56" y="250"/>
                  </a:lnTo>
                  <a:lnTo>
                    <a:pt x="20" y="250"/>
                  </a:lnTo>
                  <a:lnTo>
                    <a:pt x="20" y="234"/>
                  </a:lnTo>
                  <a:lnTo>
                    <a:pt x="30" y="234"/>
                  </a:lnTo>
                  <a:lnTo>
                    <a:pt x="30" y="224"/>
                  </a:lnTo>
                  <a:lnTo>
                    <a:pt x="20" y="224"/>
                  </a:lnTo>
                  <a:lnTo>
                    <a:pt x="20" y="220"/>
                  </a:lnTo>
                  <a:lnTo>
                    <a:pt x="16" y="220"/>
                  </a:lnTo>
                  <a:lnTo>
                    <a:pt x="16" y="210"/>
                  </a:lnTo>
                  <a:lnTo>
                    <a:pt x="6" y="210"/>
                  </a:lnTo>
                  <a:lnTo>
                    <a:pt x="6" y="170"/>
                  </a:lnTo>
                  <a:lnTo>
                    <a:pt x="6" y="164"/>
                  </a:lnTo>
                  <a:lnTo>
                    <a:pt x="6" y="170"/>
                  </a:lnTo>
                  <a:lnTo>
                    <a:pt x="6" y="164"/>
                  </a:lnTo>
                  <a:lnTo>
                    <a:pt x="0" y="164"/>
                  </a:lnTo>
                  <a:lnTo>
                    <a:pt x="0" y="160"/>
                  </a:lnTo>
                  <a:lnTo>
                    <a:pt x="0" y="154"/>
                  </a:lnTo>
                  <a:lnTo>
                    <a:pt x="0" y="150"/>
                  </a:lnTo>
                  <a:lnTo>
                    <a:pt x="0" y="144"/>
                  </a:lnTo>
                  <a:lnTo>
                    <a:pt x="0" y="140"/>
                  </a:lnTo>
                  <a:lnTo>
                    <a:pt x="0" y="134"/>
                  </a:lnTo>
                  <a:lnTo>
                    <a:pt x="0" y="130"/>
                  </a:lnTo>
                  <a:lnTo>
                    <a:pt x="0" y="124"/>
                  </a:lnTo>
                  <a:lnTo>
                    <a:pt x="0" y="120"/>
                  </a:lnTo>
                  <a:lnTo>
                    <a:pt x="0" y="114"/>
                  </a:lnTo>
                  <a:lnTo>
                    <a:pt x="6" y="114"/>
                  </a:lnTo>
                  <a:lnTo>
                    <a:pt x="6" y="110"/>
                  </a:lnTo>
                  <a:lnTo>
                    <a:pt x="0" y="110"/>
                  </a:lnTo>
                  <a:lnTo>
                    <a:pt x="0" y="104"/>
                  </a:lnTo>
                  <a:lnTo>
                    <a:pt x="0" y="10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 name="Freeform 350">
              <a:extLst>
                <a:ext uri="{FF2B5EF4-FFF2-40B4-BE49-F238E27FC236}">
                  <a16:creationId xmlns:a16="http://schemas.microsoft.com/office/drawing/2014/main" id="{C4D3DF6C-DBF8-D8AE-90E7-1DF9713661A5}"/>
                </a:ext>
              </a:extLst>
            </p:cNvPr>
            <p:cNvSpPr>
              <a:spLocks/>
            </p:cNvSpPr>
            <p:nvPr/>
          </p:nvSpPr>
          <p:spPr bwMode="auto">
            <a:xfrm>
              <a:off x="4029075" y="787400"/>
              <a:ext cx="374650" cy="530225"/>
            </a:xfrm>
            <a:custGeom>
              <a:avLst/>
              <a:gdLst>
                <a:gd name="T0" fmla="*/ 25400 w 236"/>
                <a:gd name="T1" fmla="*/ 25400 h 334"/>
                <a:gd name="T2" fmla="*/ 41275 w 236"/>
                <a:gd name="T3" fmla="*/ 9525 h 334"/>
                <a:gd name="T4" fmla="*/ 57150 w 236"/>
                <a:gd name="T5" fmla="*/ 9525 h 334"/>
                <a:gd name="T6" fmla="*/ 73025 w 236"/>
                <a:gd name="T7" fmla="*/ 9525 h 334"/>
                <a:gd name="T8" fmla="*/ 95250 w 236"/>
                <a:gd name="T9" fmla="*/ 0 h 334"/>
                <a:gd name="T10" fmla="*/ 111125 w 236"/>
                <a:gd name="T11" fmla="*/ 15875 h 334"/>
                <a:gd name="T12" fmla="*/ 120650 w 236"/>
                <a:gd name="T13" fmla="*/ 41275 h 334"/>
                <a:gd name="T14" fmla="*/ 136525 w 236"/>
                <a:gd name="T15" fmla="*/ 57150 h 334"/>
                <a:gd name="T16" fmla="*/ 142875 w 236"/>
                <a:gd name="T17" fmla="*/ 79375 h 334"/>
                <a:gd name="T18" fmla="*/ 136525 w 236"/>
                <a:gd name="T19" fmla="*/ 95250 h 334"/>
                <a:gd name="T20" fmla="*/ 158750 w 236"/>
                <a:gd name="T21" fmla="*/ 104775 h 334"/>
                <a:gd name="T22" fmla="*/ 174625 w 236"/>
                <a:gd name="T23" fmla="*/ 120650 h 334"/>
                <a:gd name="T24" fmla="*/ 200025 w 236"/>
                <a:gd name="T25" fmla="*/ 127000 h 334"/>
                <a:gd name="T26" fmla="*/ 222250 w 236"/>
                <a:gd name="T27" fmla="*/ 136525 h 334"/>
                <a:gd name="T28" fmla="*/ 231775 w 236"/>
                <a:gd name="T29" fmla="*/ 127000 h 334"/>
                <a:gd name="T30" fmla="*/ 254000 w 236"/>
                <a:gd name="T31" fmla="*/ 120650 h 334"/>
                <a:gd name="T32" fmla="*/ 269875 w 236"/>
                <a:gd name="T33" fmla="*/ 120650 h 334"/>
                <a:gd name="T34" fmla="*/ 279400 w 236"/>
                <a:gd name="T35" fmla="*/ 111125 h 334"/>
                <a:gd name="T36" fmla="*/ 295275 w 236"/>
                <a:gd name="T37" fmla="*/ 127000 h 334"/>
                <a:gd name="T38" fmla="*/ 311150 w 236"/>
                <a:gd name="T39" fmla="*/ 127000 h 334"/>
                <a:gd name="T40" fmla="*/ 327025 w 236"/>
                <a:gd name="T41" fmla="*/ 127000 h 334"/>
                <a:gd name="T42" fmla="*/ 342900 w 236"/>
                <a:gd name="T43" fmla="*/ 142875 h 334"/>
                <a:gd name="T44" fmla="*/ 358775 w 236"/>
                <a:gd name="T45" fmla="*/ 158750 h 334"/>
                <a:gd name="T46" fmla="*/ 358775 w 236"/>
                <a:gd name="T47" fmla="*/ 174625 h 334"/>
                <a:gd name="T48" fmla="*/ 342900 w 236"/>
                <a:gd name="T49" fmla="*/ 206375 h 334"/>
                <a:gd name="T50" fmla="*/ 231775 w 236"/>
                <a:gd name="T51" fmla="*/ 460375 h 334"/>
                <a:gd name="T52" fmla="*/ 152400 w 236"/>
                <a:gd name="T53" fmla="*/ 450850 h 334"/>
                <a:gd name="T54" fmla="*/ 127000 w 236"/>
                <a:gd name="T55" fmla="*/ 460375 h 334"/>
                <a:gd name="T56" fmla="*/ 111125 w 236"/>
                <a:gd name="T57" fmla="*/ 482600 h 334"/>
                <a:gd name="T58" fmla="*/ 95250 w 236"/>
                <a:gd name="T59" fmla="*/ 498475 h 334"/>
                <a:gd name="T60" fmla="*/ 79375 w 236"/>
                <a:gd name="T61" fmla="*/ 514350 h 334"/>
                <a:gd name="T62" fmla="*/ 25400 w 236"/>
                <a:gd name="T63" fmla="*/ 434975 h 334"/>
                <a:gd name="T64" fmla="*/ 25400 w 236"/>
                <a:gd name="T65" fmla="*/ 412750 h 334"/>
                <a:gd name="T66" fmla="*/ 47625 w 236"/>
                <a:gd name="T67" fmla="*/ 403225 h 334"/>
                <a:gd name="T68" fmla="*/ 63500 w 236"/>
                <a:gd name="T69" fmla="*/ 387350 h 334"/>
                <a:gd name="T70" fmla="*/ 73025 w 236"/>
                <a:gd name="T71" fmla="*/ 365125 h 334"/>
                <a:gd name="T72" fmla="*/ 57150 w 236"/>
                <a:gd name="T73" fmla="*/ 349250 h 334"/>
                <a:gd name="T74" fmla="*/ 47625 w 236"/>
                <a:gd name="T75" fmla="*/ 323850 h 334"/>
                <a:gd name="T76" fmla="*/ 41275 w 236"/>
                <a:gd name="T77" fmla="*/ 301625 h 334"/>
                <a:gd name="T78" fmla="*/ 47625 w 236"/>
                <a:gd name="T79" fmla="*/ 276225 h 334"/>
                <a:gd name="T80" fmla="*/ 41275 w 236"/>
                <a:gd name="T81" fmla="*/ 254000 h 334"/>
                <a:gd name="T82" fmla="*/ 25400 w 236"/>
                <a:gd name="T83" fmla="*/ 238125 h 334"/>
                <a:gd name="T84" fmla="*/ 31750 w 236"/>
                <a:gd name="T85" fmla="*/ 212725 h 334"/>
                <a:gd name="T86" fmla="*/ 47625 w 236"/>
                <a:gd name="T87" fmla="*/ 196850 h 334"/>
                <a:gd name="T88" fmla="*/ 63500 w 236"/>
                <a:gd name="T89" fmla="*/ 136525 h 334"/>
                <a:gd name="T90" fmla="*/ 63500 w 236"/>
                <a:gd name="T91" fmla="*/ 104775 h 334"/>
                <a:gd name="T92" fmla="*/ 63500 w 236"/>
                <a:gd name="T93" fmla="*/ 88900 h 334"/>
                <a:gd name="T94" fmla="*/ 47625 w 236"/>
                <a:gd name="T95" fmla="*/ 73025 h 334"/>
                <a:gd name="T96" fmla="*/ 25400 w 236"/>
                <a:gd name="T97" fmla="*/ 57150 h 334"/>
                <a:gd name="T98" fmla="*/ 9525 w 236"/>
                <a:gd name="T99" fmla="*/ 57150 h 3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36"/>
                <a:gd name="T151" fmla="*/ 0 h 334"/>
                <a:gd name="T152" fmla="*/ 236 w 236"/>
                <a:gd name="T153" fmla="*/ 334 h 3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36" h="334">
                  <a:moveTo>
                    <a:pt x="0" y="26"/>
                  </a:moveTo>
                  <a:lnTo>
                    <a:pt x="6" y="20"/>
                  </a:lnTo>
                  <a:lnTo>
                    <a:pt x="10" y="20"/>
                  </a:lnTo>
                  <a:lnTo>
                    <a:pt x="16" y="16"/>
                  </a:lnTo>
                  <a:lnTo>
                    <a:pt x="20" y="16"/>
                  </a:lnTo>
                  <a:lnTo>
                    <a:pt x="20" y="10"/>
                  </a:lnTo>
                  <a:lnTo>
                    <a:pt x="20" y="6"/>
                  </a:lnTo>
                  <a:lnTo>
                    <a:pt x="26" y="6"/>
                  </a:lnTo>
                  <a:lnTo>
                    <a:pt x="26" y="0"/>
                  </a:lnTo>
                  <a:lnTo>
                    <a:pt x="26" y="6"/>
                  </a:lnTo>
                  <a:lnTo>
                    <a:pt x="30" y="6"/>
                  </a:lnTo>
                  <a:lnTo>
                    <a:pt x="36" y="6"/>
                  </a:lnTo>
                  <a:lnTo>
                    <a:pt x="36" y="0"/>
                  </a:lnTo>
                  <a:lnTo>
                    <a:pt x="40" y="0"/>
                  </a:lnTo>
                  <a:lnTo>
                    <a:pt x="40" y="6"/>
                  </a:lnTo>
                  <a:lnTo>
                    <a:pt x="46" y="6"/>
                  </a:lnTo>
                  <a:lnTo>
                    <a:pt x="50" y="6"/>
                  </a:lnTo>
                  <a:lnTo>
                    <a:pt x="50" y="0"/>
                  </a:lnTo>
                  <a:lnTo>
                    <a:pt x="56" y="0"/>
                  </a:lnTo>
                  <a:lnTo>
                    <a:pt x="60" y="0"/>
                  </a:lnTo>
                  <a:lnTo>
                    <a:pt x="60" y="6"/>
                  </a:lnTo>
                  <a:lnTo>
                    <a:pt x="66" y="6"/>
                  </a:lnTo>
                  <a:lnTo>
                    <a:pt x="66" y="10"/>
                  </a:lnTo>
                  <a:lnTo>
                    <a:pt x="70" y="10"/>
                  </a:lnTo>
                  <a:lnTo>
                    <a:pt x="70" y="16"/>
                  </a:lnTo>
                  <a:lnTo>
                    <a:pt x="70" y="20"/>
                  </a:lnTo>
                  <a:lnTo>
                    <a:pt x="76" y="20"/>
                  </a:lnTo>
                  <a:lnTo>
                    <a:pt x="76" y="26"/>
                  </a:lnTo>
                  <a:lnTo>
                    <a:pt x="76" y="30"/>
                  </a:lnTo>
                  <a:lnTo>
                    <a:pt x="80" y="30"/>
                  </a:lnTo>
                  <a:lnTo>
                    <a:pt x="86" y="30"/>
                  </a:lnTo>
                  <a:lnTo>
                    <a:pt x="86" y="36"/>
                  </a:lnTo>
                  <a:lnTo>
                    <a:pt x="86" y="40"/>
                  </a:lnTo>
                  <a:lnTo>
                    <a:pt x="86" y="46"/>
                  </a:lnTo>
                  <a:lnTo>
                    <a:pt x="86" y="50"/>
                  </a:lnTo>
                  <a:lnTo>
                    <a:pt x="90" y="50"/>
                  </a:lnTo>
                  <a:lnTo>
                    <a:pt x="90" y="56"/>
                  </a:lnTo>
                  <a:lnTo>
                    <a:pt x="86" y="56"/>
                  </a:lnTo>
                  <a:lnTo>
                    <a:pt x="90" y="60"/>
                  </a:lnTo>
                  <a:lnTo>
                    <a:pt x="86" y="60"/>
                  </a:lnTo>
                  <a:lnTo>
                    <a:pt x="90" y="60"/>
                  </a:lnTo>
                  <a:lnTo>
                    <a:pt x="90" y="66"/>
                  </a:lnTo>
                  <a:lnTo>
                    <a:pt x="96" y="66"/>
                  </a:lnTo>
                  <a:lnTo>
                    <a:pt x="100" y="66"/>
                  </a:lnTo>
                  <a:lnTo>
                    <a:pt x="100" y="70"/>
                  </a:lnTo>
                  <a:lnTo>
                    <a:pt x="100" y="76"/>
                  </a:lnTo>
                  <a:lnTo>
                    <a:pt x="106" y="76"/>
                  </a:lnTo>
                  <a:lnTo>
                    <a:pt x="110" y="76"/>
                  </a:lnTo>
                  <a:lnTo>
                    <a:pt x="110" y="80"/>
                  </a:lnTo>
                  <a:lnTo>
                    <a:pt x="116" y="80"/>
                  </a:lnTo>
                  <a:lnTo>
                    <a:pt x="120" y="80"/>
                  </a:lnTo>
                  <a:lnTo>
                    <a:pt x="126" y="80"/>
                  </a:lnTo>
                  <a:lnTo>
                    <a:pt x="126" y="86"/>
                  </a:lnTo>
                  <a:lnTo>
                    <a:pt x="130" y="86"/>
                  </a:lnTo>
                  <a:lnTo>
                    <a:pt x="136" y="86"/>
                  </a:lnTo>
                  <a:lnTo>
                    <a:pt x="140" y="86"/>
                  </a:lnTo>
                  <a:lnTo>
                    <a:pt x="140" y="90"/>
                  </a:lnTo>
                  <a:lnTo>
                    <a:pt x="140" y="86"/>
                  </a:lnTo>
                  <a:lnTo>
                    <a:pt x="146" y="86"/>
                  </a:lnTo>
                  <a:lnTo>
                    <a:pt x="146" y="80"/>
                  </a:lnTo>
                  <a:lnTo>
                    <a:pt x="150" y="80"/>
                  </a:lnTo>
                  <a:lnTo>
                    <a:pt x="156" y="80"/>
                  </a:lnTo>
                  <a:lnTo>
                    <a:pt x="160" y="80"/>
                  </a:lnTo>
                  <a:lnTo>
                    <a:pt x="160" y="76"/>
                  </a:lnTo>
                  <a:lnTo>
                    <a:pt x="160" y="70"/>
                  </a:lnTo>
                  <a:lnTo>
                    <a:pt x="166" y="70"/>
                  </a:lnTo>
                  <a:lnTo>
                    <a:pt x="170" y="70"/>
                  </a:lnTo>
                  <a:lnTo>
                    <a:pt x="170" y="76"/>
                  </a:lnTo>
                  <a:lnTo>
                    <a:pt x="170" y="70"/>
                  </a:lnTo>
                  <a:lnTo>
                    <a:pt x="176" y="70"/>
                  </a:lnTo>
                  <a:lnTo>
                    <a:pt x="180" y="70"/>
                  </a:lnTo>
                  <a:lnTo>
                    <a:pt x="176" y="70"/>
                  </a:lnTo>
                  <a:lnTo>
                    <a:pt x="176" y="76"/>
                  </a:lnTo>
                  <a:lnTo>
                    <a:pt x="180" y="76"/>
                  </a:lnTo>
                  <a:lnTo>
                    <a:pt x="180" y="80"/>
                  </a:lnTo>
                  <a:lnTo>
                    <a:pt x="186" y="80"/>
                  </a:lnTo>
                  <a:lnTo>
                    <a:pt x="190" y="80"/>
                  </a:lnTo>
                  <a:lnTo>
                    <a:pt x="190" y="86"/>
                  </a:lnTo>
                  <a:lnTo>
                    <a:pt x="196" y="86"/>
                  </a:lnTo>
                  <a:lnTo>
                    <a:pt x="196" y="80"/>
                  </a:lnTo>
                  <a:lnTo>
                    <a:pt x="200" y="80"/>
                  </a:lnTo>
                  <a:lnTo>
                    <a:pt x="200" y="76"/>
                  </a:lnTo>
                  <a:lnTo>
                    <a:pt x="206" y="76"/>
                  </a:lnTo>
                  <a:lnTo>
                    <a:pt x="206" y="80"/>
                  </a:lnTo>
                  <a:lnTo>
                    <a:pt x="210" y="80"/>
                  </a:lnTo>
                  <a:lnTo>
                    <a:pt x="210" y="86"/>
                  </a:lnTo>
                  <a:lnTo>
                    <a:pt x="216" y="86"/>
                  </a:lnTo>
                  <a:lnTo>
                    <a:pt x="216" y="90"/>
                  </a:lnTo>
                  <a:lnTo>
                    <a:pt x="220" y="90"/>
                  </a:lnTo>
                  <a:lnTo>
                    <a:pt x="220" y="96"/>
                  </a:lnTo>
                  <a:lnTo>
                    <a:pt x="226" y="96"/>
                  </a:lnTo>
                  <a:lnTo>
                    <a:pt x="226" y="100"/>
                  </a:lnTo>
                  <a:lnTo>
                    <a:pt x="230" y="100"/>
                  </a:lnTo>
                  <a:lnTo>
                    <a:pt x="230" y="104"/>
                  </a:lnTo>
                  <a:lnTo>
                    <a:pt x="226" y="104"/>
                  </a:lnTo>
                  <a:lnTo>
                    <a:pt x="226" y="110"/>
                  </a:lnTo>
                  <a:lnTo>
                    <a:pt x="230" y="110"/>
                  </a:lnTo>
                  <a:lnTo>
                    <a:pt x="236" y="114"/>
                  </a:lnTo>
                  <a:lnTo>
                    <a:pt x="236" y="120"/>
                  </a:lnTo>
                  <a:lnTo>
                    <a:pt x="216" y="130"/>
                  </a:lnTo>
                  <a:lnTo>
                    <a:pt x="180" y="224"/>
                  </a:lnTo>
                  <a:lnTo>
                    <a:pt x="160" y="274"/>
                  </a:lnTo>
                  <a:lnTo>
                    <a:pt x="150" y="290"/>
                  </a:lnTo>
                  <a:lnTo>
                    <a:pt x="146" y="290"/>
                  </a:lnTo>
                  <a:lnTo>
                    <a:pt x="126" y="284"/>
                  </a:lnTo>
                  <a:lnTo>
                    <a:pt x="110" y="284"/>
                  </a:lnTo>
                  <a:lnTo>
                    <a:pt x="100" y="280"/>
                  </a:lnTo>
                  <a:lnTo>
                    <a:pt x="96" y="284"/>
                  </a:lnTo>
                  <a:lnTo>
                    <a:pt x="90" y="284"/>
                  </a:lnTo>
                  <a:lnTo>
                    <a:pt x="90" y="290"/>
                  </a:lnTo>
                  <a:lnTo>
                    <a:pt x="86" y="290"/>
                  </a:lnTo>
                  <a:lnTo>
                    <a:pt x="80" y="290"/>
                  </a:lnTo>
                  <a:lnTo>
                    <a:pt x="80" y="294"/>
                  </a:lnTo>
                  <a:lnTo>
                    <a:pt x="76" y="300"/>
                  </a:lnTo>
                  <a:lnTo>
                    <a:pt x="76" y="304"/>
                  </a:lnTo>
                  <a:lnTo>
                    <a:pt x="70" y="304"/>
                  </a:lnTo>
                  <a:lnTo>
                    <a:pt x="70" y="314"/>
                  </a:lnTo>
                  <a:lnTo>
                    <a:pt x="66" y="314"/>
                  </a:lnTo>
                  <a:lnTo>
                    <a:pt x="66" y="320"/>
                  </a:lnTo>
                  <a:lnTo>
                    <a:pt x="60" y="314"/>
                  </a:lnTo>
                  <a:lnTo>
                    <a:pt x="60" y="320"/>
                  </a:lnTo>
                  <a:lnTo>
                    <a:pt x="56" y="320"/>
                  </a:lnTo>
                  <a:lnTo>
                    <a:pt x="50" y="320"/>
                  </a:lnTo>
                  <a:lnTo>
                    <a:pt x="50" y="324"/>
                  </a:lnTo>
                  <a:lnTo>
                    <a:pt x="50" y="330"/>
                  </a:lnTo>
                  <a:lnTo>
                    <a:pt x="46" y="330"/>
                  </a:lnTo>
                  <a:lnTo>
                    <a:pt x="46" y="334"/>
                  </a:lnTo>
                  <a:lnTo>
                    <a:pt x="16" y="274"/>
                  </a:lnTo>
                  <a:lnTo>
                    <a:pt x="10" y="270"/>
                  </a:lnTo>
                  <a:lnTo>
                    <a:pt x="10" y="264"/>
                  </a:lnTo>
                  <a:lnTo>
                    <a:pt x="16" y="264"/>
                  </a:lnTo>
                  <a:lnTo>
                    <a:pt x="16" y="260"/>
                  </a:lnTo>
                  <a:lnTo>
                    <a:pt x="20" y="260"/>
                  </a:lnTo>
                  <a:lnTo>
                    <a:pt x="26" y="260"/>
                  </a:lnTo>
                  <a:lnTo>
                    <a:pt x="26" y="254"/>
                  </a:lnTo>
                  <a:lnTo>
                    <a:pt x="30" y="254"/>
                  </a:lnTo>
                  <a:lnTo>
                    <a:pt x="30" y="250"/>
                  </a:lnTo>
                  <a:lnTo>
                    <a:pt x="36" y="250"/>
                  </a:lnTo>
                  <a:lnTo>
                    <a:pt x="36" y="244"/>
                  </a:lnTo>
                  <a:lnTo>
                    <a:pt x="40" y="244"/>
                  </a:lnTo>
                  <a:lnTo>
                    <a:pt x="40" y="240"/>
                  </a:lnTo>
                  <a:lnTo>
                    <a:pt x="46" y="240"/>
                  </a:lnTo>
                  <a:lnTo>
                    <a:pt x="46" y="234"/>
                  </a:lnTo>
                  <a:lnTo>
                    <a:pt x="46" y="230"/>
                  </a:lnTo>
                  <a:lnTo>
                    <a:pt x="46" y="224"/>
                  </a:lnTo>
                  <a:lnTo>
                    <a:pt x="40" y="224"/>
                  </a:lnTo>
                  <a:lnTo>
                    <a:pt x="40" y="220"/>
                  </a:lnTo>
                  <a:lnTo>
                    <a:pt x="36" y="220"/>
                  </a:lnTo>
                  <a:lnTo>
                    <a:pt x="36" y="214"/>
                  </a:lnTo>
                  <a:lnTo>
                    <a:pt x="36" y="210"/>
                  </a:lnTo>
                  <a:lnTo>
                    <a:pt x="30" y="210"/>
                  </a:lnTo>
                  <a:lnTo>
                    <a:pt x="30" y="204"/>
                  </a:lnTo>
                  <a:lnTo>
                    <a:pt x="30" y="200"/>
                  </a:lnTo>
                  <a:lnTo>
                    <a:pt x="30" y="194"/>
                  </a:lnTo>
                  <a:lnTo>
                    <a:pt x="30" y="190"/>
                  </a:lnTo>
                  <a:lnTo>
                    <a:pt x="26" y="190"/>
                  </a:lnTo>
                  <a:lnTo>
                    <a:pt x="26" y="184"/>
                  </a:lnTo>
                  <a:lnTo>
                    <a:pt x="26" y="180"/>
                  </a:lnTo>
                  <a:lnTo>
                    <a:pt x="30" y="180"/>
                  </a:lnTo>
                  <a:lnTo>
                    <a:pt x="30" y="174"/>
                  </a:lnTo>
                  <a:lnTo>
                    <a:pt x="30" y="170"/>
                  </a:lnTo>
                  <a:lnTo>
                    <a:pt x="30" y="164"/>
                  </a:lnTo>
                  <a:lnTo>
                    <a:pt x="26" y="164"/>
                  </a:lnTo>
                  <a:lnTo>
                    <a:pt x="26" y="160"/>
                  </a:lnTo>
                  <a:lnTo>
                    <a:pt x="26" y="154"/>
                  </a:lnTo>
                  <a:lnTo>
                    <a:pt x="20" y="154"/>
                  </a:lnTo>
                  <a:lnTo>
                    <a:pt x="20" y="150"/>
                  </a:lnTo>
                  <a:lnTo>
                    <a:pt x="16" y="150"/>
                  </a:lnTo>
                  <a:lnTo>
                    <a:pt x="16" y="144"/>
                  </a:lnTo>
                  <a:lnTo>
                    <a:pt x="16" y="140"/>
                  </a:lnTo>
                  <a:lnTo>
                    <a:pt x="20" y="140"/>
                  </a:lnTo>
                  <a:lnTo>
                    <a:pt x="20" y="134"/>
                  </a:lnTo>
                  <a:lnTo>
                    <a:pt x="26" y="134"/>
                  </a:lnTo>
                  <a:lnTo>
                    <a:pt x="26" y="130"/>
                  </a:lnTo>
                  <a:lnTo>
                    <a:pt x="26" y="124"/>
                  </a:lnTo>
                  <a:lnTo>
                    <a:pt x="30" y="124"/>
                  </a:lnTo>
                  <a:lnTo>
                    <a:pt x="30" y="104"/>
                  </a:lnTo>
                  <a:lnTo>
                    <a:pt x="40" y="90"/>
                  </a:lnTo>
                  <a:lnTo>
                    <a:pt x="36" y="86"/>
                  </a:lnTo>
                  <a:lnTo>
                    <a:pt x="40" y="86"/>
                  </a:lnTo>
                  <a:lnTo>
                    <a:pt x="40" y="80"/>
                  </a:lnTo>
                  <a:lnTo>
                    <a:pt x="40" y="76"/>
                  </a:lnTo>
                  <a:lnTo>
                    <a:pt x="40" y="70"/>
                  </a:lnTo>
                  <a:lnTo>
                    <a:pt x="40" y="66"/>
                  </a:lnTo>
                  <a:lnTo>
                    <a:pt x="36" y="66"/>
                  </a:lnTo>
                  <a:lnTo>
                    <a:pt x="36" y="60"/>
                  </a:lnTo>
                  <a:lnTo>
                    <a:pt x="40" y="60"/>
                  </a:lnTo>
                  <a:lnTo>
                    <a:pt x="40" y="56"/>
                  </a:lnTo>
                  <a:lnTo>
                    <a:pt x="36" y="56"/>
                  </a:lnTo>
                  <a:lnTo>
                    <a:pt x="36" y="50"/>
                  </a:lnTo>
                  <a:lnTo>
                    <a:pt x="36" y="46"/>
                  </a:lnTo>
                  <a:lnTo>
                    <a:pt x="30" y="46"/>
                  </a:lnTo>
                  <a:lnTo>
                    <a:pt x="26" y="46"/>
                  </a:lnTo>
                  <a:lnTo>
                    <a:pt x="20" y="40"/>
                  </a:lnTo>
                  <a:lnTo>
                    <a:pt x="16" y="40"/>
                  </a:lnTo>
                  <a:lnTo>
                    <a:pt x="16" y="36"/>
                  </a:lnTo>
                  <a:lnTo>
                    <a:pt x="10" y="36"/>
                  </a:lnTo>
                  <a:lnTo>
                    <a:pt x="10" y="30"/>
                  </a:lnTo>
                  <a:lnTo>
                    <a:pt x="10" y="36"/>
                  </a:lnTo>
                  <a:lnTo>
                    <a:pt x="6" y="36"/>
                  </a:lnTo>
                  <a:lnTo>
                    <a:pt x="6" y="30"/>
                  </a:lnTo>
                  <a:lnTo>
                    <a:pt x="6" y="26"/>
                  </a:lnTo>
                  <a:lnTo>
                    <a:pt x="0" y="26"/>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 name="Freeform 354">
              <a:extLst>
                <a:ext uri="{FF2B5EF4-FFF2-40B4-BE49-F238E27FC236}">
                  <a16:creationId xmlns:a16="http://schemas.microsoft.com/office/drawing/2014/main" id="{15E5A55B-1E39-08DF-FFF7-4A66391E8A61}"/>
                </a:ext>
              </a:extLst>
            </p:cNvPr>
            <p:cNvSpPr>
              <a:spLocks/>
            </p:cNvSpPr>
            <p:nvPr/>
          </p:nvSpPr>
          <p:spPr bwMode="auto">
            <a:xfrm>
              <a:off x="2032000" y="549275"/>
              <a:ext cx="523875" cy="539750"/>
            </a:xfrm>
            <a:custGeom>
              <a:avLst/>
              <a:gdLst>
                <a:gd name="T0" fmla="*/ 0 w 330"/>
                <a:gd name="T1" fmla="*/ 476250 h 340"/>
                <a:gd name="T2" fmla="*/ 47625 w 330"/>
                <a:gd name="T3" fmla="*/ 419100 h 340"/>
                <a:gd name="T4" fmla="*/ 47625 w 330"/>
                <a:gd name="T5" fmla="*/ 381000 h 340"/>
                <a:gd name="T6" fmla="*/ 79375 w 330"/>
                <a:gd name="T7" fmla="*/ 333375 h 340"/>
                <a:gd name="T8" fmla="*/ 88900 w 330"/>
                <a:gd name="T9" fmla="*/ 327025 h 340"/>
                <a:gd name="T10" fmla="*/ 88900 w 330"/>
                <a:gd name="T11" fmla="*/ 311150 h 340"/>
                <a:gd name="T12" fmla="*/ 95250 w 330"/>
                <a:gd name="T13" fmla="*/ 301625 h 340"/>
                <a:gd name="T14" fmla="*/ 95250 w 330"/>
                <a:gd name="T15" fmla="*/ 206375 h 340"/>
                <a:gd name="T16" fmla="*/ 120650 w 330"/>
                <a:gd name="T17" fmla="*/ 142875 h 340"/>
                <a:gd name="T18" fmla="*/ 152400 w 330"/>
                <a:gd name="T19" fmla="*/ 79375 h 340"/>
                <a:gd name="T20" fmla="*/ 184150 w 330"/>
                <a:gd name="T21" fmla="*/ 31750 h 340"/>
                <a:gd name="T22" fmla="*/ 190500 w 330"/>
                <a:gd name="T23" fmla="*/ 15875 h 340"/>
                <a:gd name="T24" fmla="*/ 200025 w 330"/>
                <a:gd name="T25" fmla="*/ 9525 h 340"/>
                <a:gd name="T26" fmla="*/ 190500 w 330"/>
                <a:gd name="T27" fmla="*/ 0 h 340"/>
                <a:gd name="T28" fmla="*/ 215900 w 330"/>
                <a:gd name="T29" fmla="*/ 0 h 340"/>
                <a:gd name="T30" fmla="*/ 222250 w 330"/>
                <a:gd name="T31" fmla="*/ 0 h 340"/>
                <a:gd name="T32" fmla="*/ 254000 w 330"/>
                <a:gd name="T33" fmla="*/ 0 h 340"/>
                <a:gd name="T34" fmla="*/ 301625 w 330"/>
                <a:gd name="T35" fmla="*/ 0 h 340"/>
                <a:gd name="T36" fmla="*/ 301625 w 330"/>
                <a:gd name="T37" fmla="*/ 63500 h 340"/>
                <a:gd name="T38" fmla="*/ 301625 w 330"/>
                <a:gd name="T39" fmla="*/ 120650 h 340"/>
                <a:gd name="T40" fmla="*/ 301625 w 330"/>
                <a:gd name="T41" fmla="*/ 142875 h 340"/>
                <a:gd name="T42" fmla="*/ 295275 w 330"/>
                <a:gd name="T43" fmla="*/ 174625 h 340"/>
                <a:gd name="T44" fmla="*/ 365125 w 330"/>
                <a:gd name="T45" fmla="*/ 184150 h 340"/>
                <a:gd name="T46" fmla="*/ 365125 w 330"/>
                <a:gd name="T47" fmla="*/ 247650 h 340"/>
                <a:gd name="T48" fmla="*/ 365125 w 330"/>
                <a:gd name="T49" fmla="*/ 285750 h 340"/>
                <a:gd name="T50" fmla="*/ 412750 w 330"/>
                <a:gd name="T51" fmla="*/ 285750 h 340"/>
                <a:gd name="T52" fmla="*/ 412750 w 330"/>
                <a:gd name="T53" fmla="*/ 295275 h 340"/>
                <a:gd name="T54" fmla="*/ 422275 w 330"/>
                <a:gd name="T55" fmla="*/ 295275 h 340"/>
                <a:gd name="T56" fmla="*/ 422275 w 330"/>
                <a:gd name="T57" fmla="*/ 301625 h 340"/>
                <a:gd name="T58" fmla="*/ 422275 w 330"/>
                <a:gd name="T59" fmla="*/ 311150 h 340"/>
                <a:gd name="T60" fmla="*/ 412750 w 330"/>
                <a:gd name="T61" fmla="*/ 311150 h 340"/>
                <a:gd name="T62" fmla="*/ 412750 w 330"/>
                <a:gd name="T63" fmla="*/ 317500 h 340"/>
                <a:gd name="T64" fmla="*/ 412750 w 330"/>
                <a:gd name="T65" fmla="*/ 327025 h 340"/>
                <a:gd name="T66" fmla="*/ 406400 w 330"/>
                <a:gd name="T67" fmla="*/ 327025 h 340"/>
                <a:gd name="T68" fmla="*/ 406400 w 330"/>
                <a:gd name="T69" fmla="*/ 333375 h 340"/>
                <a:gd name="T70" fmla="*/ 406400 w 330"/>
                <a:gd name="T71" fmla="*/ 342900 h 340"/>
                <a:gd name="T72" fmla="*/ 396875 w 330"/>
                <a:gd name="T73" fmla="*/ 349250 h 340"/>
                <a:gd name="T74" fmla="*/ 396875 w 330"/>
                <a:gd name="T75" fmla="*/ 358775 h 340"/>
                <a:gd name="T76" fmla="*/ 460375 w 330"/>
                <a:gd name="T77" fmla="*/ 358775 h 340"/>
                <a:gd name="T78" fmla="*/ 508000 w 330"/>
                <a:gd name="T79" fmla="*/ 358775 h 340"/>
                <a:gd name="T80" fmla="*/ 523875 w 330"/>
                <a:gd name="T81" fmla="*/ 358775 h 340"/>
                <a:gd name="T82" fmla="*/ 523875 w 330"/>
                <a:gd name="T83" fmla="*/ 492125 h 340"/>
                <a:gd name="T84" fmla="*/ 517525 w 330"/>
                <a:gd name="T85" fmla="*/ 492125 h 340"/>
                <a:gd name="T86" fmla="*/ 517525 w 330"/>
                <a:gd name="T87" fmla="*/ 539750 h 340"/>
                <a:gd name="T88" fmla="*/ 501650 w 330"/>
                <a:gd name="T89" fmla="*/ 539750 h 340"/>
                <a:gd name="T90" fmla="*/ 460375 w 330"/>
                <a:gd name="T91" fmla="*/ 539750 h 340"/>
                <a:gd name="T92" fmla="*/ 396875 w 330"/>
                <a:gd name="T93" fmla="*/ 530225 h 340"/>
                <a:gd name="T94" fmla="*/ 358775 w 330"/>
                <a:gd name="T95" fmla="*/ 530225 h 340"/>
                <a:gd name="T96" fmla="*/ 333375 w 330"/>
                <a:gd name="T97" fmla="*/ 530225 h 340"/>
                <a:gd name="T98" fmla="*/ 295275 w 330"/>
                <a:gd name="T99" fmla="*/ 530225 h 340"/>
                <a:gd name="T100" fmla="*/ 285750 w 330"/>
                <a:gd name="T101" fmla="*/ 530225 h 340"/>
                <a:gd name="T102" fmla="*/ 231775 w 330"/>
                <a:gd name="T103" fmla="*/ 530225 h 340"/>
                <a:gd name="T104" fmla="*/ 174625 w 330"/>
                <a:gd name="T105" fmla="*/ 523875 h 340"/>
                <a:gd name="T106" fmla="*/ 111125 w 330"/>
                <a:gd name="T107" fmla="*/ 523875 h 340"/>
                <a:gd name="T108" fmla="*/ 47625 w 330"/>
                <a:gd name="T109" fmla="*/ 523875 h 340"/>
                <a:gd name="T110" fmla="*/ 9525 w 330"/>
                <a:gd name="T111" fmla="*/ 523875 h 340"/>
                <a:gd name="T112" fmla="*/ 0 w 330"/>
                <a:gd name="T113" fmla="*/ 492125 h 340"/>
                <a:gd name="T114" fmla="*/ 0 w 330"/>
                <a:gd name="T115" fmla="*/ 476250 h 34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0"/>
                <a:gd name="T175" fmla="*/ 0 h 340"/>
                <a:gd name="T176" fmla="*/ 330 w 330"/>
                <a:gd name="T177" fmla="*/ 340 h 34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0" h="340">
                  <a:moveTo>
                    <a:pt x="0" y="300"/>
                  </a:moveTo>
                  <a:lnTo>
                    <a:pt x="30" y="264"/>
                  </a:lnTo>
                  <a:lnTo>
                    <a:pt x="30" y="240"/>
                  </a:lnTo>
                  <a:lnTo>
                    <a:pt x="50" y="210"/>
                  </a:lnTo>
                  <a:lnTo>
                    <a:pt x="56" y="206"/>
                  </a:lnTo>
                  <a:lnTo>
                    <a:pt x="56" y="196"/>
                  </a:lnTo>
                  <a:lnTo>
                    <a:pt x="60" y="190"/>
                  </a:lnTo>
                  <a:lnTo>
                    <a:pt x="60" y="130"/>
                  </a:lnTo>
                  <a:lnTo>
                    <a:pt x="76" y="90"/>
                  </a:lnTo>
                  <a:lnTo>
                    <a:pt x="96" y="50"/>
                  </a:lnTo>
                  <a:lnTo>
                    <a:pt x="116" y="20"/>
                  </a:lnTo>
                  <a:lnTo>
                    <a:pt x="120" y="10"/>
                  </a:lnTo>
                  <a:lnTo>
                    <a:pt x="126" y="6"/>
                  </a:lnTo>
                  <a:lnTo>
                    <a:pt x="120" y="0"/>
                  </a:lnTo>
                  <a:lnTo>
                    <a:pt x="136" y="0"/>
                  </a:lnTo>
                  <a:lnTo>
                    <a:pt x="140" y="0"/>
                  </a:lnTo>
                  <a:lnTo>
                    <a:pt x="160" y="0"/>
                  </a:lnTo>
                  <a:lnTo>
                    <a:pt x="190" y="0"/>
                  </a:lnTo>
                  <a:lnTo>
                    <a:pt x="190" y="40"/>
                  </a:lnTo>
                  <a:lnTo>
                    <a:pt x="190" y="76"/>
                  </a:lnTo>
                  <a:lnTo>
                    <a:pt x="190" y="90"/>
                  </a:lnTo>
                  <a:lnTo>
                    <a:pt x="186" y="110"/>
                  </a:lnTo>
                  <a:lnTo>
                    <a:pt x="230" y="116"/>
                  </a:lnTo>
                  <a:lnTo>
                    <a:pt x="230" y="156"/>
                  </a:lnTo>
                  <a:lnTo>
                    <a:pt x="230" y="180"/>
                  </a:lnTo>
                  <a:lnTo>
                    <a:pt x="260" y="180"/>
                  </a:lnTo>
                  <a:lnTo>
                    <a:pt x="260" y="186"/>
                  </a:lnTo>
                  <a:lnTo>
                    <a:pt x="266" y="186"/>
                  </a:lnTo>
                  <a:lnTo>
                    <a:pt x="266" y="190"/>
                  </a:lnTo>
                  <a:lnTo>
                    <a:pt x="266" y="196"/>
                  </a:lnTo>
                  <a:lnTo>
                    <a:pt x="260" y="196"/>
                  </a:lnTo>
                  <a:lnTo>
                    <a:pt x="260" y="200"/>
                  </a:lnTo>
                  <a:lnTo>
                    <a:pt x="260" y="206"/>
                  </a:lnTo>
                  <a:lnTo>
                    <a:pt x="256" y="206"/>
                  </a:lnTo>
                  <a:lnTo>
                    <a:pt x="256" y="210"/>
                  </a:lnTo>
                  <a:lnTo>
                    <a:pt x="256" y="216"/>
                  </a:lnTo>
                  <a:lnTo>
                    <a:pt x="250" y="220"/>
                  </a:lnTo>
                  <a:lnTo>
                    <a:pt x="250" y="226"/>
                  </a:lnTo>
                  <a:lnTo>
                    <a:pt x="290" y="226"/>
                  </a:lnTo>
                  <a:lnTo>
                    <a:pt x="320" y="226"/>
                  </a:lnTo>
                  <a:lnTo>
                    <a:pt x="330" y="226"/>
                  </a:lnTo>
                  <a:lnTo>
                    <a:pt x="330" y="310"/>
                  </a:lnTo>
                  <a:lnTo>
                    <a:pt x="326" y="310"/>
                  </a:lnTo>
                  <a:lnTo>
                    <a:pt x="326" y="340"/>
                  </a:lnTo>
                  <a:lnTo>
                    <a:pt x="316" y="340"/>
                  </a:lnTo>
                  <a:lnTo>
                    <a:pt x="290" y="340"/>
                  </a:lnTo>
                  <a:lnTo>
                    <a:pt x="250" y="334"/>
                  </a:lnTo>
                  <a:lnTo>
                    <a:pt x="226" y="334"/>
                  </a:lnTo>
                  <a:lnTo>
                    <a:pt x="210" y="334"/>
                  </a:lnTo>
                  <a:lnTo>
                    <a:pt x="186" y="334"/>
                  </a:lnTo>
                  <a:lnTo>
                    <a:pt x="180" y="334"/>
                  </a:lnTo>
                  <a:lnTo>
                    <a:pt x="146" y="334"/>
                  </a:lnTo>
                  <a:lnTo>
                    <a:pt x="110" y="330"/>
                  </a:lnTo>
                  <a:lnTo>
                    <a:pt x="70" y="330"/>
                  </a:lnTo>
                  <a:lnTo>
                    <a:pt x="30" y="330"/>
                  </a:lnTo>
                  <a:lnTo>
                    <a:pt x="6" y="330"/>
                  </a:lnTo>
                  <a:lnTo>
                    <a:pt x="0" y="310"/>
                  </a:lnTo>
                  <a:lnTo>
                    <a:pt x="0" y="30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 name="Freeform 356">
              <a:extLst>
                <a:ext uri="{FF2B5EF4-FFF2-40B4-BE49-F238E27FC236}">
                  <a16:creationId xmlns:a16="http://schemas.microsoft.com/office/drawing/2014/main" id="{40F71445-045D-81CE-E2B2-A4C7BD6A1794}"/>
                </a:ext>
              </a:extLst>
            </p:cNvPr>
            <p:cNvSpPr>
              <a:spLocks/>
            </p:cNvSpPr>
            <p:nvPr/>
          </p:nvSpPr>
          <p:spPr bwMode="auto">
            <a:xfrm>
              <a:off x="1968500" y="542925"/>
              <a:ext cx="263525" cy="482600"/>
            </a:xfrm>
            <a:custGeom>
              <a:avLst/>
              <a:gdLst>
                <a:gd name="T0" fmla="*/ 0 w 166"/>
                <a:gd name="T1" fmla="*/ 0 h 304"/>
                <a:gd name="T2" fmla="*/ 142875 w 166"/>
                <a:gd name="T3" fmla="*/ 6350 h 304"/>
                <a:gd name="T4" fmla="*/ 238125 w 166"/>
                <a:gd name="T5" fmla="*/ 6350 h 304"/>
                <a:gd name="T6" fmla="*/ 254000 w 166"/>
                <a:gd name="T7" fmla="*/ 6350 h 304"/>
                <a:gd name="T8" fmla="*/ 263525 w 166"/>
                <a:gd name="T9" fmla="*/ 15875 h 304"/>
                <a:gd name="T10" fmla="*/ 254000 w 166"/>
                <a:gd name="T11" fmla="*/ 22225 h 304"/>
                <a:gd name="T12" fmla="*/ 247650 w 166"/>
                <a:gd name="T13" fmla="*/ 38100 h 304"/>
                <a:gd name="T14" fmla="*/ 215900 w 166"/>
                <a:gd name="T15" fmla="*/ 85725 h 304"/>
                <a:gd name="T16" fmla="*/ 184150 w 166"/>
                <a:gd name="T17" fmla="*/ 149225 h 304"/>
                <a:gd name="T18" fmla="*/ 158750 w 166"/>
                <a:gd name="T19" fmla="*/ 212725 h 304"/>
                <a:gd name="T20" fmla="*/ 158750 w 166"/>
                <a:gd name="T21" fmla="*/ 307975 h 304"/>
                <a:gd name="T22" fmla="*/ 152400 w 166"/>
                <a:gd name="T23" fmla="*/ 317500 h 304"/>
                <a:gd name="T24" fmla="*/ 152400 w 166"/>
                <a:gd name="T25" fmla="*/ 333375 h 304"/>
                <a:gd name="T26" fmla="*/ 142875 w 166"/>
                <a:gd name="T27" fmla="*/ 339725 h 304"/>
                <a:gd name="T28" fmla="*/ 111125 w 166"/>
                <a:gd name="T29" fmla="*/ 387350 h 304"/>
                <a:gd name="T30" fmla="*/ 111125 w 166"/>
                <a:gd name="T31" fmla="*/ 425450 h 304"/>
                <a:gd name="T32" fmla="*/ 63500 w 166"/>
                <a:gd name="T33" fmla="*/ 482600 h 304"/>
                <a:gd name="T34" fmla="*/ 25400 w 166"/>
                <a:gd name="T35" fmla="*/ 244475 h 304"/>
                <a:gd name="T36" fmla="*/ 15875 w 166"/>
                <a:gd name="T37" fmla="*/ 165100 h 304"/>
                <a:gd name="T38" fmla="*/ 0 w 166"/>
                <a:gd name="T39" fmla="*/ 0 h 3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304"/>
                <a:gd name="T62" fmla="*/ 166 w 166"/>
                <a:gd name="T63" fmla="*/ 304 h 30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304">
                  <a:moveTo>
                    <a:pt x="0" y="0"/>
                  </a:moveTo>
                  <a:lnTo>
                    <a:pt x="90" y="4"/>
                  </a:lnTo>
                  <a:lnTo>
                    <a:pt x="150" y="4"/>
                  </a:lnTo>
                  <a:lnTo>
                    <a:pt x="160" y="4"/>
                  </a:lnTo>
                  <a:lnTo>
                    <a:pt x="166" y="10"/>
                  </a:lnTo>
                  <a:lnTo>
                    <a:pt x="160" y="14"/>
                  </a:lnTo>
                  <a:lnTo>
                    <a:pt x="156" y="24"/>
                  </a:lnTo>
                  <a:lnTo>
                    <a:pt x="136" y="54"/>
                  </a:lnTo>
                  <a:lnTo>
                    <a:pt x="116" y="94"/>
                  </a:lnTo>
                  <a:lnTo>
                    <a:pt x="100" y="134"/>
                  </a:lnTo>
                  <a:lnTo>
                    <a:pt x="100" y="194"/>
                  </a:lnTo>
                  <a:lnTo>
                    <a:pt x="96" y="200"/>
                  </a:lnTo>
                  <a:lnTo>
                    <a:pt x="96" y="210"/>
                  </a:lnTo>
                  <a:lnTo>
                    <a:pt x="90" y="214"/>
                  </a:lnTo>
                  <a:lnTo>
                    <a:pt x="70" y="244"/>
                  </a:lnTo>
                  <a:lnTo>
                    <a:pt x="70" y="268"/>
                  </a:lnTo>
                  <a:lnTo>
                    <a:pt x="40" y="304"/>
                  </a:lnTo>
                  <a:lnTo>
                    <a:pt x="16" y="154"/>
                  </a:lnTo>
                  <a:lnTo>
                    <a:pt x="10" y="104"/>
                  </a:lnTo>
                  <a:lnTo>
                    <a:pt x="0" y="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 name="Freeform 358">
              <a:extLst>
                <a:ext uri="{FF2B5EF4-FFF2-40B4-BE49-F238E27FC236}">
                  <a16:creationId xmlns:a16="http://schemas.microsoft.com/office/drawing/2014/main" id="{68340CAD-34CA-4AA2-E443-72F7BADC06F7}"/>
                </a:ext>
              </a:extLst>
            </p:cNvPr>
            <p:cNvSpPr>
              <a:spLocks/>
            </p:cNvSpPr>
            <p:nvPr/>
          </p:nvSpPr>
          <p:spPr bwMode="auto">
            <a:xfrm>
              <a:off x="3498850" y="574675"/>
              <a:ext cx="428625" cy="457200"/>
            </a:xfrm>
            <a:custGeom>
              <a:avLst/>
              <a:gdLst>
                <a:gd name="T0" fmla="*/ 15875 w 270"/>
                <a:gd name="T1" fmla="*/ 31750 h 288"/>
                <a:gd name="T2" fmla="*/ 31750 w 270"/>
                <a:gd name="T3" fmla="*/ 15875 h 288"/>
                <a:gd name="T4" fmla="*/ 57150 w 270"/>
                <a:gd name="T5" fmla="*/ 0 h 288"/>
                <a:gd name="T6" fmla="*/ 260350 w 270"/>
                <a:gd name="T7" fmla="*/ 6350 h 288"/>
                <a:gd name="T8" fmla="*/ 260350 w 270"/>
                <a:gd name="T9" fmla="*/ 22225 h 288"/>
                <a:gd name="T10" fmla="*/ 276225 w 270"/>
                <a:gd name="T11" fmla="*/ 47625 h 288"/>
                <a:gd name="T12" fmla="*/ 285750 w 270"/>
                <a:gd name="T13" fmla="*/ 79375 h 288"/>
                <a:gd name="T14" fmla="*/ 371475 w 270"/>
                <a:gd name="T15" fmla="*/ 117475 h 288"/>
                <a:gd name="T16" fmla="*/ 371475 w 270"/>
                <a:gd name="T17" fmla="*/ 101600 h 288"/>
                <a:gd name="T18" fmla="*/ 396875 w 270"/>
                <a:gd name="T19" fmla="*/ 101600 h 288"/>
                <a:gd name="T20" fmla="*/ 403225 w 270"/>
                <a:gd name="T21" fmla="*/ 127000 h 288"/>
                <a:gd name="T22" fmla="*/ 396875 w 270"/>
                <a:gd name="T23" fmla="*/ 158750 h 288"/>
                <a:gd name="T24" fmla="*/ 403225 w 270"/>
                <a:gd name="T25" fmla="*/ 180975 h 288"/>
                <a:gd name="T26" fmla="*/ 412750 w 270"/>
                <a:gd name="T27" fmla="*/ 196850 h 288"/>
                <a:gd name="T28" fmla="*/ 419100 w 270"/>
                <a:gd name="T29" fmla="*/ 222250 h 288"/>
                <a:gd name="T30" fmla="*/ 387350 w 270"/>
                <a:gd name="T31" fmla="*/ 269875 h 288"/>
                <a:gd name="T32" fmla="*/ 371475 w 270"/>
                <a:gd name="T33" fmla="*/ 292100 h 288"/>
                <a:gd name="T34" fmla="*/ 381000 w 270"/>
                <a:gd name="T35" fmla="*/ 317500 h 288"/>
                <a:gd name="T36" fmla="*/ 371475 w 270"/>
                <a:gd name="T37" fmla="*/ 339725 h 288"/>
                <a:gd name="T38" fmla="*/ 349250 w 270"/>
                <a:gd name="T39" fmla="*/ 349250 h 288"/>
                <a:gd name="T40" fmla="*/ 317500 w 270"/>
                <a:gd name="T41" fmla="*/ 349250 h 288"/>
                <a:gd name="T42" fmla="*/ 292100 w 270"/>
                <a:gd name="T43" fmla="*/ 339725 h 288"/>
                <a:gd name="T44" fmla="*/ 260350 w 270"/>
                <a:gd name="T45" fmla="*/ 333375 h 288"/>
                <a:gd name="T46" fmla="*/ 244475 w 270"/>
                <a:gd name="T47" fmla="*/ 333375 h 288"/>
                <a:gd name="T48" fmla="*/ 228600 w 270"/>
                <a:gd name="T49" fmla="*/ 349250 h 288"/>
                <a:gd name="T50" fmla="*/ 206375 w 270"/>
                <a:gd name="T51" fmla="*/ 355600 h 288"/>
                <a:gd name="T52" fmla="*/ 196850 w 270"/>
                <a:gd name="T53" fmla="*/ 377825 h 288"/>
                <a:gd name="T54" fmla="*/ 196850 w 270"/>
                <a:gd name="T55" fmla="*/ 409575 h 288"/>
                <a:gd name="T56" fmla="*/ 174625 w 270"/>
                <a:gd name="T57" fmla="*/ 419100 h 288"/>
                <a:gd name="T58" fmla="*/ 158750 w 270"/>
                <a:gd name="T59" fmla="*/ 434975 h 288"/>
                <a:gd name="T60" fmla="*/ 149225 w 270"/>
                <a:gd name="T61" fmla="*/ 457200 h 288"/>
                <a:gd name="T62" fmla="*/ 127000 w 270"/>
                <a:gd name="T63" fmla="*/ 450850 h 288"/>
                <a:gd name="T64" fmla="*/ 111125 w 270"/>
                <a:gd name="T65" fmla="*/ 441325 h 288"/>
                <a:gd name="T66" fmla="*/ 95250 w 270"/>
                <a:gd name="T67" fmla="*/ 441325 h 288"/>
                <a:gd name="T68" fmla="*/ 73025 w 270"/>
                <a:gd name="T69" fmla="*/ 434975 h 288"/>
                <a:gd name="T70" fmla="*/ 47625 w 270"/>
                <a:gd name="T71" fmla="*/ 425450 h 288"/>
                <a:gd name="T72" fmla="*/ 31750 w 270"/>
                <a:gd name="T73" fmla="*/ 450850 h 288"/>
                <a:gd name="T74" fmla="*/ 88900 w 270"/>
                <a:gd name="T75" fmla="*/ 339725 h 288"/>
                <a:gd name="T76" fmla="*/ 73025 w 270"/>
                <a:gd name="T77" fmla="*/ 244475 h 288"/>
                <a:gd name="T78" fmla="*/ 47625 w 270"/>
                <a:gd name="T79" fmla="*/ 244475 h 288"/>
                <a:gd name="T80" fmla="*/ 41275 w 270"/>
                <a:gd name="T81" fmla="*/ 212725 h 288"/>
                <a:gd name="T82" fmla="*/ 31750 w 270"/>
                <a:gd name="T83" fmla="*/ 196850 h 288"/>
                <a:gd name="T84" fmla="*/ 47625 w 270"/>
                <a:gd name="T85" fmla="*/ 165100 h 288"/>
                <a:gd name="T86" fmla="*/ 73025 w 270"/>
                <a:gd name="T87" fmla="*/ 142875 h 288"/>
                <a:gd name="T88" fmla="*/ 63500 w 270"/>
                <a:gd name="T89" fmla="*/ 117475 h 288"/>
                <a:gd name="T90" fmla="*/ 47625 w 270"/>
                <a:gd name="T91" fmla="*/ 85725 h 288"/>
                <a:gd name="T92" fmla="*/ 31750 w 270"/>
                <a:gd name="T93" fmla="*/ 79375 h 288"/>
                <a:gd name="T94" fmla="*/ 9525 w 270"/>
                <a:gd name="T95" fmla="*/ 63500 h 2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0"/>
                <a:gd name="T145" fmla="*/ 0 h 288"/>
                <a:gd name="T146" fmla="*/ 270 w 270"/>
                <a:gd name="T147" fmla="*/ 288 h 2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0" h="288">
                  <a:moveTo>
                    <a:pt x="0" y="24"/>
                  </a:moveTo>
                  <a:lnTo>
                    <a:pt x="6" y="24"/>
                  </a:lnTo>
                  <a:lnTo>
                    <a:pt x="6" y="20"/>
                  </a:lnTo>
                  <a:lnTo>
                    <a:pt x="10" y="20"/>
                  </a:lnTo>
                  <a:lnTo>
                    <a:pt x="10" y="14"/>
                  </a:lnTo>
                  <a:lnTo>
                    <a:pt x="16" y="14"/>
                  </a:lnTo>
                  <a:lnTo>
                    <a:pt x="16" y="10"/>
                  </a:lnTo>
                  <a:lnTo>
                    <a:pt x="20" y="10"/>
                  </a:lnTo>
                  <a:lnTo>
                    <a:pt x="20" y="4"/>
                  </a:lnTo>
                  <a:lnTo>
                    <a:pt x="26" y="4"/>
                  </a:lnTo>
                  <a:lnTo>
                    <a:pt x="30" y="0"/>
                  </a:lnTo>
                  <a:lnTo>
                    <a:pt x="36" y="0"/>
                  </a:lnTo>
                  <a:lnTo>
                    <a:pt x="66" y="0"/>
                  </a:lnTo>
                  <a:lnTo>
                    <a:pt x="120" y="0"/>
                  </a:lnTo>
                  <a:lnTo>
                    <a:pt x="164" y="0"/>
                  </a:lnTo>
                  <a:lnTo>
                    <a:pt x="164" y="4"/>
                  </a:lnTo>
                  <a:lnTo>
                    <a:pt x="164" y="10"/>
                  </a:lnTo>
                  <a:lnTo>
                    <a:pt x="160" y="10"/>
                  </a:lnTo>
                  <a:lnTo>
                    <a:pt x="160" y="14"/>
                  </a:lnTo>
                  <a:lnTo>
                    <a:pt x="164" y="14"/>
                  </a:lnTo>
                  <a:lnTo>
                    <a:pt x="164" y="20"/>
                  </a:lnTo>
                  <a:lnTo>
                    <a:pt x="164" y="24"/>
                  </a:lnTo>
                  <a:lnTo>
                    <a:pt x="170" y="24"/>
                  </a:lnTo>
                  <a:lnTo>
                    <a:pt x="174" y="30"/>
                  </a:lnTo>
                  <a:lnTo>
                    <a:pt x="174" y="34"/>
                  </a:lnTo>
                  <a:lnTo>
                    <a:pt x="180" y="40"/>
                  </a:lnTo>
                  <a:lnTo>
                    <a:pt x="180" y="44"/>
                  </a:lnTo>
                  <a:lnTo>
                    <a:pt x="180" y="50"/>
                  </a:lnTo>
                  <a:lnTo>
                    <a:pt x="214" y="60"/>
                  </a:lnTo>
                  <a:lnTo>
                    <a:pt x="220" y="64"/>
                  </a:lnTo>
                  <a:lnTo>
                    <a:pt x="220" y="74"/>
                  </a:lnTo>
                  <a:lnTo>
                    <a:pt x="234" y="74"/>
                  </a:lnTo>
                  <a:lnTo>
                    <a:pt x="234" y="70"/>
                  </a:lnTo>
                  <a:lnTo>
                    <a:pt x="230" y="70"/>
                  </a:lnTo>
                  <a:lnTo>
                    <a:pt x="230" y="64"/>
                  </a:lnTo>
                  <a:lnTo>
                    <a:pt x="234" y="64"/>
                  </a:lnTo>
                  <a:lnTo>
                    <a:pt x="240" y="64"/>
                  </a:lnTo>
                  <a:lnTo>
                    <a:pt x="244" y="60"/>
                  </a:lnTo>
                  <a:lnTo>
                    <a:pt x="244" y="64"/>
                  </a:lnTo>
                  <a:lnTo>
                    <a:pt x="250" y="64"/>
                  </a:lnTo>
                  <a:lnTo>
                    <a:pt x="250" y="70"/>
                  </a:lnTo>
                  <a:lnTo>
                    <a:pt x="254" y="70"/>
                  </a:lnTo>
                  <a:lnTo>
                    <a:pt x="254" y="74"/>
                  </a:lnTo>
                  <a:lnTo>
                    <a:pt x="254" y="80"/>
                  </a:lnTo>
                  <a:lnTo>
                    <a:pt x="250" y="84"/>
                  </a:lnTo>
                  <a:lnTo>
                    <a:pt x="250" y="90"/>
                  </a:lnTo>
                  <a:lnTo>
                    <a:pt x="250" y="94"/>
                  </a:lnTo>
                  <a:lnTo>
                    <a:pt x="250" y="100"/>
                  </a:lnTo>
                  <a:lnTo>
                    <a:pt x="250" y="104"/>
                  </a:lnTo>
                  <a:lnTo>
                    <a:pt x="250" y="110"/>
                  </a:lnTo>
                  <a:lnTo>
                    <a:pt x="254" y="110"/>
                  </a:lnTo>
                  <a:lnTo>
                    <a:pt x="254" y="114"/>
                  </a:lnTo>
                  <a:lnTo>
                    <a:pt x="260" y="114"/>
                  </a:lnTo>
                  <a:lnTo>
                    <a:pt x="260" y="120"/>
                  </a:lnTo>
                  <a:lnTo>
                    <a:pt x="264" y="120"/>
                  </a:lnTo>
                  <a:lnTo>
                    <a:pt x="260" y="124"/>
                  </a:lnTo>
                  <a:lnTo>
                    <a:pt x="260" y="130"/>
                  </a:lnTo>
                  <a:lnTo>
                    <a:pt x="260" y="134"/>
                  </a:lnTo>
                  <a:lnTo>
                    <a:pt x="264" y="134"/>
                  </a:lnTo>
                  <a:lnTo>
                    <a:pt x="264" y="140"/>
                  </a:lnTo>
                  <a:lnTo>
                    <a:pt x="270" y="140"/>
                  </a:lnTo>
                  <a:lnTo>
                    <a:pt x="270" y="164"/>
                  </a:lnTo>
                  <a:lnTo>
                    <a:pt x="250" y="170"/>
                  </a:lnTo>
                  <a:lnTo>
                    <a:pt x="244" y="170"/>
                  </a:lnTo>
                  <a:lnTo>
                    <a:pt x="240" y="174"/>
                  </a:lnTo>
                  <a:lnTo>
                    <a:pt x="240" y="180"/>
                  </a:lnTo>
                  <a:lnTo>
                    <a:pt x="234" y="180"/>
                  </a:lnTo>
                  <a:lnTo>
                    <a:pt x="234" y="184"/>
                  </a:lnTo>
                  <a:lnTo>
                    <a:pt x="234" y="190"/>
                  </a:lnTo>
                  <a:lnTo>
                    <a:pt x="234" y="194"/>
                  </a:lnTo>
                  <a:lnTo>
                    <a:pt x="240" y="194"/>
                  </a:lnTo>
                  <a:lnTo>
                    <a:pt x="240" y="200"/>
                  </a:lnTo>
                  <a:lnTo>
                    <a:pt x="240" y="204"/>
                  </a:lnTo>
                  <a:lnTo>
                    <a:pt x="234" y="204"/>
                  </a:lnTo>
                  <a:lnTo>
                    <a:pt x="234" y="210"/>
                  </a:lnTo>
                  <a:lnTo>
                    <a:pt x="234" y="214"/>
                  </a:lnTo>
                  <a:lnTo>
                    <a:pt x="230" y="214"/>
                  </a:lnTo>
                  <a:lnTo>
                    <a:pt x="230" y="220"/>
                  </a:lnTo>
                  <a:lnTo>
                    <a:pt x="224" y="220"/>
                  </a:lnTo>
                  <a:lnTo>
                    <a:pt x="220" y="220"/>
                  </a:lnTo>
                  <a:lnTo>
                    <a:pt x="214" y="220"/>
                  </a:lnTo>
                  <a:lnTo>
                    <a:pt x="210" y="220"/>
                  </a:lnTo>
                  <a:lnTo>
                    <a:pt x="204" y="220"/>
                  </a:lnTo>
                  <a:lnTo>
                    <a:pt x="200" y="220"/>
                  </a:lnTo>
                  <a:lnTo>
                    <a:pt x="194" y="220"/>
                  </a:lnTo>
                  <a:lnTo>
                    <a:pt x="190" y="220"/>
                  </a:lnTo>
                  <a:lnTo>
                    <a:pt x="190" y="214"/>
                  </a:lnTo>
                  <a:lnTo>
                    <a:pt x="184" y="214"/>
                  </a:lnTo>
                  <a:lnTo>
                    <a:pt x="180" y="210"/>
                  </a:lnTo>
                  <a:lnTo>
                    <a:pt x="174" y="210"/>
                  </a:lnTo>
                  <a:lnTo>
                    <a:pt x="170" y="210"/>
                  </a:lnTo>
                  <a:lnTo>
                    <a:pt x="164" y="210"/>
                  </a:lnTo>
                  <a:lnTo>
                    <a:pt x="164" y="204"/>
                  </a:lnTo>
                  <a:lnTo>
                    <a:pt x="160" y="204"/>
                  </a:lnTo>
                  <a:lnTo>
                    <a:pt x="160" y="210"/>
                  </a:lnTo>
                  <a:lnTo>
                    <a:pt x="154" y="210"/>
                  </a:lnTo>
                  <a:lnTo>
                    <a:pt x="154" y="214"/>
                  </a:lnTo>
                  <a:lnTo>
                    <a:pt x="150" y="214"/>
                  </a:lnTo>
                  <a:lnTo>
                    <a:pt x="144" y="214"/>
                  </a:lnTo>
                  <a:lnTo>
                    <a:pt x="144" y="220"/>
                  </a:lnTo>
                  <a:lnTo>
                    <a:pt x="140" y="220"/>
                  </a:lnTo>
                  <a:lnTo>
                    <a:pt x="140" y="224"/>
                  </a:lnTo>
                  <a:lnTo>
                    <a:pt x="134" y="224"/>
                  </a:lnTo>
                  <a:lnTo>
                    <a:pt x="130" y="224"/>
                  </a:lnTo>
                  <a:lnTo>
                    <a:pt x="130" y="230"/>
                  </a:lnTo>
                  <a:lnTo>
                    <a:pt x="130" y="234"/>
                  </a:lnTo>
                  <a:lnTo>
                    <a:pt x="130" y="238"/>
                  </a:lnTo>
                  <a:lnTo>
                    <a:pt x="124" y="238"/>
                  </a:lnTo>
                  <a:lnTo>
                    <a:pt x="124" y="244"/>
                  </a:lnTo>
                  <a:lnTo>
                    <a:pt x="124" y="248"/>
                  </a:lnTo>
                  <a:lnTo>
                    <a:pt x="124" y="254"/>
                  </a:lnTo>
                  <a:lnTo>
                    <a:pt x="124" y="258"/>
                  </a:lnTo>
                  <a:lnTo>
                    <a:pt x="120" y="258"/>
                  </a:lnTo>
                  <a:lnTo>
                    <a:pt x="114" y="258"/>
                  </a:lnTo>
                  <a:lnTo>
                    <a:pt x="110" y="258"/>
                  </a:lnTo>
                  <a:lnTo>
                    <a:pt x="110" y="264"/>
                  </a:lnTo>
                  <a:lnTo>
                    <a:pt x="104" y="264"/>
                  </a:lnTo>
                  <a:lnTo>
                    <a:pt x="100" y="264"/>
                  </a:lnTo>
                  <a:lnTo>
                    <a:pt x="100" y="268"/>
                  </a:lnTo>
                  <a:lnTo>
                    <a:pt x="100" y="274"/>
                  </a:lnTo>
                  <a:lnTo>
                    <a:pt x="100" y="278"/>
                  </a:lnTo>
                  <a:lnTo>
                    <a:pt x="94" y="278"/>
                  </a:lnTo>
                  <a:lnTo>
                    <a:pt x="94" y="284"/>
                  </a:lnTo>
                  <a:lnTo>
                    <a:pt x="94" y="288"/>
                  </a:lnTo>
                  <a:lnTo>
                    <a:pt x="90" y="288"/>
                  </a:lnTo>
                  <a:lnTo>
                    <a:pt x="84" y="288"/>
                  </a:lnTo>
                  <a:lnTo>
                    <a:pt x="84" y="284"/>
                  </a:lnTo>
                  <a:lnTo>
                    <a:pt x="80" y="284"/>
                  </a:lnTo>
                  <a:lnTo>
                    <a:pt x="76" y="278"/>
                  </a:lnTo>
                  <a:lnTo>
                    <a:pt x="76" y="284"/>
                  </a:lnTo>
                  <a:lnTo>
                    <a:pt x="76" y="278"/>
                  </a:lnTo>
                  <a:lnTo>
                    <a:pt x="70" y="278"/>
                  </a:lnTo>
                  <a:lnTo>
                    <a:pt x="70" y="274"/>
                  </a:lnTo>
                  <a:lnTo>
                    <a:pt x="66" y="274"/>
                  </a:lnTo>
                  <a:lnTo>
                    <a:pt x="66" y="278"/>
                  </a:lnTo>
                  <a:lnTo>
                    <a:pt x="60" y="278"/>
                  </a:lnTo>
                  <a:lnTo>
                    <a:pt x="56" y="278"/>
                  </a:lnTo>
                  <a:lnTo>
                    <a:pt x="50" y="278"/>
                  </a:lnTo>
                  <a:lnTo>
                    <a:pt x="50" y="274"/>
                  </a:lnTo>
                  <a:lnTo>
                    <a:pt x="46" y="274"/>
                  </a:lnTo>
                  <a:lnTo>
                    <a:pt x="40" y="274"/>
                  </a:lnTo>
                  <a:lnTo>
                    <a:pt x="40" y="268"/>
                  </a:lnTo>
                  <a:lnTo>
                    <a:pt x="36" y="268"/>
                  </a:lnTo>
                  <a:lnTo>
                    <a:pt x="30" y="268"/>
                  </a:lnTo>
                  <a:lnTo>
                    <a:pt x="26" y="268"/>
                  </a:lnTo>
                  <a:lnTo>
                    <a:pt x="26" y="274"/>
                  </a:lnTo>
                  <a:lnTo>
                    <a:pt x="26" y="278"/>
                  </a:lnTo>
                  <a:lnTo>
                    <a:pt x="20" y="284"/>
                  </a:lnTo>
                  <a:lnTo>
                    <a:pt x="16" y="278"/>
                  </a:lnTo>
                  <a:lnTo>
                    <a:pt x="10" y="284"/>
                  </a:lnTo>
                  <a:lnTo>
                    <a:pt x="50" y="214"/>
                  </a:lnTo>
                  <a:lnTo>
                    <a:pt x="56" y="214"/>
                  </a:lnTo>
                  <a:lnTo>
                    <a:pt x="60" y="154"/>
                  </a:lnTo>
                  <a:lnTo>
                    <a:pt x="56" y="154"/>
                  </a:lnTo>
                  <a:lnTo>
                    <a:pt x="50" y="154"/>
                  </a:lnTo>
                  <a:lnTo>
                    <a:pt x="46" y="154"/>
                  </a:lnTo>
                  <a:lnTo>
                    <a:pt x="40" y="154"/>
                  </a:lnTo>
                  <a:lnTo>
                    <a:pt x="36" y="160"/>
                  </a:lnTo>
                  <a:lnTo>
                    <a:pt x="36" y="154"/>
                  </a:lnTo>
                  <a:lnTo>
                    <a:pt x="30" y="154"/>
                  </a:lnTo>
                  <a:lnTo>
                    <a:pt x="26" y="150"/>
                  </a:lnTo>
                  <a:lnTo>
                    <a:pt x="26" y="144"/>
                  </a:lnTo>
                  <a:lnTo>
                    <a:pt x="26" y="140"/>
                  </a:lnTo>
                  <a:lnTo>
                    <a:pt x="26" y="134"/>
                  </a:lnTo>
                  <a:lnTo>
                    <a:pt x="20" y="134"/>
                  </a:lnTo>
                  <a:lnTo>
                    <a:pt x="26" y="130"/>
                  </a:lnTo>
                  <a:lnTo>
                    <a:pt x="20" y="130"/>
                  </a:lnTo>
                  <a:lnTo>
                    <a:pt x="20" y="124"/>
                  </a:lnTo>
                  <a:lnTo>
                    <a:pt x="20" y="120"/>
                  </a:lnTo>
                  <a:lnTo>
                    <a:pt x="26" y="114"/>
                  </a:lnTo>
                  <a:lnTo>
                    <a:pt x="26" y="110"/>
                  </a:lnTo>
                  <a:lnTo>
                    <a:pt x="30" y="104"/>
                  </a:lnTo>
                  <a:lnTo>
                    <a:pt x="36" y="100"/>
                  </a:lnTo>
                  <a:lnTo>
                    <a:pt x="40" y="100"/>
                  </a:lnTo>
                  <a:lnTo>
                    <a:pt x="46" y="94"/>
                  </a:lnTo>
                  <a:lnTo>
                    <a:pt x="46" y="90"/>
                  </a:lnTo>
                  <a:lnTo>
                    <a:pt x="46" y="84"/>
                  </a:lnTo>
                  <a:lnTo>
                    <a:pt x="50" y="80"/>
                  </a:lnTo>
                  <a:lnTo>
                    <a:pt x="46" y="80"/>
                  </a:lnTo>
                  <a:lnTo>
                    <a:pt x="40" y="74"/>
                  </a:lnTo>
                  <a:lnTo>
                    <a:pt x="40" y="70"/>
                  </a:lnTo>
                  <a:lnTo>
                    <a:pt x="36" y="64"/>
                  </a:lnTo>
                  <a:lnTo>
                    <a:pt x="36" y="60"/>
                  </a:lnTo>
                  <a:lnTo>
                    <a:pt x="30" y="54"/>
                  </a:lnTo>
                  <a:lnTo>
                    <a:pt x="30" y="60"/>
                  </a:lnTo>
                  <a:lnTo>
                    <a:pt x="26" y="54"/>
                  </a:lnTo>
                  <a:lnTo>
                    <a:pt x="20" y="54"/>
                  </a:lnTo>
                  <a:lnTo>
                    <a:pt x="20" y="50"/>
                  </a:lnTo>
                  <a:lnTo>
                    <a:pt x="16" y="50"/>
                  </a:lnTo>
                  <a:lnTo>
                    <a:pt x="10" y="44"/>
                  </a:lnTo>
                  <a:lnTo>
                    <a:pt x="10" y="40"/>
                  </a:lnTo>
                  <a:lnTo>
                    <a:pt x="6" y="40"/>
                  </a:lnTo>
                  <a:lnTo>
                    <a:pt x="6" y="34"/>
                  </a:lnTo>
                  <a:lnTo>
                    <a:pt x="0" y="30"/>
                  </a:lnTo>
                  <a:lnTo>
                    <a:pt x="0" y="2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 name="Freeform 360">
              <a:extLst>
                <a:ext uri="{FF2B5EF4-FFF2-40B4-BE49-F238E27FC236}">
                  <a16:creationId xmlns:a16="http://schemas.microsoft.com/office/drawing/2014/main" id="{D17CF615-2F06-35D3-E6D1-A22C0BE86233}"/>
                </a:ext>
              </a:extLst>
            </p:cNvPr>
            <p:cNvSpPr>
              <a:spLocks/>
            </p:cNvSpPr>
            <p:nvPr/>
          </p:nvSpPr>
          <p:spPr bwMode="auto">
            <a:xfrm>
              <a:off x="2327275" y="549275"/>
              <a:ext cx="317500" cy="295275"/>
            </a:xfrm>
            <a:custGeom>
              <a:avLst/>
              <a:gdLst>
                <a:gd name="T0" fmla="*/ 6350 w 200"/>
                <a:gd name="T1" fmla="*/ 0 h 186"/>
                <a:gd name="T2" fmla="*/ 127000 w 200"/>
                <a:gd name="T3" fmla="*/ 0 h 186"/>
                <a:gd name="T4" fmla="*/ 317500 w 200"/>
                <a:gd name="T5" fmla="*/ 9525 h 186"/>
                <a:gd name="T6" fmla="*/ 317500 w 200"/>
                <a:gd name="T7" fmla="*/ 25400 h 186"/>
                <a:gd name="T8" fmla="*/ 292100 w 200"/>
                <a:gd name="T9" fmla="*/ 25400 h 186"/>
                <a:gd name="T10" fmla="*/ 292100 w 200"/>
                <a:gd name="T11" fmla="*/ 63500 h 186"/>
                <a:gd name="T12" fmla="*/ 292100 w 200"/>
                <a:gd name="T13" fmla="*/ 73025 h 186"/>
                <a:gd name="T14" fmla="*/ 285750 w 200"/>
                <a:gd name="T15" fmla="*/ 79375 h 186"/>
                <a:gd name="T16" fmla="*/ 285750 w 200"/>
                <a:gd name="T17" fmla="*/ 88900 h 186"/>
                <a:gd name="T18" fmla="*/ 285750 w 200"/>
                <a:gd name="T19" fmla="*/ 95250 h 186"/>
                <a:gd name="T20" fmla="*/ 276225 w 200"/>
                <a:gd name="T21" fmla="*/ 95250 h 186"/>
                <a:gd name="T22" fmla="*/ 276225 w 200"/>
                <a:gd name="T23" fmla="*/ 104775 h 186"/>
                <a:gd name="T24" fmla="*/ 276225 w 200"/>
                <a:gd name="T25" fmla="*/ 111125 h 186"/>
                <a:gd name="T26" fmla="*/ 276225 w 200"/>
                <a:gd name="T27" fmla="*/ 120650 h 186"/>
                <a:gd name="T28" fmla="*/ 260350 w 200"/>
                <a:gd name="T29" fmla="*/ 120650 h 186"/>
                <a:gd name="T30" fmla="*/ 260350 w 200"/>
                <a:gd name="T31" fmla="*/ 158750 h 186"/>
                <a:gd name="T32" fmla="*/ 254000 w 200"/>
                <a:gd name="T33" fmla="*/ 158750 h 186"/>
                <a:gd name="T34" fmla="*/ 254000 w 200"/>
                <a:gd name="T35" fmla="*/ 168275 h 186"/>
                <a:gd name="T36" fmla="*/ 244475 w 200"/>
                <a:gd name="T37" fmla="*/ 168275 h 186"/>
                <a:gd name="T38" fmla="*/ 222250 w 200"/>
                <a:gd name="T39" fmla="*/ 168275 h 186"/>
                <a:gd name="T40" fmla="*/ 222250 w 200"/>
                <a:gd name="T41" fmla="*/ 231775 h 186"/>
                <a:gd name="T42" fmla="*/ 190500 w 200"/>
                <a:gd name="T43" fmla="*/ 231775 h 186"/>
                <a:gd name="T44" fmla="*/ 174625 w 200"/>
                <a:gd name="T45" fmla="*/ 231775 h 186"/>
                <a:gd name="T46" fmla="*/ 174625 w 200"/>
                <a:gd name="T47" fmla="*/ 238125 h 186"/>
                <a:gd name="T48" fmla="*/ 158750 w 200"/>
                <a:gd name="T49" fmla="*/ 238125 h 186"/>
                <a:gd name="T50" fmla="*/ 158750 w 200"/>
                <a:gd name="T51" fmla="*/ 231775 h 186"/>
                <a:gd name="T52" fmla="*/ 142875 w 200"/>
                <a:gd name="T53" fmla="*/ 231775 h 186"/>
                <a:gd name="T54" fmla="*/ 142875 w 200"/>
                <a:gd name="T55" fmla="*/ 238125 h 186"/>
                <a:gd name="T56" fmla="*/ 142875 w 200"/>
                <a:gd name="T57" fmla="*/ 247650 h 186"/>
                <a:gd name="T58" fmla="*/ 142875 w 200"/>
                <a:gd name="T59" fmla="*/ 254000 h 186"/>
                <a:gd name="T60" fmla="*/ 133350 w 200"/>
                <a:gd name="T61" fmla="*/ 263525 h 186"/>
                <a:gd name="T62" fmla="*/ 133350 w 200"/>
                <a:gd name="T63" fmla="*/ 269875 h 186"/>
                <a:gd name="T64" fmla="*/ 133350 w 200"/>
                <a:gd name="T65" fmla="*/ 279400 h 186"/>
                <a:gd name="T66" fmla="*/ 133350 w 200"/>
                <a:gd name="T67" fmla="*/ 285750 h 186"/>
                <a:gd name="T68" fmla="*/ 127000 w 200"/>
                <a:gd name="T69" fmla="*/ 295275 h 186"/>
                <a:gd name="T70" fmla="*/ 117475 w 200"/>
                <a:gd name="T71" fmla="*/ 295275 h 186"/>
                <a:gd name="T72" fmla="*/ 117475 w 200"/>
                <a:gd name="T73" fmla="*/ 285750 h 186"/>
                <a:gd name="T74" fmla="*/ 69850 w 200"/>
                <a:gd name="T75" fmla="*/ 285750 h 186"/>
                <a:gd name="T76" fmla="*/ 69850 w 200"/>
                <a:gd name="T77" fmla="*/ 247650 h 186"/>
                <a:gd name="T78" fmla="*/ 69850 w 200"/>
                <a:gd name="T79" fmla="*/ 184150 h 186"/>
                <a:gd name="T80" fmla="*/ 0 w 200"/>
                <a:gd name="T81" fmla="*/ 174625 h 186"/>
                <a:gd name="T82" fmla="*/ 6350 w 200"/>
                <a:gd name="T83" fmla="*/ 142875 h 186"/>
                <a:gd name="T84" fmla="*/ 6350 w 200"/>
                <a:gd name="T85" fmla="*/ 120650 h 186"/>
                <a:gd name="T86" fmla="*/ 6350 w 200"/>
                <a:gd name="T87" fmla="*/ 63500 h 186"/>
                <a:gd name="T88" fmla="*/ 6350 w 200"/>
                <a:gd name="T89" fmla="*/ 0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0"/>
                <a:gd name="T136" fmla="*/ 0 h 186"/>
                <a:gd name="T137" fmla="*/ 200 w 200"/>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0" h="186">
                  <a:moveTo>
                    <a:pt x="4" y="0"/>
                  </a:moveTo>
                  <a:lnTo>
                    <a:pt x="80" y="0"/>
                  </a:lnTo>
                  <a:lnTo>
                    <a:pt x="200" y="6"/>
                  </a:lnTo>
                  <a:lnTo>
                    <a:pt x="200" y="16"/>
                  </a:lnTo>
                  <a:lnTo>
                    <a:pt x="184" y="16"/>
                  </a:lnTo>
                  <a:lnTo>
                    <a:pt x="184" y="40"/>
                  </a:lnTo>
                  <a:lnTo>
                    <a:pt x="184" y="46"/>
                  </a:lnTo>
                  <a:lnTo>
                    <a:pt x="180" y="50"/>
                  </a:lnTo>
                  <a:lnTo>
                    <a:pt x="180" y="56"/>
                  </a:lnTo>
                  <a:lnTo>
                    <a:pt x="180" y="60"/>
                  </a:lnTo>
                  <a:lnTo>
                    <a:pt x="174" y="60"/>
                  </a:lnTo>
                  <a:lnTo>
                    <a:pt x="174" y="66"/>
                  </a:lnTo>
                  <a:lnTo>
                    <a:pt x="174" y="70"/>
                  </a:lnTo>
                  <a:lnTo>
                    <a:pt x="174" y="76"/>
                  </a:lnTo>
                  <a:lnTo>
                    <a:pt x="164" y="76"/>
                  </a:lnTo>
                  <a:lnTo>
                    <a:pt x="164" y="100"/>
                  </a:lnTo>
                  <a:lnTo>
                    <a:pt x="160" y="100"/>
                  </a:lnTo>
                  <a:lnTo>
                    <a:pt x="160" y="106"/>
                  </a:lnTo>
                  <a:lnTo>
                    <a:pt x="154" y="106"/>
                  </a:lnTo>
                  <a:lnTo>
                    <a:pt x="140" y="106"/>
                  </a:lnTo>
                  <a:lnTo>
                    <a:pt x="140" y="146"/>
                  </a:lnTo>
                  <a:lnTo>
                    <a:pt x="120" y="146"/>
                  </a:lnTo>
                  <a:lnTo>
                    <a:pt x="110" y="146"/>
                  </a:lnTo>
                  <a:lnTo>
                    <a:pt x="110" y="150"/>
                  </a:lnTo>
                  <a:lnTo>
                    <a:pt x="100" y="150"/>
                  </a:lnTo>
                  <a:lnTo>
                    <a:pt x="100" y="146"/>
                  </a:lnTo>
                  <a:lnTo>
                    <a:pt x="90" y="146"/>
                  </a:lnTo>
                  <a:lnTo>
                    <a:pt x="90" y="150"/>
                  </a:lnTo>
                  <a:lnTo>
                    <a:pt x="90" y="156"/>
                  </a:lnTo>
                  <a:lnTo>
                    <a:pt x="90" y="160"/>
                  </a:lnTo>
                  <a:lnTo>
                    <a:pt x="84" y="166"/>
                  </a:lnTo>
                  <a:lnTo>
                    <a:pt x="84" y="170"/>
                  </a:lnTo>
                  <a:lnTo>
                    <a:pt x="84" y="176"/>
                  </a:lnTo>
                  <a:lnTo>
                    <a:pt x="84" y="180"/>
                  </a:lnTo>
                  <a:lnTo>
                    <a:pt x="80" y="186"/>
                  </a:lnTo>
                  <a:lnTo>
                    <a:pt x="74" y="186"/>
                  </a:lnTo>
                  <a:lnTo>
                    <a:pt x="74" y="180"/>
                  </a:lnTo>
                  <a:lnTo>
                    <a:pt x="44" y="180"/>
                  </a:lnTo>
                  <a:lnTo>
                    <a:pt x="44" y="156"/>
                  </a:lnTo>
                  <a:lnTo>
                    <a:pt x="44" y="116"/>
                  </a:lnTo>
                  <a:lnTo>
                    <a:pt x="0" y="110"/>
                  </a:lnTo>
                  <a:lnTo>
                    <a:pt x="4" y="90"/>
                  </a:lnTo>
                  <a:lnTo>
                    <a:pt x="4" y="76"/>
                  </a:lnTo>
                  <a:lnTo>
                    <a:pt x="4" y="40"/>
                  </a:lnTo>
                  <a:lnTo>
                    <a:pt x="4" y="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 name="Freeform 363">
              <a:extLst>
                <a:ext uri="{FF2B5EF4-FFF2-40B4-BE49-F238E27FC236}">
                  <a16:creationId xmlns:a16="http://schemas.microsoft.com/office/drawing/2014/main" id="{EE2A3A90-1AE0-7A7B-AD6C-96622B522825}"/>
                </a:ext>
              </a:extLst>
            </p:cNvPr>
            <p:cNvSpPr>
              <a:spLocks/>
            </p:cNvSpPr>
            <p:nvPr/>
          </p:nvSpPr>
          <p:spPr bwMode="auto">
            <a:xfrm>
              <a:off x="2428875" y="558800"/>
              <a:ext cx="396875" cy="488950"/>
            </a:xfrm>
            <a:custGeom>
              <a:avLst/>
              <a:gdLst>
                <a:gd name="T0" fmla="*/ 9525 w 250"/>
                <a:gd name="T1" fmla="*/ 323850 h 308"/>
                <a:gd name="T2" fmla="*/ 15875 w 250"/>
                <a:gd name="T3" fmla="*/ 307975 h 308"/>
                <a:gd name="T4" fmla="*/ 25400 w 250"/>
                <a:gd name="T5" fmla="*/ 292100 h 308"/>
                <a:gd name="T6" fmla="*/ 31750 w 250"/>
                <a:gd name="T7" fmla="*/ 269875 h 308"/>
                <a:gd name="T8" fmla="*/ 41275 w 250"/>
                <a:gd name="T9" fmla="*/ 244475 h 308"/>
                <a:gd name="T10" fmla="*/ 41275 w 250"/>
                <a:gd name="T11" fmla="*/ 222250 h 308"/>
                <a:gd name="T12" fmla="*/ 73025 w 250"/>
                <a:gd name="T13" fmla="*/ 228600 h 308"/>
                <a:gd name="T14" fmla="*/ 120650 w 250"/>
                <a:gd name="T15" fmla="*/ 222250 h 308"/>
                <a:gd name="T16" fmla="*/ 152400 w 250"/>
                <a:gd name="T17" fmla="*/ 158750 h 308"/>
                <a:gd name="T18" fmla="*/ 158750 w 250"/>
                <a:gd name="T19" fmla="*/ 111125 h 308"/>
                <a:gd name="T20" fmla="*/ 174625 w 250"/>
                <a:gd name="T21" fmla="*/ 95250 h 308"/>
                <a:gd name="T22" fmla="*/ 184150 w 250"/>
                <a:gd name="T23" fmla="*/ 79375 h 308"/>
                <a:gd name="T24" fmla="*/ 190500 w 250"/>
                <a:gd name="T25" fmla="*/ 53975 h 308"/>
                <a:gd name="T26" fmla="*/ 215900 w 250"/>
                <a:gd name="T27" fmla="*/ 0 h 308"/>
                <a:gd name="T28" fmla="*/ 387350 w 250"/>
                <a:gd name="T29" fmla="*/ 0 h 308"/>
                <a:gd name="T30" fmla="*/ 387350 w 250"/>
                <a:gd name="T31" fmla="*/ 22225 h 308"/>
                <a:gd name="T32" fmla="*/ 381000 w 250"/>
                <a:gd name="T33" fmla="*/ 38100 h 308"/>
                <a:gd name="T34" fmla="*/ 365125 w 250"/>
                <a:gd name="T35" fmla="*/ 53975 h 308"/>
                <a:gd name="T36" fmla="*/ 365125 w 250"/>
                <a:gd name="T37" fmla="*/ 79375 h 308"/>
                <a:gd name="T38" fmla="*/ 365125 w 250"/>
                <a:gd name="T39" fmla="*/ 101600 h 308"/>
                <a:gd name="T40" fmla="*/ 381000 w 250"/>
                <a:gd name="T41" fmla="*/ 111125 h 308"/>
                <a:gd name="T42" fmla="*/ 365125 w 250"/>
                <a:gd name="T43" fmla="*/ 127000 h 308"/>
                <a:gd name="T44" fmla="*/ 371475 w 250"/>
                <a:gd name="T45" fmla="*/ 142875 h 308"/>
                <a:gd name="T46" fmla="*/ 381000 w 250"/>
                <a:gd name="T47" fmla="*/ 158750 h 308"/>
                <a:gd name="T48" fmla="*/ 355600 w 250"/>
                <a:gd name="T49" fmla="*/ 165100 h 308"/>
                <a:gd name="T50" fmla="*/ 365125 w 250"/>
                <a:gd name="T51" fmla="*/ 180975 h 308"/>
                <a:gd name="T52" fmla="*/ 349250 w 250"/>
                <a:gd name="T53" fmla="*/ 190500 h 308"/>
                <a:gd name="T54" fmla="*/ 349250 w 250"/>
                <a:gd name="T55" fmla="*/ 206375 h 308"/>
                <a:gd name="T56" fmla="*/ 339725 w 250"/>
                <a:gd name="T57" fmla="*/ 222250 h 308"/>
                <a:gd name="T58" fmla="*/ 333375 w 250"/>
                <a:gd name="T59" fmla="*/ 238125 h 308"/>
                <a:gd name="T60" fmla="*/ 349250 w 250"/>
                <a:gd name="T61" fmla="*/ 244475 h 308"/>
                <a:gd name="T62" fmla="*/ 349250 w 250"/>
                <a:gd name="T63" fmla="*/ 254000 h 308"/>
                <a:gd name="T64" fmla="*/ 333375 w 250"/>
                <a:gd name="T65" fmla="*/ 260350 h 308"/>
                <a:gd name="T66" fmla="*/ 317500 w 250"/>
                <a:gd name="T67" fmla="*/ 269875 h 308"/>
                <a:gd name="T68" fmla="*/ 323850 w 250"/>
                <a:gd name="T69" fmla="*/ 292100 h 308"/>
                <a:gd name="T70" fmla="*/ 333375 w 250"/>
                <a:gd name="T71" fmla="*/ 307975 h 308"/>
                <a:gd name="T72" fmla="*/ 339725 w 250"/>
                <a:gd name="T73" fmla="*/ 323850 h 308"/>
                <a:gd name="T74" fmla="*/ 317500 w 250"/>
                <a:gd name="T75" fmla="*/ 333375 h 308"/>
                <a:gd name="T76" fmla="*/ 323850 w 250"/>
                <a:gd name="T77" fmla="*/ 349250 h 308"/>
                <a:gd name="T78" fmla="*/ 333375 w 250"/>
                <a:gd name="T79" fmla="*/ 355600 h 308"/>
                <a:gd name="T80" fmla="*/ 317500 w 250"/>
                <a:gd name="T81" fmla="*/ 365125 h 308"/>
                <a:gd name="T82" fmla="*/ 295275 w 250"/>
                <a:gd name="T83" fmla="*/ 371475 h 308"/>
                <a:gd name="T84" fmla="*/ 269875 w 250"/>
                <a:gd name="T85" fmla="*/ 365125 h 308"/>
                <a:gd name="T86" fmla="*/ 254000 w 250"/>
                <a:gd name="T87" fmla="*/ 371475 h 308"/>
                <a:gd name="T88" fmla="*/ 269875 w 250"/>
                <a:gd name="T89" fmla="*/ 387350 h 308"/>
                <a:gd name="T90" fmla="*/ 285750 w 250"/>
                <a:gd name="T91" fmla="*/ 403225 h 308"/>
                <a:gd name="T92" fmla="*/ 301625 w 250"/>
                <a:gd name="T93" fmla="*/ 419100 h 308"/>
                <a:gd name="T94" fmla="*/ 285750 w 250"/>
                <a:gd name="T95" fmla="*/ 425450 h 308"/>
                <a:gd name="T96" fmla="*/ 279400 w 250"/>
                <a:gd name="T97" fmla="*/ 409575 h 308"/>
                <a:gd name="T98" fmla="*/ 263525 w 250"/>
                <a:gd name="T99" fmla="*/ 409575 h 308"/>
                <a:gd name="T100" fmla="*/ 247650 w 250"/>
                <a:gd name="T101" fmla="*/ 403225 h 308"/>
                <a:gd name="T102" fmla="*/ 247650 w 250"/>
                <a:gd name="T103" fmla="*/ 419100 h 308"/>
                <a:gd name="T104" fmla="*/ 263525 w 250"/>
                <a:gd name="T105" fmla="*/ 434975 h 308"/>
                <a:gd name="T106" fmla="*/ 269875 w 250"/>
                <a:gd name="T107" fmla="*/ 457200 h 308"/>
                <a:gd name="T108" fmla="*/ 263525 w 250"/>
                <a:gd name="T109" fmla="*/ 473075 h 308"/>
                <a:gd name="T110" fmla="*/ 263525 w 250"/>
                <a:gd name="T111" fmla="*/ 488950 h 308"/>
                <a:gd name="T112" fmla="*/ 127000 w 250"/>
                <a:gd name="T113" fmla="*/ 488950 h 308"/>
                <a:gd name="T114" fmla="*/ 111125 w 250"/>
                <a:gd name="T115" fmla="*/ 349250 h 308"/>
                <a:gd name="T116" fmla="*/ 0 w 250"/>
                <a:gd name="T117" fmla="*/ 339725 h 3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0"/>
                <a:gd name="T178" fmla="*/ 0 h 308"/>
                <a:gd name="T179" fmla="*/ 250 w 250"/>
                <a:gd name="T180" fmla="*/ 308 h 3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0" h="308">
                  <a:moveTo>
                    <a:pt x="0" y="214"/>
                  </a:moveTo>
                  <a:lnTo>
                    <a:pt x="6" y="210"/>
                  </a:lnTo>
                  <a:lnTo>
                    <a:pt x="6" y="204"/>
                  </a:lnTo>
                  <a:lnTo>
                    <a:pt x="6" y="200"/>
                  </a:lnTo>
                  <a:lnTo>
                    <a:pt x="10" y="200"/>
                  </a:lnTo>
                  <a:lnTo>
                    <a:pt x="10" y="194"/>
                  </a:lnTo>
                  <a:lnTo>
                    <a:pt x="10" y="190"/>
                  </a:lnTo>
                  <a:lnTo>
                    <a:pt x="16" y="190"/>
                  </a:lnTo>
                  <a:lnTo>
                    <a:pt x="16" y="184"/>
                  </a:lnTo>
                  <a:lnTo>
                    <a:pt x="16" y="180"/>
                  </a:lnTo>
                  <a:lnTo>
                    <a:pt x="20" y="174"/>
                  </a:lnTo>
                  <a:lnTo>
                    <a:pt x="20" y="170"/>
                  </a:lnTo>
                  <a:lnTo>
                    <a:pt x="20" y="164"/>
                  </a:lnTo>
                  <a:lnTo>
                    <a:pt x="20" y="160"/>
                  </a:lnTo>
                  <a:lnTo>
                    <a:pt x="26" y="154"/>
                  </a:lnTo>
                  <a:lnTo>
                    <a:pt x="26" y="150"/>
                  </a:lnTo>
                  <a:lnTo>
                    <a:pt x="26" y="144"/>
                  </a:lnTo>
                  <a:lnTo>
                    <a:pt x="26" y="140"/>
                  </a:lnTo>
                  <a:lnTo>
                    <a:pt x="36" y="140"/>
                  </a:lnTo>
                  <a:lnTo>
                    <a:pt x="36" y="144"/>
                  </a:lnTo>
                  <a:lnTo>
                    <a:pt x="46" y="144"/>
                  </a:lnTo>
                  <a:lnTo>
                    <a:pt x="46" y="140"/>
                  </a:lnTo>
                  <a:lnTo>
                    <a:pt x="56" y="140"/>
                  </a:lnTo>
                  <a:lnTo>
                    <a:pt x="76" y="140"/>
                  </a:lnTo>
                  <a:lnTo>
                    <a:pt x="76" y="100"/>
                  </a:lnTo>
                  <a:lnTo>
                    <a:pt x="90" y="100"/>
                  </a:lnTo>
                  <a:lnTo>
                    <a:pt x="96" y="100"/>
                  </a:lnTo>
                  <a:lnTo>
                    <a:pt x="96" y="94"/>
                  </a:lnTo>
                  <a:lnTo>
                    <a:pt x="100" y="94"/>
                  </a:lnTo>
                  <a:lnTo>
                    <a:pt x="100" y="70"/>
                  </a:lnTo>
                  <a:lnTo>
                    <a:pt x="110" y="70"/>
                  </a:lnTo>
                  <a:lnTo>
                    <a:pt x="110" y="64"/>
                  </a:lnTo>
                  <a:lnTo>
                    <a:pt x="110" y="60"/>
                  </a:lnTo>
                  <a:lnTo>
                    <a:pt x="110" y="54"/>
                  </a:lnTo>
                  <a:lnTo>
                    <a:pt x="116" y="54"/>
                  </a:lnTo>
                  <a:lnTo>
                    <a:pt x="116" y="50"/>
                  </a:lnTo>
                  <a:lnTo>
                    <a:pt x="116" y="44"/>
                  </a:lnTo>
                  <a:lnTo>
                    <a:pt x="120" y="40"/>
                  </a:lnTo>
                  <a:lnTo>
                    <a:pt x="120" y="34"/>
                  </a:lnTo>
                  <a:lnTo>
                    <a:pt x="120" y="10"/>
                  </a:lnTo>
                  <a:lnTo>
                    <a:pt x="136" y="10"/>
                  </a:lnTo>
                  <a:lnTo>
                    <a:pt x="136" y="0"/>
                  </a:lnTo>
                  <a:lnTo>
                    <a:pt x="190" y="0"/>
                  </a:lnTo>
                  <a:lnTo>
                    <a:pt x="250" y="0"/>
                  </a:lnTo>
                  <a:lnTo>
                    <a:pt x="244" y="0"/>
                  </a:lnTo>
                  <a:lnTo>
                    <a:pt x="244" y="4"/>
                  </a:lnTo>
                  <a:lnTo>
                    <a:pt x="244" y="10"/>
                  </a:lnTo>
                  <a:lnTo>
                    <a:pt x="244" y="14"/>
                  </a:lnTo>
                  <a:lnTo>
                    <a:pt x="244" y="20"/>
                  </a:lnTo>
                  <a:lnTo>
                    <a:pt x="240" y="20"/>
                  </a:lnTo>
                  <a:lnTo>
                    <a:pt x="240" y="24"/>
                  </a:lnTo>
                  <a:lnTo>
                    <a:pt x="234" y="30"/>
                  </a:lnTo>
                  <a:lnTo>
                    <a:pt x="234" y="34"/>
                  </a:lnTo>
                  <a:lnTo>
                    <a:pt x="230" y="34"/>
                  </a:lnTo>
                  <a:lnTo>
                    <a:pt x="230" y="40"/>
                  </a:lnTo>
                  <a:lnTo>
                    <a:pt x="230" y="44"/>
                  </a:lnTo>
                  <a:lnTo>
                    <a:pt x="230" y="50"/>
                  </a:lnTo>
                  <a:lnTo>
                    <a:pt x="224" y="54"/>
                  </a:lnTo>
                  <a:lnTo>
                    <a:pt x="224" y="60"/>
                  </a:lnTo>
                  <a:lnTo>
                    <a:pt x="230" y="64"/>
                  </a:lnTo>
                  <a:lnTo>
                    <a:pt x="230" y="70"/>
                  </a:lnTo>
                  <a:lnTo>
                    <a:pt x="234" y="70"/>
                  </a:lnTo>
                  <a:lnTo>
                    <a:pt x="240" y="70"/>
                  </a:lnTo>
                  <a:lnTo>
                    <a:pt x="234" y="74"/>
                  </a:lnTo>
                  <a:lnTo>
                    <a:pt x="230" y="74"/>
                  </a:lnTo>
                  <a:lnTo>
                    <a:pt x="230" y="80"/>
                  </a:lnTo>
                  <a:lnTo>
                    <a:pt x="234" y="80"/>
                  </a:lnTo>
                  <a:lnTo>
                    <a:pt x="234" y="84"/>
                  </a:lnTo>
                  <a:lnTo>
                    <a:pt x="234" y="90"/>
                  </a:lnTo>
                  <a:lnTo>
                    <a:pt x="240" y="90"/>
                  </a:lnTo>
                  <a:lnTo>
                    <a:pt x="240" y="94"/>
                  </a:lnTo>
                  <a:lnTo>
                    <a:pt x="240" y="100"/>
                  </a:lnTo>
                  <a:lnTo>
                    <a:pt x="240" y="104"/>
                  </a:lnTo>
                  <a:lnTo>
                    <a:pt x="234" y="104"/>
                  </a:lnTo>
                  <a:lnTo>
                    <a:pt x="224" y="104"/>
                  </a:lnTo>
                  <a:lnTo>
                    <a:pt x="224" y="110"/>
                  </a:lnTo>
                  <a:lnTo>
                    <a:pt x="230" y="110"/>
                  </a:lnTo>
                  <a:lnTo>
                    <a:pt x="230" y="114"/>
                  </a:lnTo>
                  <a:lnTo>
                    <a:pt x="224" y="114"/>
                  </a:lnTo>
                  <a:lnTo>
                    <a:pt x="220" y="114"/>
                  </a:lnTo>
                  <a:lnTo>
                    <a:pt x="220" y="120"/>
                  </a:lnTo>
                  <a:lnTo>
                    <a:pt x="214" y="124"/>
                  </a:lnTo>
                  <a:lnTo>
                    <a:pt x="214" y="130"/>
                  </a:lnTo>
                  <a:lnTo>
                    <a:pt x="220" y="130"/>
                  </a:lnTo>
                  <a:lnTo>
                    <a:pt x="220" y="134"/>
                  </a:lnTo>
                  <a:lnTo>
                    <a:pt x="214" y="134"/>
                  </a:lnTo>
                  <a:lnTo>
                    <a:pt x="214" y="140"/>
                  </a:lnTo>
                  <a:lnTo>
                    <a:pt x="214" y="144"/>
                  </a:lnTo>
                  <a:lnTo>
                    <a:pt x="210" y="144"/>
                  </a:lnTo>
                  <a:lnTo>
                    <a:pt x="210" y="150"/>
                  </a:lnTo>
                  <a:lnTo>
                    <a:pt x="214" y="150"/>
                  </a:lnTo>
                  <a:lnTo>
                    <a:pt x="214" y="154"/>
                  </a:lnTo>
                  <a:lnTo>
                    <a:pt x="220" y="154"/>
                  </a:lnTo>
                  <a:lnTo>
                    <a:pt x="224" y="154"/>
                  </a:lnTo>
                  <a:lnTo>
                    <a:pt x="224" y="160"/>
                  </a:lnTo>
                  <a:lnTo>
                    <a:pt x="220" y="160"/>
                  </a:lnTo>
                  <a:lnTo>
                    <a:pt x="214" y="160"/>
                  </a:lnTo>
                  <a:lnTo>
                    <a:pt x="214" y="164"/>
                  </a:lnTo>
                  <a:lnTo>
                    <a:pt x="210" y="164"/>
                  </a:lnTo>
                  <a:lnTo>
                    <a:pt x="210" y="170"/>
                  </a:lnTo>
                  <a:lnTo>
                    <a:pt x="204" y="170"/>
                  </a:lnTo>
                  <a:lnTo>
                    <a:pt x="200" y="170"/>
                  </a:lnTo>
                  <a:lnTo>
                    <a:pt x="200" y="174"/>
                  </a:lnTo>
                  <a:lnTo>
                    <a:pt x="200" y="180"/>
                  </a:lnTo>
                  <a:lnTo>
                    <a:pt x="204" y="184"/>
                  </a:lnTo>
                  <a:lnTo>
                    <a:pt x="204" y="190"/>
                  </a:lnTo>
                  <a:lnTo>
                    <a:pt x="204" y="194"/>
                  </a:lnTo>
                  <a:lnTo>
                    <a:pt x="210" y="194"/>
                  </a:lnTo>
                  <a:lnTo>
                    <a:pt x="210" y="200"/>
                  </a:lnTo>
                  <a:lnTo>
                    <a:pt x="214" y="200"/>
                  </a:lnTo>
                  <a:lnTo>
                    <a:pt x="214" y="204"/>
                  </a:lnTo>
                  <a:lnTo>
                    <a:pt x="210" y="210"/>
                  </a:lnTo>
                  <a:lnTo>
                    <a:pt x="204" y="210"/>
                  </a:lnTo>
                  <a:lnTo>
                    <a:pt x="200" y="210"/>
                  </a:lnTo>
                  <a:lnTo>
                    <a:pt x="200" y="214"/>
                  </a:lnTo>
                  <a:lnTo>
                    <a:pt x="204" y="214"/>
                  </a:lnTo>
                  <a:lnTo>
                    <a:pt x="204" y="220"/>
                  </a:lnTo>
                  <a:lnTo>
                    <a:pt x="210" y="220"/>
                  </a:lnTo>
                  <a:lnTo>
                    <a:pt x="214" y="220"/>
                  </a:lnTo>
                  <a:lnTo>
                    <a:pt x="210" y="224"/>
                  </a:lnTo>
                  <a:lnTo>
                    <a:pt x="210" y="230"/>
                  </a:lnTo>
                  <a:lnTo>
                    <a:pt x="204" y="234"/>
                  </a:lnTo>
                  <a:lnTo>
                    <a:pt x="200" y="230"/>
                  </a:lnTo>
                  <a:lnTo>
                    <a:pt x="194" y="230"/>
                  </a:lnTo>
                  <a:lnTo>
                    <a:pt x="190" y="234"/>
                  </a:lnTo>
                  <a:lnTo>
                    <a:pt x="186" y="234"/>
                  </a:lnTo>
                  <a:lnTo>
                    <a:pt x="180" y="234"/>
                  </a:lnTo>
                  <a:lnTo>
                    <a:pt x="176" y="230"/>
                  </a:lnTo>
                  <a:lnTo>
                    <a:pt x="170" y="230"/>
                  </a:lnTo>
                  <a:lnTo>
                    <a:pt x="166" y="224"/>
                  </a:lnTo>
                  <a:lnTo>
                    <a:pt x="160" y="230"/>
                  </a:lnTo>
                  <a:lnTo>
                    <a:pt x="160" y="234"/>
                  </a:lnTo>
                  <a:lnTo>
                    <a:pt x="160" y="240"/>
                  </a:lnTo>
                  <a:lnTo>
                    <a:pt x="166" y="240"/>
                  </a:lnTo>
                  <a:lnTo>
                    <a:pt x="170" y="244"/>
                  </a:lnTo>
                  <a:lnTo>
                    <a:pt x="176" y="244"/>
                  </a:lnTo>
                  <a:lnTo>
                    <a:pt x="180" y="248"/>
                  </a:lnTo>
                  <a:lnTo>
                    <a:pt x="180" y="254"/>
                  </a:lnTo>
                  <a:lnTo>
                    <a:pt x="186" y="258"/>
                  </a:lnTo>
                  <a:lnTo>
                    <a:pt x="190" y="258"/>
                  </a:lnTo>
                  <a:lnTo>
                    <a:pt x="190" y="264"/>
                  </a:lnTo>
                  <a:lnTo>
                    <a:pt x="190" y="268"/>
                  </a:lnTo>
                  <a:lnTo>
                    <a:pt x="186" y="268"/>
                  </a:lnTo>
                  <a:lnTo>
                    <a:pt x="180" y="268"/>
                  </a:lnTo>
                  <a:lnTo>
                    <a:pt x="180" y="264"/>
                  </a:lnTo>
                  <a:lnTo>
                    <a:pt x="180" y="258"/>
                  </a:lnTo>
                  <a:lnTo>
                    <a:pt x="176" y="258"/>
                  </a:lnTo>
                  <a:lnTo>
                    <a:pt x="176" y="254"/>
                  </a:lnTo>
                  <a:lnTo>
                    <a:pt x="170" y="254"/>
                  </a:lnTo>
                  <a:lnTo>
                    <a:pt x="166" y="258"/>
                  </a:lnTo>
                  <a:lnTo>
                    <a:pt x="160" y="258"/>
                  </a:lnTo>
                  <a:lnTo>
                    <a:pt x="156" y="258"/>
                  </a:lnTo>
                  <a:lnTo>
                    <a:pt x="156" y="254"/>
                  </a:lnTo>
                  <a:lnTo>
                    <a:pt x="150" y="254"/>
                  </a:lnTo>
                  <a:lnTo>
                    <a:pt x="150" y="258"/>
                  </a:lnTo>
                  <a:lnTo>
                    <a:pt x="156" y="264"/>
                  </a:lnTo>
                  <a:lnTo>
                    <a:pt x="160" y="268"/>
                  </a:lnTo>
                  <a:lnTo>
                    <a:pt x="166" y="268"/>
                  </a:lnTo>
                  <a:lnTo>
                    <a:pt x="166" y="274"/>
                  </a:lnTo>
                  <a:lnTo>
                    <a:pt x="166" y="278"/>
                  </a:lnTo>
                  <a:lnTo>
                    <a:pt x="166" y="284"/>
                  </a:lnTo>
                  <a:lnTo>
                    <a:pt x="170" y="288"/>
                  </a:lnTo>
                  <a:lnTo>
                    <a:pt x="170" y="294"/>
                  </a:lnTo>
                  <a:lnTo>
                    <a:pt x="170" y="298"/>
                  </a:lnTo>
                  <a:lnTo>
                    <a:pt x="166" y="298"/>
                  </a:lnTo>
                  <a:lnTo>
                    <a:pt x="160" y="304"/>
                  </a:lnTo>
                  <a:lnTo>
                    <a:pt x="166" y="304"/>
                  </a:lnTo>
                  <a:lnTo>
                    <a:pt x="166" y="308"/>
                  </a:lnTo>
                  <a:lnTo>
                    <a:pt x="116" y="308"/>
                  </a:lnTo>
                  <a:lnTo>
                    <a:pt x="106" y="308"/>
                  </a:lnTo>
                  <a:lnTo>
                    <a:pt x="80" y="308"/>
                  </a:lnTo>
                  <a:lnTo>
                    <a:pt x="80" y="304"/>
                  </a:lnTo>
                  <a:lnTo>
                    <a:pt x="80" y="220"/>
                  </a:lnTo>
                  <a:lnTo>
                    <a:pt x="70" y="220"/>
                  </a:lnTo>
                  <a:lnTo>
                    <a:pt x="40" y="220"/>
                  </a:lnTo>
                  <a:lnTo>
                    <a:pt x="0" y="220"/>
                  </a:lnTo>
                  <a:lnTo>
                    <a:pt x="0" y="214"/>
                  </a:lnTo>
                </a:path>
              </a:pathLst>
            </a:custGeom>
            <a:noFill/>
            <a:ln w="635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 name="Freeform 365">
              <a:extLst>
                <a:ext uri="{FF2B5EF4-FFF2-40B4-BE49-F238E27FC236}">
                  <a16:creationId xmlns:a16="http://schemas.microsoft.com/office/drawing/2014/main" id="{121FFAB3-0752-6C0F-612A-DEA16F8E2E10}"/>
                </a:ext>
              </a:extLst>
            </p:cNvPr>
            <p:cNvSpPr>
              <a:spLocks/>
            </p:cNvSpPr>
            <p:nvPr/>
          </p:nvSpPr>
          <p:spPr bwMode="auto">
            <a:xfrm>
              <a:off x="3022600" y="558800"/>
              <a:ext cx="571500" cy="520700"/>
            </a:xfrm>
            <a:custGeom>
              <a:avLst/>
              <a:gdLst>
                <a:gd name="T0" fmla="*/ 111125 w 360"/>
                <a:gd name="T1" fmla="*/ 6350 h 328"/>
                <a:gd name="T2" fmla="*/ 254000 w 360"/>
                <a:gd name="T3" fmla="*/ 6350 h 328"/>
                <a:gd name="T4" fmla="*/ 327025 w 360"/>
                <a:gd name="T5" fmla="*/ 6350 h 328"/>
                <a:gd name="T6" fmla="*/ 523875 w 360"/>
                <a:gd name="T7" fmla="*/ 15875 h 328"/>
                <a:gd name="T8" fmla="*/ 508000 w 360"/>
                <a:gd name="T9" fmla="*/ 22225 h 328"/>
                <a:gd name="T10" fmla="*/ 501650 w 360"/>
                <a:gd name="T11" fmla="*/ 31750 h 328"/>
                <a:gd name="T12" fmla="*/ 492125 w 360"/>
                <a:gd name="T13" fmla="*/ 38100 h 328"/>
                <a:gd name="T14" fmla="*/ 485775 w 360"/>
                <a:gd name="T15" fmla="*/ 47625 h 328"/>
                <a:gd name="T16" fmla="*/ 476250 w 360"/>
                <a:gd name="T17" fmla="*/ 53975 h 328"/>
                <a:gd name="T18" fmla="*/ 485775 w 360"/>
                <a:gd name="T19" fmla="*/ 69850 h 328"/>
                <a:gd name="T20" fmla="*/ 492125 w 360"/>
                <a:gd name="T21" fmla="*/ 79375 h 328"/>
                <a:gd name="T22" fmla="*/ 501650 w 360"/>
                <a:gd name="T23" fmla="*/ 95250 h 328"/>
                <a:gd name="T24" fmla="*/ 508000 w 360"/>
                <a:gd name="T25" fmla="*/ 101600 h 328"/>
                <a:gd name="T26" fmla="*/ 523875 w 360"/>
                <a:gd name="T27" fmla="*/ 111125 h 328"/>
                <a:gd name="T28" fmla="*/ 533400 w 360"/>
                <a:gd name="T29" fmla="*/ 111125 h 328"/>
                <a:gd name="T30" fmla="*/ 539750 w 360"/>
                <a:gd name="T31" fmla="*/ 127000 h 328"/>
                <a:gd name="T32" fmla="*/ 549275 w 360"/>
                <a:gd name="T33" fmla="*/ 142875 h 328"/>
                <a:gd name="T34" fmla="*/ 549275 w 360"/>
                <a:gd name="T35" fmla="*/ 149225 h 328"/>
                <a:gd name="T36" fmla="*/ 549275 w 360"/>
                <a:gd name="T37" fmla="*/ 165100 h 328"/>
                <a:gd name="T38" fmla="*/ 533400 w 360"/>
                <a:gd name="T39" fmla="*/ 174625 h 328"/>
                <a:gd name="T40" fmla="*/ 517525 w 360"/>
                <a:gd name="T41" fmla="*/ 190500 h 328"/>
                <a:gd name="T42" fmla="*/ 508000 w 360"/>
                <a:gd name="T43" fmla="*/ 206375 h 328"/>
                <a:gd name="T44" fmla="*/ 508000 w 360"/>
                <a:gd name="T45" fmla="*/ 222250 h 328"/>
                <a:gd name="T46" fmla="*/ 508000 w 360"/>
                <a:gd name="T47" fmla="*/ 228600 h 328"/>
                <a:gd name="T48" fmla="*/ 517525 w 360"/>
                <a:gd name="T49" fmla="*/ 238125 h 328"/>
                <a:gd name="T50" fmla="*/ 517525 w 360"/>
                <a:gd name="T51" fmla="*/ 254000 h 328"/>
                <a:gd name="T52" fmla="*/ 533400 w 360"/>
                <a:gd name="T53" fmla="*/ 260350 h 328"/>
                <a:gd name="T54" fmla="*/ 539750 w 360"/>
                <a:gd name="T55" fmla="*/ 260350 h 328"/>
                <a:gd name="T56" fmla="*/ 555625 w 360"/>
                <a:gd name="T57" fmla="*/ 260350 h 328"/>
                <a:gd name="T58" fmla="*/ 571500 w 360"/>
                <a:gd name="T59" fmla="*/ 260350 h 328"/>
                <a:gd name="T60" fmla="*/ 555625 w 360"/>
                <a:gd name="T61" fmla="*/ 355600 h 328"/>
                <a:gd name="T62" fmla="*/ 460375 w 360"/>
                <a:gd name="T63" fmla="*/ 520700 h 328"/>
                <a:gd name="T64" fmla="*/ 460375 w 360"/>
                <a:gd name="T65" fmla="*/ 504825 h 328"/>
                <a:gd name="T66" fmla="*/ 454025 w 360"/>
                <a:gd name="T67" fmla="*/ 498475 h 328"/>
                <a:gd name="T68" fmla="*/ 454025 w 360"/>
                <a:gd name="T69" fmla="*/ 482600 h 328"/>
                <a:gd name="T70" fmla="*/ 444500 w 360"/>
                <a:gd name="T71" fmla="*/ 473075 h 328"/>
                <a:gd name="T72" fmla="*/ 412750 w 360"/>
                <a:gd name="T73" fmla="*/ 441325 h 328"/>
                <a:gd name="T74" fmla="*/ 406400 w 360"/>
                <a:gd name="T75" fmla="*/ 425450 h 328"/>
                <a:gd name="T76" fmla="*/ 396875 w 360"/>
                <a:gd name="T77" fmla="*/ 371475 h 328"/>
                <a:gd name="T78" fmla="*/ 390525 w 360"/>
                <a:gd name="T79" fmla="*/ 355600 h 328"/>
                <a:gd name="T80" fmla="*/ 311150 w 360"/>
                <a:gd name="T81" fmla="*/ 254000 h 328"/>
                <a:gd name="T82" fmla="*/ 311150 w 360"/>
                <a:gd name="T83" fmla="*/ 238125 h 328"/>
                <a:gd name="T84" fmla="*/ 254000 w 360"/>
                <a:gd name="T85" fmla="*/ 212725 h 328"/>
                <a:gd name="T86" fmla="*/ 215900 w 360"/>
                <a:gd name="T87" fmla="*/ 180975 h 328"/>
                <a:gd name="T88" fmla="*/ 0 w 360"/>
                <a:gd name="T89" fmla="*/ 174625 h 328"/>
                <a:gd name="T90" fmla="*/ 0 w 360"/>
                <a:gd name="T91" fmla="*/ 6350 h 3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0"/>
                <a:gd name="T139" fmla="*/ 0 h 328"/>
                <a:gd name="T140" fmla="*/ 360 w 360"/>
                <a:gd name="T141" fmla="*/ 328 h 3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0" h="328">
                  <a:moveTo>
                    <a:pt x="0" y="0"/>
                  </a:moveTo>
                  <a:lnTo>
                    <a:pt x="70" y="4"/>
                  </a:lnTo>
                  <a:lnTo>
                    <a:pt x="100" y="4"/>
                  </a:lnTo>
                  <a:lnTo>
                    <a:pt x="160" y="4"/>
                  </a:lnTo>
                  <a:lnTo>
                    <a:pt x="166" y="4"/>
                  </a:lnTo>
                  <a:lnTo>
                    <a:pt x="206" y="4"/>
                  </a:lnTo>
                  <a:lnTo>
                    <a:pt x="336" y="10"/>
                  </a:lnTo>
                  <a:lnTo>
                    <a:pt x="330" y="10"/>
                  </a:lnTo>
                  <a:lnTo>
                    <a:pt x="326" y="14"/>
                  </a:lnTo>
                  <a:lnTo>
                    <a:pt x="320" y="14"/>
                  </a:lnTo>
                  <a:lnTo>
                    <a:pt x="320" y="20"/>
                  </a:lnTo>
                  <a:lnTo>
                    <a:pt x="316" y="20"/>
                  </a:lnTo>
                  <a:lnTo>
                    <a:pt x="316" y="24"/>
                  </a:lnTo>
                  <a:lnTo>
                    <a:pt x="310" y="24"/>
                  </a:lnTo>
                  <a:lnTo>
                    <a:pt x="310" y="30"/>
                  </a:lnTo>
                  <a:lnTo>
                    <a:pt x="306" y="30"/>
                  </a:lnTo>
                  <a:lnTo>
                    <a:pt x="306" y="34"/>
                  </a:lnTo>
                  <a:lnTo>
                    <a:pt x="300" y="34"/>
                  </a:lnTo>
                  <a:lnTo>
                    <a:pt x="300" y="40"/>
                  </a:lnTo>
                  <a:lnTo>
                    <a:pt x="306" y="44"/>
                  </a:lnTo>
                  <a:lnTo>
                    <a:pt x="306" y="50"/>
                  </a:lnTo>
                  <a:lnTo>
                    <a:pt x="310" y="50"/>
                  </a:lnTo>
                  <a:lnTo>
                    <a:pt x="310" y="54"/>
                  </a:lnTo>
                  <a:lnTo>
                    <a:pt x="316" y="60"/>
                  </a:lnTo>
                  <a:lnTo>
                    <a:pt x="320" y="60"/>
                  </a:lnTo>
                  <a:lnTo>
                    <a:pt x="320" y="64"/>
                  </a:lnTo>
                  <a:lnTo>
                    <a:pt x="326" y="64"/>
                  </a:lnTo>
                  <a:lnTo>
                    <a:pt x="330" y="70"/>
                  </a:lnTo>
                  <a:lnTo>
                    <a:pt x="330" y="64"/>
                  </a:lnTo>
                  <a:lnTo>
                    <a:pt x="336" y="70"/>
                  </a:lnTo>
                  <a:lnTo>
                    <a:pt x="336" y="74"/>
                  </a:lnTo>
                  <a:lnTo>
                    <a:pt x="340" y="80"/>
                  </a:lnTo>
                  <a:lnTo>
                    <a:pt x="340" y="84"/>
                  </a:lnTo>
                  <a:lnTo>
                    <a:pt x="346" y="90"/>
                  </a:lnTo>
                  <a:lnTo>
                    <a:pt x="350" y="90"/>
                  </a:lnTo>
                  <a:lnTo>
                    <a:pt x="346" y="94"/>
                  </a:lnTo>
                  <a:lnTo>
                    <a:pt x="346" y="100"/>
                  </a:lnTo>
                  <a:lnTo>
                    <a:pt x="346" y="104"/>
                  </a:lnTo>
                  <a:lnTo>
                    <a:pt x="340" y="110"/>
                  </a:lnTo>
                  <a:lnTo>
                    <a:pt x="336" y="110"/>
                  </a:lnTo>
                  <a:lnTo>
                    <a:pt x="330" y="114"/>
                  </a:lnTo>
                  <a:lnTo>
                    <a:pt x="326" y="120"/>
                  </a:lnTo>
                  <a:lnTo>
                    <a:pt x="326" y="124"/>
                  </a:lnTo>
                  <a:lnTo>
                    <a:pt x="320" y="130"/>
                  </a:lnTo>
                  <a:lnTo>
                    <a:pt x="320" y="134"/>
                  </a:lnTo>
                  <a:lnTo>
                    <a:pt x="320" y="140"/>
                  </a:lnTo>
                  <a:lnTo>
                    <a:pt x="326" y="140"/>
                  </a:lnTo>
                  <a:lnTo>
                    <a:pt x="320" y="144"/>
                  </a:lnTo>
                  <a:lnTo>
                    <a:pt x="326" y="144"/>
                  </a:lnTo>
                  <a:lnTo>
                    <a:pt x="326" y="150"/>
                  </a:lnTo>
                  <a:lnTo>
                    <a:pt x="326" y="154"/>
                  </a:lnTo>
                  <a:lnTo>
                    <a:pt x="326" y="160"/>
                  </a:lnTo>
                  <a:lnTo>
                    <a:pt x="330" y="164"/>
                  </a:lnTo>
                  <a:lnTo>
                    <a:pt x="336" y="164"/>
                  </a:lnTo>
                  <a:lnTo>
                    <a:pt x="336" y="170"/>
                  </a:lnTo>
                  <a:lnTo>
                    <a:pt x="340" y="164"/>
                  </a:lnTo>
                  <a:lnTo>
                    <a:pt x="346" y="164"/>
                  </a:lnTo>
                  <a:lnTo>
                    <a:pt x="350" y="164"/>
                  </a:lnTo>
                  <a:lnTo>
                    <a:pt x="356" y="164"/>
                  </a:lnTo>
                  <a:lnTo>
                    <a:pt x="360" y="164"/>
                  </a:lnTo>
                  <a:lnTo>
                    <a:pt x="356" y="224"/>
                  </a:lnTo>
                  <a:lnTo>
                    <a:pt x="350" y="224"/>
                  </a:lnTo>
                  <a:lnTo>
                    <a:pt x="310" y="294"/>
                  </a:lnTo>
                  <a:lnTo>
                    <a:pt x="290" y="328"/>
                  </a:lnTo>
                  <a:lnTo>
                    <a:pt x="290" y="324"/>
                  </a:lnTo>
                  <a:lnTo>
                    <a:pt x="290" y="318"/>
                  </a:lnTo>
                  <a:lnTo>
                    <a:pt x="286" y="318"/>
                  </a:lnTo>
                  <a:lnTo>
                    <a:pt x="286" y="314"/>
                  </a:lnTo>
                  <a:lnTo>
                    <a:pt x="286" y="308"/>
                  </a:lnTo>
                  <a:lnTo>
                    <a:pt x="286" y="304"/>
                  </a:lnTo>
                  <a:lnTo>
                    <a:pt x="286" y="298"/>
                  </a:lnTo>
                  <a:lnTo>
                    <a:pt x="280" y="298"/>
                  </a:lnTo>
                  <a:lnTo>
                    <a:pt x="266" y="288"/>
                  </a:lnTo>
                  <a:lnTo>
                    <a:pt x="260" y="278"/>
                  </a:lnTo>
                  <a:lnTo>
                    <a:pt x="256" y="274"/>
                  </a:lnTo>
                  <a:lnTo>
                    <a:pt x="256" y="268"/>
                  </a:lnTo>
                  <a:lnTo>
                    <a:pt x="250" y="264"/>
                  </a:lnTo>
                  <a:lnTo>
                    <a:pt x="250" y="234"/>
                  </a:lnTo>
                  <a:lnTo>
                    <a:pt x="246" y="234"/>
                  </a:lnTo>
                  <a:lnTo>
                    <a:pt x="246" y="224"/>
                  </a:lnTo>
                  <a:lnTo>
                    <a:pt x="206" y="160"/>
                  </a:lnTo>
                  <a:lnTo>
                    <a:pt x="196" y="160"/>
                  </a:lnTo>
                  <a:lnTo>
                    <a:pt x="196" y="154"/>
                  </a:lnTo>
                  <a:lnTo>
                    <a:pt x="196" y="150"/>
                  </a:lnTo>
                  <a:lnTo>
                    <a:pt x="170" y="140"/>
                  </a:lnTo>
                  <a:lnTo>
                    <a:pt x="160" y="134"/>
                  </a:lnTo>
                  <a:lnTo>
                    <a:pt x="136" y="120"/>
                  </a:lnTo>
                  <a:lnTo>
                    <a:pt x="136" y="114"/>
                  </a:lnTo>
                  <a:lnTo>
                    <a:pt x="0" y="114"/>
                  </a:lnTo>
                  <a:lnTo>
                    <a:pt x="0" y="110"/>
                  </a:lnTo>
                  <a:lnTo>
                    <a:pt x="0" y="44"/>
                  </a:lnTo>
                  <a:lnTo>
                    <a:pt x="0" y="4"/>
                  </a:lnTo>
                  <a:lnTo>
                    <a:pt x="0" y="0"/>
                  </a:lnTo>
                </a:path>
              </a:pathLst>
            </a:custGeom>
            <a:noFill/>
            <a:ln w="635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 name="Freeform 366">
              <a:extLst>
                <a:ext uri="{FF2B5EF4-FFF2-40B4-BE49-F238E27FC236}">
                  <a16:creationId xmlns:a16="http://schemas.microsoft.com/office/drawing/2014/main" id="{F6B99AE7-F6FE-406D-DA59-C59ACA2FCCE0}"/>
                </a:ext>
              </a:extLst>
            </p:cNvPr>
            <p:cNvSpPr>
              <a:spLocks/>
            </p:cNvSpPr>
            <p:nvPr/>
          </p:nvSpPr>
          <p:spPr bwMode="auto">
            <a:xfrm>
              <a:off x="2667000" y="558800"/>
              <a:ext cx="396875" cy="536575"/>
            </a:xfrm>
            <a:custGeom>
              <a:avLst/>
              <a:gdLst>
                <a:gd name="T0" fmla="*/ 9525 w 250"/>
                <a:gd name="T1" fmla="*/ 409575 h 338"/>
                <a:gd name="T2" fmla="*/ 41275 w 250"/>
                <a:gd name="T3" fmla="*/ 403225 h 338"/>
                <a:gd name="T4" fmla="*/ 47625 w 250"/>
                <a:gd name="T5" fmla="*/ 425450 h 338"/>
                <a:gd name="T6" fmla="*/ 63500 w 250"/>
                <a:gd name="T7" fmla="*/ 409575 h 338"/>
                <a:gd name="T8" fmla="*/ 41275 w 250"/>
                <a:gd name="T9" fmla="*/ 387350 h 338"/>
                <a:gd name="T10" fmla="*/ 15875 w 250"/>
                <a:gd name="T11" fmla="*/ 371475 h 338"/>
                <a:gd name="T12" fmla="*/ 41275 w 250"/>
                <a:gd name="T13" fmla="*/ 365125 h 338"/>
                <a:gd name="T14" fmla="*/ 69850 w 250"/>
                <a:gd name="T15" fmla="*/ 365125 h 338"/>
                <a:gd name="T16" fmla="*/ 95250 w 250"/>
                <a:gd name="T17" fmla="*/ 355600 h 338"/>
                <a:gd name="T18" fmla="*/ 85725 w 250"/>
                <a:gd name="T19" fmla="*/ 339725 h 338"/>
                <a:gd name="T20" fmla="*/ 95250 w 250"/>
                <a:gd name="T21" fmla="*/ 333375 h 338"/>
                <a:gd name="T22" fmla="*/ 95250 w 250"/>
                <a:gd name="T23" fmla="*/ 307975 h 338"/>
                <a:gd name="T24" fmla="*/ 79375 w 250"/>
                <a:gd name="T25" fmla="*/ 285750 h 338"/>
                <a:gd name="T26" fmla="*/ 95250 w 250"/>
                <a:gd name="T27" fmla="*/ 269875 h 338"/>
                <a:gd name="T28" fmla="*/ 111125 w 250"/>
                <a:gd name="T29" fmla="*/ 254000 h 338"/>
                <a:gd name="T30" fmla="*/ 101600 w 250"/>
                <a:gd name="T31" fmla="*/ 244475 h 338"/>
                <a:gd name="T32" fmla="*/ 101600 w 250"/>
                <a:gd name="T33" fmla="*/ 228600 h 338"/>
                <a:gd name="T34" fmla="*/ 111125 w 250"/>
                <a:gd name="T35" fmla="*/ 206375 h 338"/>
                <a:gd name="T36" fmla="*/ 111125 w 250"/>
                <a:gd name="T37" fmla="*/ 180975 h 338"/>
                <a:gd name="T38" fmla="*/ 117475 w 250"/>
                <a:gd name="T39" fmla="*/ 174625 h 338"/>
                <a:gd name="T40" fmla="*/ 142875 w 250"/>
                <a:gd name="T41" fmla="*/ 158750 h 338"/>
                <a:gd name="T42" fmla="*/ 133350 w 250"/>
                <a:gd name="T43" fmla="*/ 133350 h 338"/>
                <a:gd name="T44" fmla="*/ 133350 w 250"/>
                <a:gd name="T45" fmla="*/ 117475 h 338"/>
                <a:gd name="T46" fmla="*/ 127000 w 250"/>
                <a:gd name="T47" fmla="*/ 101600 h 338"/>
                <a:gd name="T48" fmla="*/ 127000 w 250"/>
                <a:gd name="T49" fmla="*/ 69850 h 338"/>
                <a:gd name="T50" fmla="*/ 133350 w 250"/>
                <a:gd name="T51" fmla="*/ 47625 h 338"/>
                <a:gd name="T52" fmla="*/ 149225 w 250"/>
                <a:gd name="T53" fmla="*/ 22225 h 338"/>
                <a:gd name="T54" fmla="*/ 158750 w 250"/>
                <a:gd name="T55" fmla="*/ 0 h 338"/>
                <a:gd name="T56" fmla="*/ 339725 w 250"/>
                <a:gd name="T57" fmla="*/ 0 h 338"/>
                <a:gd name="T58" fmla="*/ 355600 w 250"/>
                <a:gd name="T59" fmla="*/ 69850 h 338"/>
                <a:gd name="T60" fmla="*/ 365125 w 250"/>
                <a:gd name="T61" fmla="*/ 190500 h 338"/>
                <a:gd name="T62" fmla="*/ 387350 w 250"/>
                <a:gd name="T63" fmla="*/ 206375 h 338"/>
                <a:gd name="T64" fmla="*/ 387350 w 250"/>
                <a:gd name="T65" fmla="*/ 238125 h 338"/>
                <a:gd name="T66" fmla="*/ 381000 w 250"/>
                <a:gd name="T67" fmla="*/ 244475 h 338"/>
                <a:gd name="T68" fmla="*/ 365125 w 250"/>
                <a:gd name="T69" fmla="*/ 260350 h 338"/>
                <a:gd name="T70" fmla="*/ 349250 w 250"/>
                <a:gd name="T71" fmla="*/ 276225 h 338"/>
                <a:gd name="T72" fmla="*/ 339725 w 250"/>
                <a:gd name="T73" fmla="*/ 292100 h 338"/>
                <a:gd name="T74" fmla="*/ 323850 w 250"/>
                <a:gd name="T75" fmla="*/ 323850 h 338"/>
                <a:gd name="T76" fmla="*/ 317500 w 250"/>
                <a:gd name="T77" fmla="*/ 339725 h 338"/>
                <a:gd name="T78" fmla="*/ 317500 w 250"/>
                <a:gd name="T79" fmla="*/ 498475 h 338"/>
                <a:gd name="T80" fmla="*/ 285750 w 250"/>
                <a:gd name="T81" fmla="*/ 530225 h 338"/>
                <a:gd name="T82" fmla="*/ 228600 w 250"/>
                <a:gd name="T83" fmla="*/ 498475 h 338"/>
                <a:gd name="T84" fmla="*/ 254000 w 250"/>
                <a:gd name="T85" fmla="*/ 488950 h 338"/>
                <a:gd name="T86" fmla="*/ 212725 w 250"/>
                <a:gd name="T87" fmla="*/ 482600 h 338"/>
                <a:gd name="T88" fmla="*/ 206375 w 250"/>
                <a:gd name="T89" fmla="*/ 504825 h 338"/>
                <a:gd name="T90" fmla="*/ 180975 w 250"/>
                <a:gd name="T91" fmla="*/ 504825 h 338"/>
                <a:gd name="T92" fmla="*/ 41275 w 250"/>
                <a:gd name="T93" fmla="*/ 473075 h 338"/>
                <a:gd name="T94" fmla="*/ 25400 w 250"/>
                <a:gd name="T95" fmla="*/ 450850 h 338"/>
                <a:gd name="T96" fmla="*/ 15875 w 250"/>
                <a:gd name="T97" fmla="*/ 425450 h 3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0"/>
                <a:gd name="T148" fmla="*/ 0 h 338"/>
                <a:gd name="T149" fmla="*/ 250 w 250"/>
                <a:gd name="T150" fmla="*/ 338 h 3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0" h="338">
                  <a:moveTo>
                    <a:pt x="0" y="258"/>
                  </a:moveTo>
                  <a:lnTo>
                    <a:pt x="0" y="254"/>
                  </a:lnTo>
                  <a:lnTo>
                    <a:pt x="6" y="254"/>
                  </a:lnTo>
                  <a:lnTo>
                    <a:pt x="6" y="258"/>
                  </a:lnTo>
                  <a:lnTo>
                    <a:pt x="10" y="258"/>
                  </a:lnTo>
                  <a:lnTo>
                    <a:pt x="16" y="258"/>
                  </a:lnTo>
                  <a:lnTo>
                    <a:pt x="20" y="254"/>
                  </a:lnTo>
                  <a:lnTo>
                    <a:pt x="26" y="254"/>
                  </a:lnTo>
                  <a:lnTo>
                    <a:pt x="26" y="258"/>
                  </a:lnTo>
                  <a:lnTo>
                    <a:pt x="30" y="258"/>
                  </a:lnTo>
                  <a:lnTo>
                    <a:pt x="30" y="264"/>
                  </a:lnTo>
                  <a:lnTo>
                    <a:pt x="30" y="268"/>
                  </a:lnTo>
                  <a:lnTo>
                    <a:pt x="36" y="268"/>
                  </a:lnTo>
                  <a:lnTo>
                    <a:pt x="40" y="268"/>
                  </a:lnTo>
                  <a:lnTo>
                    <a:pt x="40" y="264"/>
                  </a:lnTo>
                  <a:lnTo>
                    <a:pt x="40" y="258"/>
                  </a:lnTo>
                  <a:lnTo>
                    <a:pt x="36" y="258"/>
                  </a:lnTo>
                  <a:lnTo>
                    <a:pt x="30" y="254"/>
                  </a:lnTo>
                  <a:lnTo>
                    <a:pt x="30" y="248"/>
                  </a:lnTo>
                  <a:lnTo>
                    <a:pt x="26" y="244"/>
                  </a:lnTo>
                  <a:lnTo>
                    <a:pt x="20" y="244"/>
                  </a:lnTo>
                  <a:lnTo>
                    <a:pt x="16" y="240"/>
                  </a:lnTo>
                  <a:lnTo>
                    <a:pt x="10" y="240"/>
                  </a:lnTo>
                  <a:lnTo>
                    <a:pt x="10" y="234"/>
                  </a:lnTo>
                  <a:lnTo>
                    <a:pt x="10" y="230"/>
                  </a:lnTo>
                  <a:lnTo>
                    <a:pt x="16" y="224"/>
                  </a:lnTo>
                  <a:lnTo>
                    <a:pt x="20" y="230"/>
                  </a:lnTo>
                  <a:lnTo>
                    <a:pt x="26" y="230"/>
                  </a:lnTo>
                  <a:lnTo>
                    <a:pt x="30" y="234"/>
                  </a:lnTo>
                  <a:lnTo>
                    <a:pt x="36" y="234"/>
                  </a:lnTo>
                  <a:lnTo>
                    <a:pt x="40" y="234"/>
                  </a:lnTo>
                  <a:lnTo>
                    <a:pt x="44" y="230"/>
                  </a:lnTo>
                  <a:lnTo>
                    <a:pt x="50" y="230"/>
                  </a:lnTo>
                  <a:lnTo>
                    <a:pt x="54" y="234"/>
                  </a:lnTo>
                  <a:lnTo>
                    <a:pt x="60" y="230"/>
                  </a:lnTo>
                  <a:lnTo>
                    <a:pt x="60" y="224"/>
                  </a:lnTo>
                  <a:lnTo>
                    <a:pt x="64" y="220"/>
                  </a:lnTo>
                  <a:lnTo>
                    <a:pt x="60" y="220"/>
                  </a:lnTo>
                  <a:lnTo>
                    <a:pt x="54" y="220"/>
                  </a:lnTo>
                  <a:lnTo>
                    <a:pt x="54" y="214"/>
                  </a:lnTo>
                  <a:lnTo>
                    <a:pt x="50" y="214"/>
                  </a:lnTo>
                  <a:lnTo>
                    <a:pt x="50" y="210"/>
                  </a:lnTo>
                  <a:lnTo>
                    <a:pt x="54" y="210"/>
                  </a:lnTo>
                  <a:lnTo>
                    <a:pt x="60" y="210"/>
                  </a:lnTo>
                  <a:lnTo>
                    <a:pt x="64" y="204"/>
                  </a:lnTo>
                  <a:lnTo>
                    <a:pt x="64" y="200"/>
                  </a:lnTo>
                  <a:lnTo>
                    <a:pt x="60" y="200"/>
                  </a:lnTo>
                  <a:lnTo>
                    <a:pt x="60" y="194"/>
                  </a:lnTo>
                  <a:lnTo>
                    <a:pt x="54" y="194"/>
                  </a:lnTo>
                  <a:lnTo>
                    <a:pt x="54" y="190"/>
                  </a:lnTo>
                  <a:lnTo>
                    <a:pt x="54" y="184"/>
                  </a:lnTo>
                  <a:lnTo>
                    <a:pt x="50" y="180"/>
                  </a:lnTo>
                  <a:lnTo>
                    <a:pt x="50" y="174"/>
                  </a:lnTo>
                  <a:lnTo>
                    <a:pt x="50" y="170"/>
                  </a:lnTo>
                  <a:lnTo>
                    <a:pt x="54" y="170"/>
                  </a:lnTo>
                  <a:lnTo>
                    <a:pt x="60" y="170"/>
                  </a:lnTo>
                  <a:lnTo>
                    <a:pt x="60" y="164"/>
                  </a:lnTo>
                  <a:lnTo>
                    <a:pt x="64" y="164"/>
                  </a:lnTo>
                  <a:lnTo>
                    <a:pt x="64" y="160"/>
                  </a:lnTo>
                  <a:lnTo>
                    <a:pt x="70" y="160"/>
                  </a:lnTo>
                  <a:lnTo>
                    <a:pt x="74" y="160"/>
                  </a:lnTo>
                  <a:lnTo>
                    <a:pt x="74" y="154"/>
                  </a:lnTo>
                  <a:lnTo>
                    <a:pt x="70" y="154"/>
                  </a:lnTo>
                  <a:lnTo>
                    <a:pt x="64" y="154"/>
                  </a:lnTo>
                  <a:lnTo>
                    <a:pt x="64" y="150"/>
                  </a:lnTo>
                  <a:lnTo>
                    <a:pt x="60" y="150"/>
                  </a:lnTo>
                  <a:lnTo>
                    <a:pt x="60" y="144"/>
                  </a:lnTo>
                  <a:lnTo>
                    <a:pt x="64" y="144"/>
                  </a:lnTo>
                  <a:lnTo>
                    <a:pt x="64" y="140"/>
                  </a:lnTo>
                  <a:lnTo>
                    <a:pt x="64" y="134"/>
                  </a:lnTo>
                  <a:lnTo>
                    <a:pt x="70" y="134"/>
                  </a:lnTo>
                  <a:lnTo>
                    <a:pt x="70" y="130"/>
                  </a:lnTo>
                  <a:lnTo>
                    <a:pt x="64" y="130"/>
                  </a:lnTo>
                  <a:lnTo>
                    <a:pt x="64" y="124"/>
                  </a:lnTo>
                  <a:lnTo>
                    <a:pt x="70" y="120"/>
                  </a:lnTo>
                  <a:lnTo>
                    <a:pt x="70" y="114"/>
                  </a:lnTo>
                  <a:lnTo>
                    <a:pt x="74" y="114"/>
                  </a:lnTo>
                  <a:lnTo>
                    <a:pt x="80" y="114"/>
                  </a:lnTo>
                  <a:lnTo>
                    <a:pt x="80" y="110"/>
                  </a:lnTo>
                  <a:lnTo>
                    <a:pt x="74" y="110"/>
                  </a:lnTo>
                  <a:lnTo>
                    <a:pt x="74" y="104"/>
                  </a:lnTo>
                  <a:lnTo>
                    <a:pt x="84" y="104"/>
                  </a:lnTo>
                  <a:lnTo>
                    <a:pt x="90" y="104"/>
                  </a:lnTo>
                  <a:lnTo>
                    <a:pt x="90" y="100"/>
                  </a:lnTo>
                  <a:lnTo>
                    <a:pt x="90" y="94"/>
                  </a:lnTo>
                  <a:lnTo>
                    <a:pt x="90" y="90"/>
                  </a:lnTo>
                  <a:lnTo>
                    <a:pt x="84" y="90"/>
                  </a:lnTo>
                  <a:lnTo>
                    <a:pt x="84" y="84"/>
                  </a:lnTo>
                  <a:lnTo>
                    <a:pt x="84" y="80"/>
                  </a:lnTo>
                  <a:lnTo>
                    <a:pt x="80" y="80"/>
                  </a:lnTo>
                  <a:lnTo>
                    <a:pt x="80" y="74"/>
                  </a:lnTo>
                  <a:lnTo>
                    <a:pt x="84" y="74"/>
                  </a:lnTo>
                  <a:lnTo>
                    <a:pt x="90" y="70"/>
                  </a:lnTo>
                  <a:lnTo>
                    <a:pt x="84" y="70"/>
                  </a:lnTo>
                  <a:lnTo>
                    <a:pt x="80" y="70"/>
                  </a:lnTo>
                  <a:lnTo>
                    <a:pt x="80" y="64"/>
                  </a:lnTo>
                  <a:lnTo>
                    <a:pt x="74" y="60"/>
                  </a:lnTo>
                  <a:lnTo>
                    <a:pt x="74" y="54"/>
                  </a:lnTo>
                  <a:lnTo>
                    <a:pt x="80" y="50"/>
                  </a:lnTo>
                  <a:lnTo>
                    <a:pt x="80" y="44"/>
                  </a:lnTo>
                  <a:lnTo>
                    <a:pt x="80" y="40"/>
                  </a:lnTo>
                  <a:lnTo>
                    <a:pt x="80" y="34"/>
                  </a:lnTo>
                  <a:lnTo>
                    <a:pt x="84" y="34"/>
                  </a:lnTo>
                  <a:lnTo>
                    <a:pt x="84" y="30"/>
                  </a:lnTo>
                  <a:lnTo>
                    <a:pt x="90" y="24"/>
                  </a:lnTo>
                  <a:lnTo>
                    <a:pt x="90" y="20"/>
                  </a:lnTo>
                  <a:lnTo>
                    <a:pt x="94" y="20"/>
                  </a:lnTo>
                  <a:lnTo>
                    <a:pt x="94" y="14"/>
                  </a:lnTo>
                  <a:lnTo>
                    <a:pt x="94" y="10"/>
                  </a:lnTo>
                  <a:lnTo>
                    <a:pt x="94" y="4"/>
                  </a:lnTo>
                  <a:lnTo>
                    <a:pt x="94" y="0"/>
                  </a:lnTo>
                  <a:lnTo>
                    <a:pt x="100" y="0"/>
                  </a:lnTo>
                  <a:lnTo>
                    <a:pt x="120" y="0"/>
                  </a:lnTo>
                  <a:lnTo>
                    <a:pt x="134" y="0"/>
                  </a:lnTo>
                  <a:lnTo>
                    <a:pt x="150" y="0"/>
                  </a:lnTo>
                  <a:lnTo>
                    <a:pt x="214" y="0"/>
                  </a:lnTo>
                  <a:lnTo>
                    <a:pt x="220" y="0"/>
                  </a:lnTo>
                  <a:lnTo>
                    <a:pt x="224" y="0"/>
                  </a:lnTo>
                  <a:lnTo>
                    <a:pt x="224" y="4"/>
                  </a:lnTo>
                  <a:lnTo>
                    <a:pt x="224" y="44"/>
                  </a:lnTo>
                  <a:lnTo>
                    <a:pt x="224" y="110"/>
                  </a:lnTo>
                  <a:lnTo>
                    <a:pt x="224" y="114"/>
                  </a:lnTo>
                  <a:lnTo>
                    <a:pt x="230" y="114"/>
                  </a:lnTo>
                  <a:lnTo>
                    <a:pt x="230" y="120"/>
                  </a:lnTo>
                  <a:lnTo>
                    <a:pt x="234" y="124"/>
                  </a:lnTo>
                  <a:lnTo>
                    <a:pt x="234" y="130"/>
                  </a:lnTo>
                  <a:lnTo>
                    <a:pt x="240" y="130"/>
                  </a:lnTo>
                  <a:lnTo>
                    <a:pt x="244" y="130"/>
                  </a:lnTo>
                  <a:lnTo>
                    <a:pt x="250" y="140"/>
                  </a:lnTo>
                  <a:lnTo>
                    <a:pt x="250" y="144"/>
                  </a:lnTo>
                  <a:lnTo>
                    <a:pt x="244" y="144"/>
                  </a:lnTo>
                  <a:lnTo>
                    <a:pt x="244" y="150"/>
                  </a:lnTo>
                  <a:lnTo>
                    <a:pt x="240" y="150"/>
                  </a:lnTo>
                  <a:lnTo>
                    <a:pt x="244" y="150"/>
                  </a:lnTo>
                  <a:lnTo>
                    <a:pt x="244" y="154"/>
                  </a:lnTo>
                  <a:lnTo>
                    <a:pt x="240" y="154"/>
                  </a:lnTo>
                  <a:lnTo>
                    <a:pt x="234" y="154"/>
                  </a:lnTo>
                  <a:lnTo>
                    <a:pt x="234" y="160"/>
                  </a:lnTo>
                  <a:lnTo>
                    <a:pt x="234" y="164"/>
                  </a:lnTo>
                  <a:lnTo>
                    <a:pt x="230" y="164"/>
                  </a:lnTo>
                  <a:lnTo>
                    <a:pt x="230" y="170"/>
                  </a:lnTo>
                  <a:lnTo>
                    <a:pt x="224" y="170"/>
                  </a:lnTo>
                  <a:lnTo>
                    <a:pt x="220" y="170"/>
                  </a:lnTo>
                  <a:lnTo>
                    <a:pt x="220" y="174"/>
                  </a:lnTo>
                  <a:lnTo>
                    <a:pt x="214" y="174"/>
                  </a:lnTo>
                  <a:lnTo>
                    <a:pt x="210" y="174"/>
                  </a:lnTo>
                  <a:lnTo>
                    <a:pt x="210" y="180"/>
                  </a:lnTo>
                  <a:lnTo>
                    <a:pt x="214" y="184"/>
                  </a:lnTo>
                  <a:lnTo>
                    <a:pt x="210" y="190"/>
                  </a:lnTo>
                  <a:lnTo>
                    <a:pt x="210" y="194"/>
                  </a:lnTo>
                  <a:lnTo>
                    <a:pt x="210" y="200"/>
                  </a:lnTo>
                  <a:lnTo>
                    <a:pt x="204" y="204"/>
                  </a:lnTo>
                  <a:lnTo>
                    <a:pt x="204" y="210"/>
                  </a:lnTo>
                  <a:lnTo>
                    <a:pt x="200" y="210"/>
                  </a:lnTo>
                  <a:lnTo>
                    <a:pt x="204" y="210"/>
                  </a:lnTo>
                  <a:lnTo>
                    <a:pt x="200" y="214"/>
                  </a:lnTo>
                  <a:lnTo>
                    <a:pt x="200" y="220"/>
                  </a:lnTo>
                  <a:lnTo>
                    <a:pt x="200" y="274"/>
                  </a:lnTo>
                  <a:lnTo>
                    <a:pt x="200" y="278"/>
                  </a:lnTo>
                  <a:lnTo>
                    <a:pt x="200" y="314"/>
                  </a:lnTo>
                  <a:lnTo>
                    <a:pt x="200" y="324"/>
                  </a:lnTo>
                  <a:lnTo>
                    <a:pt x="200" y="338"/>
                  </a:lnTo>
                  <a:lnTo>
                    <a:pt x="180" y="338"/>
                  </a:lnTo>
                  <a:lnTo>
                    <a:pt x="180" y="334"/>
                  </a:lnTo>
                  <a:lnTo>
                    <a:pt x="164" y="334"/>
                  </a:lnTo>
                  <a:lnTo>
                    <a:pt x="164" y="328"/>
                  </a:lnTo>
                  <a:lnTo>
                    <a:pt x="144" y="328"/>
                  </a:lnTo>
                  <a:lnTo>
                    <a:pt x="144" y="314"/>
                  </a:lnTo>
                  <a:lnTo>
                    <a:pt x="150" y="314"/>
                  </a:lnTo>
                  <a:lnTo>
                    <a:pt x="150" y="324"/>
                  </a:lnTo>
                  <a:lnTo>
                    <a:pt x="154" y="324"/>
                  </a:lnTo>
                  <a:lnTo>
                    <a:pt x="160" y="308"/>
                  </a:lnTo>
                  <a:lnTo>
                    <a:pt x="154" y="308"/>
                  </a:lnTo>
                  <a:lnTo>
                    <a:pt x="150" y="308"/>
                  </a:lnTo>
                  <a:lnTo>
                    <a:pt x="140" y="304"/>
                  </a:lnTo>
                  <a:lnTo>
                    <a:pt x="134" y="304"/>
                  </a:lnTo>
                  <a:lnTo>
                    <a:pt x="134" y="308"/>
                  </a:lnTo>
                  <a:lnTo>
                    <a:pt x="134" y="314"/>
                  </a:lnTo>
                  <a:lnTo>
                    <a:pt x="134" y="318"/>
                  </a:lnTo>
                  <a:lnTo>
                    <a:pt x="130" y="318"/>
                  </a:lnTo>
                  <a:lnTo>
                    <a:pt x="124" y="314"/>
                  </a:lnTo>
                  <a:lnTo>
                    <a:pt x="120" y="314"/>
                  </a:lnTo>
                  <a:lnTo>
                    <a:pt x="114" y="314"/>
                  </a:lnTo>
                  <a:lnTo>
                    <a:pt x="114" y="318"/>
                  </a:lnTo>
                  <a:lnTo>
                    <a:pt x="54" y="318"/>
                  </a:lnTo>
                  <a:lnTo>
                    <a:pt x="54" y="308"/>
                  </a:lnTo>
                  <a:lnTo>
                    <a:pt x="26" y="308"/>
                  </a:lnTo>
                  <a:lnTo>
                    <a:pt x="26" y="298"/>
                  </a:lnTo>
                  <a:lnTo>
                    <a:pt x="20" y="298"/>
                  </a:lnTo>
                  <a:lnTo>
                    <a:pt x="20" y="294"/>
                  </a:lnTo>
                  <a:lnTo>
                    <a:pt x="20" y="288"/>
                  </a:lnTo>
                  <a:lnTo>
                    <a:pt x="16" y="284"/>
                  </a:lnTo>
                  <a:lnTo>
                    <a:pt x="16" y="278"/>
                  </a:lnTo>
                  <a:lnTo>
                    <a:pt x="16" y="274"/>
                  </a:lnTo>
                  <a:lnTo>
                    <a:pt x="16" y="268"/>
                  </a:lnTo>
                  <a:lnTo>
                    <a:pt x="10" y="268"/>
                  </a:lnTo>
                  <a:lnTo>
                    <a:pt x="6" y="264"/>
                  </a:lnTo>
                  <a:lnTo>
                    <a:pt x="0" y="258"/>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 name="Freeform 368">
              <a:extLst>
                <a:ext uri="{FF2B5EF4-FFF2-40B4-BE49-F238E27FC236}">
                  <a16:creationId xmlns:a16="http://schemas.microsoft.com/office/drawing/2014/main" id="{2FEEC7F9-2928-ED41-DF37-7E84F320B690}"/>
                </a:ext>
              </a:extLst>
            </p:cNvPr>
            <p:cNvSpPr>
              <a:spLocks/>
            </p:cNvSpPr>
            <p:nvPr/>
          </p:nvSpPr>
          <p:spPr bwMode="auto">
            <a:xfrm>
              <a:off x="3752850" y="565150"/>
              <a:ext cx="428625" cy="269875"/>
            </a:xfrm>
            <a:custGeom>
              <a:avLst/>
              <a:gdLst>
                <a:gd name="T0" fmla="*/ 6350 w 270"/>
                <a:gd name="T1" fmla="*/ 25400 h 170"/>
                <a:gd name="T2" fmla="*/ 6350 w 270"/>
                <a:gd name="T3" fmla="*/ 9525 h 170"/>
                <a:gd name="T4" fmla="*/ 53975 w 270"/>
                <a:gd name="T5" fmla="*/ 9525 h 170"/>
                <a:gd name="T6" fmla="*/ 180975 w 270"/>
                <a:gd name="T7" fmla="*/ 9525 h 170"/>
                <a:gd name="T8" fmla="*/ 206375 w 270"/>
                <a:gd name="T9" fmla="*/ 9525 h 170"/>
                <a:gd name="T10" fmla="*/ 260350 w 270"/>
                <a:gd name="T11" fmla="*/ 9525 h 170"/>
                <a:gd name="T12" fmla="*/ 349250 w 270"/>
                <a:gd name="T13" fmla="*/ 9525 h 170"/>
                <a:gd name="T14" fmla="*/ 428625 w 270"/>
                <a:gd name="T15" fmla="*/ 0 h 170"/>
                <a:gd name="T16" fmla="*/ 428625 w 270"/>
                <a:gd name="T17" fmla="*/ 31750 h 170"/>
                <a:gd name="T18" fmla="*/ 428625 w 270"/>
                <a:gd name="T19" fmla="*/ 63500 h 170"/>
                <a:gd name="T20" fmla="*/ 371475 w 270"/>
                <a:gd name="T21" fmla="*/ 73025 h 170"/>
                <a:gd name="T22" fmla="*/ 365125 w 270"/>
                <a:gd name="T23" fmla="*/ 79375 h 170"/>
                <a:gd name="T24" fmla="*/ 371475 w 270"/>
                <a:gd name="T25" fmla="*/ 88900 h 170"/>
                <a:gd name="T26" fmla="*/ 371475 w 270"/>
                <a:gd name="T27" fmla="*/ 104775 h 170"/>
                <a:gd name="T28" fmla="*/ 365125 w 270"/>
                <a:gd name="T29" fmla="*/ 111125 h 170"/>
                <a:gd name="T30" fmla="*/ 349250 w 270"/>
                <a:gd name="T31" fmla="*/ 111125 h 170"/>
                <a:gd name="T32" fmla="*/ 339725 w 270"/>
                <a:gd name="T33" fmla="*/ 120650 h 170"/>
                <a:gd name="T34" fmla="*/ 339725 w 270"/>
                <a:gd name="T35" fmla="*/ 136525 h 170"/>
                <a:gd name="T36" fmla="*/ 323850 w 270"/>
                <a:gd name="T37" fmla="*/ 136525 h 170"/>
                <a:gd name="T38" fmla="*/ 317500 w 270"/>
                <a:gd name="T39" fmla="*/ 142875 h 170"/>
                <a:gd name="T40" fmla="*/ 307975 w 270"/>
                <a:gd name="T41" fmla="*/ 152400 h 170"/>
                <a:gd name="T42" fmla="*/ 307975 w 270"/>
                <a:gd name="T43" fmla="*/ 168275 h 170"/>
                <a:gd name="T44" fmla="*/ 307975 w 270"/>
                <a:gd name="T45" fmla="*/ 184150 h 170"/>
                <a:gd name="T46" fmla="*/ 301625 w 270"/>
                <a:gd name="T47" fmla="*/ 190500 h 170"/>
                <a:gd name="T48" fmla="*/ 301625 w 270"/>
                <a:gd name="T49" fmla="*/ 206375 h 170"/>
                <a:gd name="T50" fmla="*/ 307975 w 270"/>
                <a:gd name="T51" fmla="*/ 215900 h 170"/>
                <a:gd name="T52" fmla="*/ 307975 w 270"/>
                <a:gd name="T53" fmla="*/ 231775 h 170"/>
                <a:gd name="T54" fmla="*/ 307975 w 270"/>
                <a:gd name="T55" fmla="*/ 231775 h 170"/>
                <a:gd name="T56" fmla="*/ 307975 w 270"/>
                <a:gd name="T57" fmla="*/ 247650 h 170"/>
                <a:gd name="T58" fmla="*/ 292100 w 270"/>
                <a:gd name="T59" fmla="*/ 254000 h 170"/>
                <a:gd name="T60" fmla="*/ 276225 w 270"/>
                <a:gd name="T61" fmla="*/ 263525 h 170"/>
                <a:gd name="T62" fmla="*/ 276225 w 270"/>
                <a:gd name="T63" fmla="*/ 263525 h 170"/>
                <a:gd name="T64" fmla="*/ 269875 w 270"/>
                <a:gd name="T65" fmla="*/ 269875 h 170"/>
                <a:gd name="T66" fmla="*/ 254000 w 270"/>
                <a:gd name="T67" fmla="*/ 269875 h 170"/>
                <a:gd name="T68" fmla="*/ 244475 w 270"/>
                <a:gd name="T69" fmla="*/ 263525 h 170"/>
                <a:gd name="T70" fmla="*/ 228600 w 270"/>
                <a:gd name="T71" fmla="*/ 263525 h 170"/>
                <a:gd name="T72" fmla="*/ 222250 w 270"/>
                <a:gd name="T73" fmla="*/ 254000 h 170"/>
                <a:gd name="T74" fmla="*/ 206375 w 270"/>
                <a:gd name="T75" fmla="*/ 263525 h 170"/>
                <a:gd name="T76" fmla="*/ 174625 w 270"/>
                <a:gd name="T77" fmla="*/ 231775 h 170"/>
                <a:gd name="T78" fmla="*/ 165100 w 270"/>
                <a:gd name="T79" fmla="*/ 222250 h 170"/>
                <a:gd name="T80" fmla="*/ 158750 w 270"/>
                <a:gd name="T81" fmla="*/ 215900 h 170"/>
                <a:gd name="T82" fmla="*/ 165100 w 270"/>
                <a:gd name="T83" fmla="*/ 200025 h 170"/>
                <a:gd name="T84" fmla="*/ 158750 w 270"/>
                <a:gd name="T85" fmla="*/ 190500 h 170"/>
                <a:gd name="T86" fmla="*/ 149225 w 270"/>
                <a:gd name="T87" fmla="*/ 184150 h 170"/>
                <a:gd name="T88" fmla="*/ 142875 w 270"/>
                <a:gd name="T89" fmla="*/ 174625 h 170"/>
                <a:gd name="T90" fmla="*/ 142875 w 270"/>
                <a:gd name="T91" fmla="*/ 158750 h 170"/>
                <a:gd name="T92" fmla="*/ 142875 w 270"/>
                <a:gd name="T93" fmla="*/ 142875 h 170"/>
                <a:gd name="T94" fmla="*/ 149225 w 270"/>
                <a:gd name="T95" fmla="*/ 127000 h 170"/>
                <a:gd name="T96" fmla="*/ 142875 w 270"/>
                <a:gd name="T97" fmla="*/ 120650 h 170"/>
                <a:gd name="T98" fmla="*/ 133350 w 270"/>
                <a:gd name="T99" fmla="*/ 111125 h 170"/>
                <a:gd name="T100" fmla="*/ 127000 w 270"/>
                <a:gd name="T101" fmla="*/ 111125 h 170"/>
                <a:gd name="T102" fmla="*/ 111125 w 270"/>
                <a:gd name="T103" fmla="*/ 111125 h 170"/>
                <a:gd name="T104" fmla="*/ 117475 w 270"/>
                <a:gd name="T105" fmla="*/ 120650 h 170"/>
                <a:gd name="T106" fmla="*/ 95250 w 270"/>
                <a:gd name="T107" fmla="*/ 127000 h 170"/>
                <a:gd name="T108" fmla="*/ 85725 w 270"/>
                <a:gd name="T109" fmla="*/ 104775 h 170"/>
                <a:gd name="T110" fmla="*/ 31750 w 270"/>
                <a:gd name="T111" fmla="*/ 79375 h 170"/>
                <a:gd name="T112" fmla="*/ 22225 w 270"/>
                <a:gd name="T113" fmla="*/ 63500 h 170"/>
                <a:gd name="T114" fmla="*/ 15875 w 270"/>
                <a:gd name="T115" fmla="*/ 47625 h 170"/>
                <a:gd name="T116" fmla="*/ 6350 w 270"/>
                <a:gd name="T117" fmla="*/ 41275 h 170"/>
                <a:gd name="T118" fmla="*/ 0 w 270"/>
                <a:gd name="T119" fmla="*/ 31750 h 17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0"/>
                <a:gd name="T181" fmla="*/ 0 h 170"/>
                <a:gd name="T182" fmla="*/ 270 w 270"/>
                <a:gd name="T183" fmla="*/ 170 h 17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0" h="170">
                  <a:moveTo>
                    <a:pt x="0" y="16"/>
                  </a:moveTo>
                  <a:lnTo>
                    <a:pt x="4" y="16"/>
                  </a:lnTo>
                  <a:lnTo>
                    <a:pt x="4" y="10"/>
                  </a:lnTo>
                  <a:lnTo>
                    <a:pt x="4" y="6"/>
                  </a:lnTo>
                  <a:lnTo>
                    <a:pt x="10" y="6"/>
                  </a:lnTo>
                  <a:lnTo>
                    <a:pt x="34" y="6"/>
                  </a:lnTo>
                  <a:lnTo>
                    <a:pt x="90" y="6"/>
                  </a:lnTo>
                  <a:lnTo>
                    <a:pt x="114" y="6"/>
                  </a:lnTo>
                  <a:lnTo>
                    <a:pt x="120" y="6"/>
                  </a:lnTo>
                  <a:lnTo>
                    <a:pt x="130" y="6"/>
                  </a:lnTo>
                  <a:lnTo>
                    <a:pt x="150" y="6"/>
                  </a:lnTo>
                  <a:lnTo>
                    <a:pt x="164" y="6"/>
                  </a:lnTo>
                  <a:lnTo>
                    <a:pt x="190" y="6"/>
                  </a:lnTo>
                  <a:lnTo>
                    <a:pt x="220" y="6"/>
                  </a:lnTo>
                  <a:lnTo>
                    <a:pt x="260" y="0"/>
                  </a:lnTo>
                  <a:lnTo>
                    <a:pt x="270" y="0"/>
                  </a:lnTo>
                  <a:lnTo>
                    <a:pt x="270" y="6"/>
                  </a:lnTo>
                  <a:lnTo>
                    <a:pt x="270" y="20"/>
                  </a:lnTo>
                  <a:lnTo>
                    <a:pt x="270" y="30"/>
                  </a:lnTo>
                  <a:lnTo>
                    <a:pt x="270" y="40"/>
                  </a:lnTo>
                  <a:lnTo>
                    <a:pt x="240" y="46"/>
                  </a:lnTo>
                  <a:lnTo>
                    <a:pt x="234" y="46"/>
                  </a:lnTo>
                  <a:lnTo>
                    <a:pt x="230" y="46"/>
                  </a:lnTo>
                  <a:lnTo>
                    <a:pt x="230" y="50"/>
                  </a:lnTo>
                  <a:lnTo>
                    <a:pt x="230" y="56"/>
                  </a:lnTo>
                  <a:lnTo>
                    <a:pt x="234" y="56"/>
                  </a:lnTo>
                  <a:lnTo>
                    <a:pt x="234" y="60"/>
                  </a:lnTo>
                  <a:lnTo>
                    <a:pt x="234" y="66"/>
                  </a:lnTo>
                  <a:lnTo>
                    <a:pt x="234" y="70"/>
                  </a:lnTo>
                  <a:lnTo>
                    <a:pt x="230" y="70"/>
                  </a:lnTo>
                  <a:lnTo>
                    <a:pt x="224" y="70"/>
                  </a:lnTo>
                  <a:lnTo>
                    <a:pt x="220" y="70"/>
                  </a:lnTo>
                  <a:lnTo>
                    <a:pt x="214" y="70"/>
                  </a:lnTo>
                  <a:lnTo>
                    <a:pt x="214" y="76"/>
                  </a:lnTo>
                  <a:lnTo>
                    <a:pt x="214" y="80"/>
                  </a:lnTo>
                  <a:lnTo>
                    <a:pt x="214" y="86"/>
                  </a:lnTo>
                  <a:lnTo>
                    <a:pt x="210" y="86"/>
                  </a:lnTo>
                  <a:lnTo>
                    <a:pt x="204" y="86"/>
                  </a:lnTo>
                  <a:lnTo>
                    <a:pt x="204" y="90"/>
                  </a:lnTo>
                  <a:lnTo>
                    <a:pt x="200" y="90"/>
                  </a:lnTo>
                  <a:lnTo>
                    <a:pt x="200" y="96"/>
                  </a:lnTo>
                  <a:lnTo>
                    <a:pt x="194" y="96"/>
                  </a:lnTo>
                  <a:lnTo>
                    <a:pt x="194" y="100"/>
                  </a:lnTo>
                  <a:lnTo>
                    <a:pt x="194" y="106"/>
                  </a:lnTo>
                  <a:lnTo>
                    <a:pt x="194" y="110"/>
                  </a:lnTo>
                  <a:lnTo>
                    <a:pt x="194" y="116"/>
                  </a:lnTo>
                  <a:lnTo>
                    <a:pt x="190" y="116"/>
                  </a:lnTo>
                  <a:lnTo>
                    <a:pt x="190" y="120"/>
                  </a:lnTo>
                  <a:lnTo>
                    <a:pt x="190" y="126"/>
                  </a:lnTo>
                  <a:lnTo>
                    <a:pt x="190" y="130"/>
                  </a:lnTo>
                  <a:lnTo>
                    <a:pt x="194" y="130"/>
                  </a:lnTo>
                  <a:lnTo>
                    <a:pt x="194" y="136"/>
                  </a:lnTo>
                  <a:lnTo>
                    <a:pt x="194" y="140"/>
                  </a:lnTo>
                  <a:lnTo>
                    <a:pt x="194" y="146"/>
                  </a:lnTo>
                  <a:lnTo>
                    <a:pt x="200" y="146"/>
                  </a:lnTo>
                  <a:lnTo>
                    <a:pt x="194" y="146"/>
                  </a:lnTo>
                  <a:lnTo>
                    <a:pt x="194" y="150"/>
                  </a:lnTo>
                  <a:lnTo>
                    <a:pt x="194" y="156"/>
                  </a:lnTo>
                  <a:lnTo>
                    <a:pt x="190" y="156"/>
                  </a:lnTo>
                  <a:lnTo>
                    <a:pt x="184" y="160"/>
                  </a:lnTo>
                  <a:lnTo>
                    <a:pt x="180" y="160"/>
                  </a:lnTo>
                  <a:lnTo>
                    <a:pt x="174" y="166"/>
                  </a:lnTo>
                  <a:lnTo>
                    <a:pt x="174" y="160"/>
                  </a:lnTo>
                  <a:lnTo>
                    <a:pt x="174" y="166"/>
                  </a:lnTo>
                  <a:lnTo>
                    <a:pt x="170" y="166"/>
                  </a:lnTo>
                  <a:lnTo>
                    <a:pt x="170" y="170"/>
                  </a:lnTo>
                  <a:lnTo>
                    <a:pt x="164" y="170"/>
                  </a:lnTo>
                  <a:lnTo>
                    <a:pt x="160" y="170"/>
                  </a:lnTo>
                  <a:lnTo>
                    <a:pt x="154" y="170"/>
                  </a:lnTo>
                  <a:lnTo>
                    <a:pt x="154" y="166"/>
                  </a:lnTo>
                  <a:lnTo>
                    <a:pt x="150" y="166"/>
                  </a:lnTo>
                  <a:lnTo>
                    <a:pt x="144" y="166"/>
                  </a:lnTo>
                  <a:lnTo>
                    <a:pt x="140" y="166"/>
                  </a:lnTo>
                  <a:lnTo>
                    <a:pt x="140" y="160"/>
                  </a:lnTo>
                  <a:lnTo>
                    <a:pt x="134" y="160"/>
                  </a:lnTo>
                  <a:lnTo>
                    <a:pt x="130" y="166"/>
                  </a:lnTo>
                  <a:lnTo>
                    <a:pt x="110" y="170"/>
                  </a:lnTo>
                  <a:lnTo>
                    <a:pt x="110" y="146"/>
                  </a:lnTo>
                  <a:lnTo>
                    <a:pt x="104" y="146"/>
                  </a:lnTo>
                  <a:lnTo>
                    <a:pt x="104" y="140"/>
                  </a:lnTo>
                  <a:lnTo>
                    <a:pt x="100" y="140"/>
                  </a:lnTo>
                  <a:lnTo>
                    <a:pt x="100" y="136"/>
                  </a:lnTo>
                  <a:lnTo>
                    <a:pt x="100" y="130"/>
                  </a:lnTo>
                  <a:lnTo>
                    <a:pt x="104" y="126"/>
                  </a:lnTo>
                  <a:lnTo>
                    <a:pt x="100" y="126"/>
                  </a:lnTo>
                  <a:lnTo>
                    <a:pt x="100" y="120"/>
                  </a:lnTo>
                  <a:lnTo>
                    <a:pt x="94" y="120"/>
                  </a:lnTo>
                  <a:lnTo>
                    <a:pt x="94" y="116"/>
                  </a:lnTo>
                  <a:lnTo>
                    <a:pt x="90" y="116"/>
                  </a:lnTo>
                  <a:lnTo>
                    <a:pt x="90" y="110"/>
                  </a:lnTo>
                  <a:lnTo>
                    <a:pt x="90" y="106"/>
                  </a:lnTo>
                  <a:lnTo>
                    <a:pt x="90" y="100"/>
                  </a:lnTo>
                  <a:lnTo>
                    <a:pt x="90" y="96"/>
                  </a:lnTo>
                  <a:lnTo>
                    <a:pt x="90" y="90"/>
                  </a:lnTo>
                  <a:lnTo>
                    <a:pt x="94" y="86"/>
                  </a:lnTo>
                  <a:lnTo>
                    <a:pt x="94" y="80"/>
                  </a:lnTo>
                  <a:lnTo>
                    <a:pt x="94" y="76"/>
                  </a:lnTo>
                  <a:lnTo>
                    <a:pt x="90" y="76"/>
                  </a:lnTo>
                  <a:lnTo>
                    <a:pt x="90" y="70"/>
                  </a:lnTo>
                  <a:lnTo>
                    <a:pt x="84" y="70"/>
                  </a:lnTo>
                  <a:lnTo>
                    <a:pt x="84" y="66"/>
                  </a:lnTo>
                  <a:lnTo>
                    <a:pt x="80" y="70"/>
                  </a:lnTo>
                  <a:lnTo>
                    <a:pt x="74" y="70"/>
                  </a:lnTo>
                  <a:lnTo>
                    <a:pt x="70" y="70"/>
                  </a:lnTo>
                  <a:lnTo>
                    <a:pt x="70" y="76"/>
                  </a:lnTo>
                  <a:lnTo>
                    <a:pt x="74" y="76"/>
                  </a:lnTo>
                  <a:lnTo>
                    <a:pt x="74" y="80"/>
                  </a:lnTo>
                  <a:lnTo>
                    <a:pt x="60" y="80"/>
                  </a:lnTo>
                  <a:lnTo>
                    <a:pt x="60" y="70"/>
                  </a:lnTo>
                  <a:lnTo>
                    <a:pt x="54" y="66"/>
                  </a:lnTo>
                  <a:lnTo>
                    <a:pt x="20" y="56"/>
                  </a:lnTo>
                  <a:lnTo>
                    <a:pt x="20" y="50"/>
                  </a:lnTo>
                  <a:lnTo>
                    <a:pt x="20" y="46"/>
                  </a:lnTo>
                  <a:lnTo>
                    <a:pt x="14" y="40"/>
                  </a:lnTo>
                  <a:lnTo>
                    <a:pt x="14" y="36"/>
                  </a:lnTo>
                  <a:lnTo>
                    <a:pt x="10" y="30"/>
                  </a:lnTo>
                  <a:lnTo>
                    <a:pt x="4" y="30"/>
                  </a:lnTo>
                  <a:lnTo>
                    <a:pt x="4" y="26"/>
                  </a:lnTo>
                  <a:lnTo>
                    <a:pt x="4" y="20"/>
                  </a:lnTo>
                  <a:lnTo>
                    <a:pt x="0" y="20"/>
                  </a:lnTo>
                  <a:lnTo>
                    <a:pt x="0" y="16"/>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 name="Freeform 370">
              <a:extLst>
                <a:ext uri="{FF2B5EF4-FFF2-40B4-BE49-F238E27FC236}">
                  <a16:creationId xmlns:a16="http://schemas.microsoft.com/office/drawing/2014/main" id="{8708FB73-1DA8-A001-C61B-6567C49CAF8C}"/>
                </a:ext>
              </a:extLst>
            </p:cNvPr>
            <p:cNvSpPr>
              <a:spLocks/>
            </p:cNvSpPr>
            <p:nvPr/>
          </p:nvSpPr>
          <p:spPr bwMode="auto">
            <a:xfrm>
              <a:off x="4054475" y="558800"/>
              <a:ext cx="609600" cy="381000"/>
            </a:xfrm>
            <a:custGeom>
              <a:avLst/>
              <a:gdLst>
                <a:gd name="T0" fmla="*/ 22225 w 384"/>
                <a:gd name="T1" fmla="*/ 149225 h 240"/>
                <a:gd name="T2" fmla="*/ 38100 w 384"/>
                <a:gd name="T3" fmla="*/ 133350 h 240"/>
                <a:gd name="T4" fmla="*/ 53975 w 384"/>
                <a:gd name="T5" fmla="*/ 117475 h 240"/>
                <a:gd name="T6" fmla="*/ 69850 w 384"/>
                <a:gd name="T7" fmla="*/ 101600 h 240"/>
                <a:gd name="T8" fmla="*/ 63500 w 384"/>
                <a:gd name="T9" fmla="*/ 79375 h 240"/>
                <a:gd name="T10" fmla="*/ 127000 w 384"/>
                <a:gd name="T11" fmla="*/ 53975 h 240"/>
                <a:gd name="T12" fmla="*/ 190500 w 384"/>
                <a:gd name="T13" fmla="*/ 6350 h 240"/>
                <a:gd name="T14" fmla="*/ 600075 w 384"/>
                <a:gd name="T15" fmla="*/ 0 h 240"/>
                <a:gd name="T16" fmla="*/ 600075 w 384"/>
                <a:gd name="T17" fmla="*/ 15875 h 240"/>
                <a:gd name="T18" fmla="*/ 584200 w 384"/>
                <a:gd name="T19" fmla="*/ 31750 h 240"/>
                <a:gd name="T20" fmla="*/ 584200 w 384"/>
                <a:gd name="T21" fmla="*/ 63500 h 240"/>
                <a:gd name="T22" fmla="*/ 577850 w 384"/>
                <a:gd name="T23" fmla="*/ 69850 h 240"/>
                <a:gd name="T24" fmla="*/ 593725 w 384"/>
                <a:gd name="T25" fmla="*/ 85725 h 240"/>
                <a:gd name="T26" fmla="*/ 577850 w 384"/>
                <a:gd name="T27" fmla="*/ 85725 h 240"/>
                <a:gd name="T28" fmla="*/ 552450 w 384"/>
                <a:gd name="T29" fmla="*/ 95250 h 240"/>
                <a:gd name="T30" fmla="*/ 536575 w 384"/>
                <a:gd name="T31" fmla="*/ 111125 h 240"/>
                <a:gd name="T32" fmla="*/ 514350 w 384"/>
                <a:gd name="T33" fmla="*/ 133350 h 240"/>
                <a:gd name="T34" fmla="*/ 498475 w 384"/>
                <a:gd name="T35" fmla="*/ 149225 h 240"/>
                <a:gd name="T36" fmla="*/ 482600 w 384"/>
                <a:gd name="T37" fmla="*/ 158750 h 240"/>
                <a:gd name="T38" fmla="*/ 450850 w 384"/>
                <a:gd name="T39" fmla="*/ 165100 h 240"/>
                <a:gd name="T40" fmla="*/ 441325 w 384"/>
                <a:gd name="T41" fmla="*/ 174625 h 240"/>
                <a:gd name="T42" fmla="*/ 441325 w 384"/>
                <a:gd name="T43" fmla="*/ 190500 h 240"/>
                <a:gd name="T44" fmla="*/ 434975 w 384"/>
                <a:gd name="T45" fmla="*/ 196850 h 240"/>
                <a:gd name="T46" fmla="*/ 419100 w 384"/>
                <a:gd name="T47" fmla="*/ 212725 h 240"/>
                <a:gd name="T48" fmla="*/ 428625 w 384"/>
                <a:gd name="T49" fmla="*/ 238125 h 240"/>
                <a:gd name="T50" fmla="*/ 403225 w 384"/>
                <a:gd name="T51" fmla="*/ 244475 h 240"/>
                <a:gd name="T52" fmla="*/ 387350 w 384"/>
                <a:gd name="T53" fmla="*/ 254000 h 240"/>
                <a:gd name="T54" fmla="*/ 381000 w 384"/>
                <a:gd name="T55" fmla="*/ 269875 h 240"/>
                <a:gd name="T56" fmla="*/ 365125 w 384"/>
                <a:gd name="T57" fmla="*/ 285750 h 240"/>
                <a:gd name="T58" fmla="*/ 371475 w 384"/>
                <a:gd name="T59" fmla="*/ 307975 h 240"/>
                <a:gd name="T60" fmla="*/ 365125 w 384"/>
                <a:gd name="T61" fmla="*/ 333375 h 240"/>
                <a:gd name="T62" fmla="*/ 349250 w 384"/>
                <a:gd name="T63" fmla="*/ 349250 h 240"/>
                <a:gd name="T64" fmla="*/ 333375 w 384"/>
                <a:gd name="T65" fmla="*/ 365125 h 240"/>
                <a:gd name="T66" fmla="*/ 323850 w 384"/>
                <a:gd name="T67" fmla="*/ 371475 h 240"/>
                <a:gd name="T68" fmla="*/ 307975 w 384"/>
                <a:gd name="T69" fmla="*/ 355600 h 240"/>
                <a:gd name="T70" fmla="*/ 292100 w 384"/>
                <a:gd name="T71" fmla="*/ 355600 h 240"/>
                <a:gd name="T72" fmla="*/ 276225 w 384"/>
                <a:gd name="T73" fmla="*/ 355600 h 240"/>
                <a:gd name="T74" fmla="*/ 254000 w 384"/>
                <a:gd name="T75" fmla="*/ 349250 h 240"/>
                <a:gd name="T76" fmla="*/ 244475 w 384"/>
                <a:gd name="T77" fmla="*/ 339725 h 240"/>
                <a:gd name="T78" fmla="*/ 228600 w 384"/>
                <a:gd name="T79" fmla="*/ 339725 h 240"/>
                <a:gd name="T80" fmla="*/ 212725 w 384"/>
                <a:gd name="T81" fmla="*/ 355600 h 240"/>
                <a:gd name="T82" fmla="*/ 196850 w 384"/>
                <a:gd name="T83" fmla="*/ 371475 h 240"/>
                <a:gd name="T84" fmla="*/ 174625 w 384"/>
                <a:gd name="T85" fmla="*/ 365125 h 240"/>
                <a:gd name="T86" fmla="*/ 149225 w 384"/>
                <a:gd name="T87" fmla="*/ 355600 h 240"/>
                <a:gd name="T88" fmla="*/ 133350 w 384"/>
                <a:gd name="T89" fmla="*/ 339725 h 240"/>
                <a:gd name="T90" fmla="*/ 117475 w 384"/>
                <a:gd name="T91" fmla="*/ 323850 h 240"/>
                <a:gd name="T92" fmla="*/ 117475 w 384"/>
                <a:gd name="T93" fmla="*/ 317500 h 240"/>
                <a:gd name="T94" fmla="*/ 111125 w 384"/>
                <a:gd name="T95" fmla="*/ 292100 h 240"/>
                <a:gd name="T96" fmla="*/ 95250 w 384"/>
                <a:gd name="T97" fmla="*/ 276225 h 240"/>
                <a:gd name="T98" fmla="*/ 85725 w 384"/>
                <a:gd name="T99" fmla="*/ 254000 h 240"/>
                <a:gd name="T100" fmla="*/ 69850 w 384"/>
                <a:gd name="T101" fmla="*/ 238125 h 240"/>
                <a:gd name="T102" fmla="*/ 53975 w 384"/>
                <a:gd name="T103" fmla="*/ 238125 h 240"/>
                <a:gd name="T104" fmla="*/ 31750 w 384"/>
                <a:gd name="T105" fmla="*/ 228600 h 240"/>
                <a:gd name="T106" fmla="*/ 15875 w 384"/>
                <a:gd name="T107" fmla="*/ 228600 h 240"/>
                <a:gd name="T108" fmla="*/ 6350 w 384"/>
                <a:gd name="T109" fmla="*/ 222250 h 240"/>
                <a:gd name="T110" fmla="*/ 0 w 384"/>
                <a:gd name="T111" fmla="*/ 196850 h 240"/>
                <a:gd name="T112" fmla="*/ 6350 w 384"/>
                <a:gd name="T113" fmla="*/ 174625 h 2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84"/>
                <a:gd name="T172" fmla="*/ 0 h 240"/>
                <a:gd name="T173" fmla="*/ 384 w 384"/>
                <a:gd name="T174" fmla="*/ 240 h 2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84" h="240">
                  <a:moveTo>
                    <a:pt x="4" y="100"/>
                  </a:moveTo>
                  <a:lnTo>
                    <a:pt x="10" y="100"/>
                  </a:lnTo>
                  <a:lnTo>
                    <a:pt x="10" y="94"/>
                  </a:lnTo>
                  <a:lnTo>
                    <a:pt x="14" y="94"/>
                  </a:lnTo>
                  <a:lnTo>
                    <a:pt x="14" y="90"/>
                  </a:lnTo>
                  <a:lnTo>
                    <a:pt x="20" y="90"/>
                  </a:lnTo>
                  <a:lnTo>
                    <a:pt x="24" y="90"/>
                  </a:lnTo>
                  <a:lnTo>
                    <a:pt x="24" y="84"/>
                  </a:lnTo>
                  <a:lnTo>
                    <a:pt x="24" y="80"/>
                  </a:lnTo>
                  <a:lnTo>
                    <a:pt x="24" y="74"/>
                  </a:lnTo>
                  <a:lnTo>
                    <a:pt x="30" y="74"/>
                  </a:lnTo>
                  <a:lnTo>
                    <a:pt x="34" y="74"/>
                  </a:lnTo>
                  <a:lnTo>
                    <a:pt x="40" y="74"/>
                  </a:lnTo>
                  <a:lnTo>
                    <a:pt x="44" y="74"/>
                  </a:lnTo>
                  <a:lnTo>
                    <a:pt x="44" y="70"/>
                  </a:lnTo>
                  <a:lnTo>
                    <a:pt x="44" y="64"/>
                  </a:lnTo>
                  <a:lnTo>
                    <a:pt x="44" y="60"/>
                  </a:lnTo>
                  <a:lnTo>
                    <a:pt x="40" y="60"/>
                  </a:lnTo>
                  <a:lnTo>
                    <a:pt x="40" y="54"/>
                  </a:lnTo>
                  <a:lnTo>
                    <a:pt x="40" y="50"/>
                  </a:lnTo>
                  <a:lnTo>
                    <a:pt x="44" y="50"/>
                  </a:lnTo>
                  <a:lnTo>
                    <a:pt x="50" y="50"/>
                  </a:lnTo>
                  <a:lnTo>
                    <a:pt x="80" y="44"/>
                  </a:lnTo>
                  <a:lnTo>
                    <a:pt x="80" y="34"/>
                  </a:lnTo>
                  <a:lnTo>
                    <a:pt x="80" y="24"/>
                  </a:lnTo>
                  <a:lnTo>
                    <a:pt x="80" y="10"/>
                  </a:lnTo>
                  <a:lnTo>
                    <a:pt x="80" y="4"/>
                  </a:lnTo>
                  <a:lnTo>
                    <a:pt x="120" y="4"/>
                  </a:lnTo>
                  <a:lnTo>
                    <a:pt x="124" y="4"/>
                  </a:lnTo>
                  <a:lnTo>
                    <a:pt x="140" y="4"/>
                  </a:lnTo>
                  <a:lnTo>
                    <a:pt x="364" y="0"/>
                  </a:lnTo>
                  <a:lnTo>
                    <a:pt x="378" y="0"/>
                  </a:lnTo>
                  <a:lnTo>
                    <a:pt x="378" y="4"/>
                  </a:lnTo>
                  <a:lnTo>
                    <a:pt x="384" y="4"/>
                  </a:lnTo>
                  <a:lnTo>
                    <a:pt x="384" y="10"/>
                  </a:lnTo>
                  <a:lnTo>
                    <a:pt x="378" y="10"/>
                  </a:lnTo>
                  <a:lnTo>
                    <a:pt x="378" y="14"/>
                  </a:lnTo>
                  <a:lnTo>
                    <a:pt x="374" y="14"/>
                  </a:lnTo>
                  <a:lnTo>
                    <a:pt x="374" y="20"/>
                  </a:lnTo>
                  <a:lnTo>
                    <a:pt x="368" y="20"/>
                  </a:lnTo>
                  <a:lnTo>
                    <a:pt x="368" y="24"/>
                  </a:lnTo>
                  <a:lnTo>
                    <a:pt x="368" y="30"/>
                  </a:lnTo>
                  <a:lnTo>
                    <a:pt x="368" y="34"/>
                  </a:lnTo>
                  <a:lnTo>
                    <a:pt x="368" y="40"/>
                  </a:lnTo>
                  <a:lnTo>
                    <a:pt x="374" y="40"/>
                  </a:lnTo>
                  <a:lnTo>
                    <a:pt x="368" y="40"/>
                  </a:lnTo>
                  <a:lnTo>
                    <a:pt x="364" y="40"/>
                  </a:lnTo>
                  <a:lnTo>
                    <a:pt x="364" y="44"/>
                  </a:lnTo>
                  <a:lnTo>
                    <a:pt x="368" y="44"/>
                  </a:lnTo>
                  <a:lnTo>
                    <a:pt x="368" y="50"/>
                  </a:lnTo>
                  <a:lnTo>
                    <a:pt x="374" y="50"/>
                  </a:lnTo>
                  <a:lnTo>
                    <a:pt x="374" y="54"/>
                  </a:lnTo>
                  <a:lnTo>
                    <a:pt x="368" y="54"/>
                  </a:lnTo>
                  <a:lnTo>
                    <a:pt x="364" y="54"/>
                  </a:lnTo>
                  <a:lnTo>
                    <a:pt x="364" y="50"/>
                  </a:lnTo>
                  <a:lnTo>
                    <a:pt x="364" y="54"/>
                  </a:lnTo>
                  <a:lnTo>
                    <a:pt x="358" y="54"/>
                  </a:lnTo>
                  <a:lnTo>
                    <a:pt x="358" y="60"/>
                  </a:lnTo>
                  <a:lnTo>
                    <a:pt x="354" y="60"/>
                  </a:lnTo>
                  <a:lnTo>
                    <a:pt x="348" y="60"/>
                  </a:lnTo>
                  <a:lnTo>
                    <a:pt x="344" y="60"/>
                  </a:lnTo>
                  <a:lnTo>
                    <a:pt x="344" y="64"/>
                  </a:lnTo>
                  <a:lnTo>
                    <a:pt x="344" y="70"/>
                  </a:lnTo>
                  <a:lnTo>
                    <a:pt x="338" y="70"/>
                  </a:lnTo>
                  <a:lnTo>
                    <a:pt x="334" y="70"/>
                  </a:lnTo>
                  <a:lnTo>
                    <a:pt x="328" y="74"/>
                  </a:lnTo>
                  <a:lnTo>
                    <a:pt x="324" y="80"/>
                  </a:lnTo>
                  <a:lnTo>
                    <a:pt x="324" y="84"/>
                  </a:lnTo>
                  <a:lnTo>
                    <a:pt x="318" y="84"/>
                  </a:lnTo>
                  <a:lnTo>
                    <a:pt x="318" y="90"/>
                  </a:lnTo>
                  <a:lnTo>
                    <a:pt x="314" y="90"/>
                  </a:lnTo>
                  <a:lnTo>
                    <a:pt x="314" y="94"/>
                  </a:lnTo>
                  <a:lnTo>
                    <a:pt x="314" y="100"/>
                  </a:lnTo>
                  <a:lnTo>
                    <a:pt x="308" y="100"/>
                  </a:lnTo>
                  <a:lnTo>
                    <a:pt x="304" y="94"/>
                  </a:lnTo>
                  <a:lnTo>
                    <a:pt x="304" y="100"/>
                  </a:lnTo>
                  <a:lnTo>
                    <a:pt x="300" y="100"/>
                  </a:lnTo>
                  <a:lnTo>
                    <a:pt x="294" y="100"/>
                  </a:lnTo>
                  <a:lnTo>
                    <a:pt x="290" y="100"/>
                  </a:lnTo>
                  <a:lnTo>
                    <a:pt x="284" y="104"/>
                  </a:lnTo>
                  <a:lnTo>
                    <a:pt x="290" y="104"/>
                  </a:lnTo>
                  <a:lnTo>
                    <a:pt x="290" y="110"/>
                  </a:lnTo>
                  <a:lnTo>
                    <a:pt x="284" y="110"/>
                  </a:lnTo>
                  <a:lnTo>
                    <a:pt x="278" y="110"/>
                  </a:lnTo>
                  <a:lnTo>
                    <a:pt x="278" y="114"/>
                  </a:lnTo>
                  <a:lnTo>
                    <a:pt x="284" y="114"/>
                  </a:lnTo>
                  <a:lnTo>
                    <a:pt x="284" y="120"/>
                  </a:lnTo>
                  <a:lnTo>
                    <a:pt x="278" y="120"/>
                  </a:lnTo>
                  <a:lnTo>
                    <a:pt x="278" y="124"/>
                  </a:lnTo>
                  <a:lnTo>
                    <a:pt x="278" y="130"/>
                  </a:lnTo>
                  <a:lnTo>
                    <a:pt x="274" y="130"/>
                  </a:lnTo>
                  <a:lnTo>
                    <a:pt x="274" y="124"/>
                  </a:lnTo>
                  <a:lnTo>
                    <a:pt x="270" y="124"/>
                  </a:lnTo>
                  <a:lnTo>
                    <a:pt x="270" y="130"/>
                  </a:lnTo>
                  <a:lnTo>
                    <a:pt x="270" y="134"/>
                  </a:lnTo>
                  <a:lnTo>
                    <a:pt x="264" y="134"/>
                  </a:lnTo>
                  <a:lnTo>
                    <a:pt x="264" y="140"/>
                  </a:lnTo>
                  <a:lnTo>
                    <a:pt x="270" y="140"/>
                  </a:lnTo>
                  <a:lnTo>
                    <a:pt x="270" y="144"/>
                  </a:lnTo>
                  <a:lnTo>
                    <a:pt x="270" y="150"/>
                  </a:lnTo>
                  <a:lnTo>
                    <a:pt x="264" y="150"/>
                  </a:lnTo>
                  <a:lnTo>
                    <a:pt x="260" y="150"/>
                  </a:lnTo>
                  <a:lnTo>
                    <a:pt x="254" y="150"/>
                  </a:lnTo>
                  <a:lnTo>
                    <a:pt x="254" y="154"/>
                  </a:lnTo>
                  <a:lnTo>
                    <a:pt x="250" y="154"/>
                  </a:lnTo>
                  <a:lnTo>
                    <a:pt x="244" y="150"/>
                  </a:lnTo>
                  <a:lnTo>
                    <a:pt x="244" y="154"/>
                  </a:lnTo>
                  <a:lnTo>
                    <a:pt x="244" y="160"/>
                  </a:lnTo>
                  <a:lnTo>
                    <a:pt x="250" y="160"/>
                  </a:lnTo>
                  <a:lnTo>
                    <a:pt x="244" y="164"/>
                  </a:lnTo>
                  <a:lnTo>
                    <a:pt x="240" y="164"/>
                  </a:lnTo>
                  <a:lnTo>
                    <a:pt x="240" y="170"/>
                  </a:lnTo>
                  <a:lnTo>
                    <a:pt x="234" y="170"/>
                  </a:lnTo>
                  <a:lnTo>
                    <a:pt x="234" y="174"/>
                  </a:lnTo>
                  <a:lnTo>
                    <a:pt x="230" y="174"/>
                  </a:lnTo>
                  <a:lnTo>
                    <a:pt x="230" y="180"/>
                  </a:lnTo>
                  <a:lnTo>
                    <a:pt x="234" y="180"/>
                  </a:lnTo>
                  <a:lnTo>
                    <a:pt x="234" y="184"/>
                  </a:lnTo>
                  <a:lnTo>
                    <a:pt x="234" y="190"/>
                  </a:lnTo>
                  <a:lnTo>
                    <a:pt x="234" y="194"/>
                  </a:lnTo>
                  <a:lnTo>
                    <a:pt x="234" y="200"/>
                  </a:lnTo>
                  <a:lnTo>
                    <a:pt x="234" y="204"/>
                  </a:lnTo>
                  <a:lnTo>
                    <a:pt x="230" y="204"/>
                  </a:lnTo>
                  <a:lnTo>
                    <a:pt x="230" y="210"/>
                  </a:lnTo>
                  <a:lnTo>
                    <a:pt x="224" y="210"/>
                  </a:lnTo>
                  <a:lnTo>
                    <a:pt x="224" y="214"/>
                  </a:lnTo>
                  <a:lnTo>
                    <a:pt x="220" y="214"/>
                  </a:lnTo>
                  <a:lnTo>
                    <a:pt x="220" y="220"/>
                  </a:lnTo>
                  <a:lnTo>
                    <a:pt x="214" y="220"/>
                  </a:lnTo>
                  <a:lnTo>
                    <a:pt x="214" y="224"/>
                  </a:lnTo>
                  <a:lnTo>
                    <a:pt x="210" y="224"/>
                  </a:lnTo>
                  <a:lnTo>
                    <a:pt x="210" y="230"/>
                  </a:lnTo>
                  <a:lnTo>
                    <a:pt x="210" y="234"/>
                  </a:lnTo>
                  <a:lnTo>
                    <a:pt x="210" y="240"/>
                  </a:lnTo>
                  <a:lnTo>
                    <a:pt x="204" y="240"/>
                  </a:lnTo>
                  <a:lnTo>
                    <a:pt x="204" y="234"/>
                  </a:lnTo>
                  <a:lnTo>
                    <a:pt x="200" y="234"/>
                  </a:lnTo>
                  <a:lnTo>
                    <a:pt x="200" y="230"/>
                  </a:lnTo>
                  <a:lnTo>
                    <a:pt x="194" y="230"/>
                  </a:lnTo>
                  <a:lnTo>
                    <a:pt x="194" y="224"/>
                  </a:lnTo>
                  <a:lnTo>
                    <a:pt x="190" y="224"/>
                  </a:lnTo>
                  <a:lnTo>
                    <a:pt x="190" y="220"/>
                  </a:lnTo>
                  <a:lnTo>
                    <a:pt x="184" y="220"/>
                  </a:lnTo>
                  <a:lnTo>
                    <a:pt x="184" y="224"/>
                  </a:lnTo>
                  <a:lnTo>
                    <a:pt x="180" y="224"/>
                  </a:lnTo>
                  <a:lnTo>
                    <a:pt x="180" y="230"/>
                  </a:lnTo>
                  <a:lnTo>
                    <a:pt x="174" y="230"/>
                  </a:lnTo>
                  <a:lnTo>
                    <a:pt x="174" y="224"/>
                  </a:lnTo>
                  <a:lnTo>
                    <a:pt x="170" y="224"/>
                  </a:lnTo>
                  <a:lnTo>
                    <a:pt x="164" y="224"/>
                  </a:lnTo>
                  <a:lnTo>
                    <a:pt x="164" y="220"/>
                  </a:lnTo>
                  <a:lnTo>
                    <a:pt x="160" y="220"/>
                  </a:lnTo>
                  <a:lnTo>
                    <a:pt x="160" y="214"/>
                  </a:lnTo>
                  <a:lnTo>
                    <a:pt x="164" y="214"/>
                  </a:lnTo>
                  <a:lnTo>
                    <a:pt x="160" y="214"/>
                  </a:lnTo>
                  <a:lnTo>
                    <a:pt x="154" y="214"/>
                  </a:lnTo>
                  <a:lnTo>
                    <a:pt x="154" y="220"/>
                  </a:lnTo>
                  <a:lnTo>
                    <a:pt x="154" y="214"/>
                  </a:lnTo>
                  <a:lnTo>
                    <a:pt x="150" y="214"/>
                  </a:lnTo>
                  <a:lnTo>
                    <a:pt x="144" y="214"/>
                  </a:lnTo>
                  <a:lnTo>
                    <a:pt x="144" y="220"/>
                  </a:lnTo>
                  <a:lnTo>
                    <a:pt x="144" y="224"/>
                  </a:lnTo>
                  <a:lnTo>
                    <a:pt x="140" y="224"/>
                  </a:lnTo>
                  <a:lnTo>
                    <a:pt x="134" y="224"/>
                  </a:lnTo>
                  <a:lnTo>
                    <a:pt x="130" y="224"/>
                  </a:lnTo>
                  <a:lnTo>
                    <a:pt x="130" y="230"/>
                  </a:lnTo>
                  <a:lnTo>
                    <a:pt x="124" y="230"/>
                  </a:lnTo>
                  <a:lnTo>
                    <a:pt x="124" y="234"/>
                  </a:lnTo>
                  <a:lnTo>
                    <a:pt x="124" y="230"/>
                  </a:lnTo>
                  <a:lnTo>
                    <a:pt x="120" y="230"/>
                  </a:lnTo>
                  <a:lnTo>
                    <a:pt x="114" y="230"/>
                  </a:lnTo>
                  <a:lnTo>
                    <a:pt x="110" y="230"/>
                  </a:lnTo>
                  <a:lnTo>
                    <a:pt x="110" y="224"/>
                  </a:lnTo>
                  <a:lnTo>
                    <a:pt x="104" y="224"/>
                  </a:lnTo>
                  <a:lnTo>
                    <a:pt x="100" y="224"/>
                  </a:lnTo>
                  <a:lnTo>
                    <a:pt x="94" y="224"/>
                  </a:lnTo>
                  <a:lnTo>
                    <a:pt x="94" y="220"/>
                  </a:lnTo>
                  <a:lnTo>
                    <a:pt x="90" y="220"/>
                  </a:lnTo>
                  <a:lnTo>
                    <a:pt x="84" y="220"/>
                  </a:lnTo>
                  <a:lnTo>
                    <a:pt x="84" y="214"/>
                  </a:lnTo>
                  <a:lnTo>
                    <a:pt x="84" y="210"/>
                  </a:lnTo>
                  <a:lnTo>
                    <a:pt x="80" y="210"/>
                  </a:lnTo>
                  <a:lnTo>
                    <a:pt x="74" y="210"/>
                  </a:lnTo>
                  <a:lnTo>
                    <a:pt x="74" y="204"/>
                  </a:lnTo>
                  <a:lnTo>
                    <a:pt x="70" y="204"/>
                  </a:lnTo>
                  <a:lnTo>
                    <a:pt x="74" y="204"/>
                  </a:lnTo>
                  <a:lnTo>
                    <a:pt x="70" y="200"/>
                  </a:lnTo>
                  <a:lnTo>
                    <a:pt x="74" y="200"/>
                  </a:lnTo>
                  <a:lnTo>
                    <a:pt x="74" y="194"/>
                  </a:lnTo>
                  <a:lnTo>
                    <a:pt x="70" y="194"/>
                  </a:lnTo>
                  <a:lnTo>
                    <a:pt x="70" y="190"/>
                  </a:lnTo>
                  <a:lnTo>
                    <a:pt x="70" y="184"/>
                  </a:lnTo>
                  <a:lnTo>
                    <a:pt x="70" y="180"/>
                  </a:lnTo>
                  <a:lnTo>
                    <a:pt x="70" y="174"/>
                  </a:lnTo>
                  <a:lnTo>
                    <a:pt x="64" y="174"/>
                  </a:lnTo>
                  <a:lnTo>
                    <a:pt x="60" y="174"/>
                  </a:lnTo>
                  <a:lnTo>
                    <a:pt x="60" y="170"/>
                  </a:lnTo>
                  <a:lnTo>
                    <a:pt x="60" y="164"/>
                  </a:lnTo>
                  <a:lnTo>
                    <a:pt x="54" y="164"/>
                  </a:lnTo>
                  <a:lnTo>
                    <a:pt x="54" y="160"/>
                  </a:lnTo>
                  <a:lnTo>
                    <a:pt x="54" y="154"/>
                  </a:lnTo>
                  <a:lnTo>
                    <a:pt x="50" y="154"/>
                  </a:lnTo>
                  <a:lnTo>
                    <a:pt x="50" y="150"/>
                  </a:lnTo>
                  <a:lnTo>
                    <a:pt x="44" y="150"/>
                  </a:lnTo>
                  <a:lnTo>
                    <a:pt x="44" y="144"/>
                  </a:lnTo>
                  <a:lnTo>
                    <a:pt x="40" y="144"/>
                  </a:lnTo>
                  <a:lnTo>
                    <a:pt x="34" y="144"/>
                  </a:lnTo>
                  <a:lnTo>
                    <a:pt x="34" y="150"/>
                  </a:lnTo>
                  <a:lnTo>
                    <a:pt x="30" y="150"/>
                  </a:lnTo>
                  <a:lnTo>
                    <a:pt x="24" y="150"/>
                  </a:lnTo>
                  <a:lnTo>
                    <a:pt x="24" y="144"/>
                  </a:lnTo>
                  <a:lnTo>
                    <a:pt x="20" y="144"/>
                  </a:lnTo>
                  <a:lnTo>
                    <a:pt x="20" y="150"/>
                  </a:lnTo>
                  <a:lnTo>
                    <a:pt x="14" y="150"/>
                  </a:lnTo>
                  <a:lnTo>
                    <a:pt x="10" y="150"/>
                  </a:lnTo>
                  <a:lnTo>
                    <a:pt x="10" y="144"/>
                  </a:lnTo>
                  <a:lnTo>
                    <a:pt x="10" y="150"/>
                  </a:lnTo>
                  <a:lnTo>
                    <a:pt x="4" y="150"/>
                  </a:lnTo>
                  <a:lnTo>
                    <a:pt x="4" y="144"/>
                  </a:lnTo>
                  <a:lnTo>
                    <a:pt x="4" y="140"/>
                  </a:lnTo>
                  <a:lnTo>
                    <a:pt x="4" y="134"/>
                  </a:lnTo>
                  <a:lnTo>
                    <a:pt x="0" y="134"/>
                  </a:lnTo>
                  <a:lnTo>
                    <a:pt x="0" y="130"/>
                  </a:lnTo>
                  <a:lnTo>
                    <a:pt x="0" y="124"/>
                  </a:lnTo>
                  <a:lnTo>
                    <a:pt x="0" y="120"/>
                  </a:lnTo>
                  <a:lnTo>
                    <a:pt x="4" y="120"/>
                  </a:lnTo>
                  <a:lnTo>
                    <a:pt x="4" y="114"/>
                  </a:lnTo>
                  <a:lnTo>
                    <a:pt x="4" y="110"/>
                  </a:lnTo>
                  <a:lnTo>
                    <a:pt x="4" y="104"/>
                  </a:lnTo>
                  <a:lnTo>
                    <a:pt x="4" y="10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 name="Freeform 352">
              <a:extLst>
                <a:ext uri="{FF2B5EF4-FFF2-40B4-BE49-F238E27FC236}">
                  <a16:creationId xmlns:a16="http://schemas.microsoft.com/office/drawing/2014/main" id="{F917A0C6-35A4-81C2-E8A6-E5C7FB411D29}"/>
                </a:ext>
              </a:extLst>
            </p:cNvPr>
            <p:cNvSpPr>
              <a:spLocks/>
            </p:cNvSpPr>
            <p:nvPr/>
          </p:nvSpPr>
          <p:spPr bwMode="auto">
            <a:xfrm>
              <a:off x="2984500" y="739775"/>
              <a:ext cx="492125" cy="412750"/>
            </a:xfrm>
            <a:custGeom>
              <a:avLst/>
              <a:gdLst>
                <a:gd name="T0" fmla="*/ 0 w 310"/>
                <a:gd name="T1" fmla="*/ 158750 h 260"/>
                <a:gd name="T2" fmla="*/ 0 w 310"/>
                <a:gd name="T3" fmla="*/ 152400 h 260"/>
                <a:gd name="T4" fmla="*/ 6350 w 310"/>
                <a:gd name="T5" fmla="*/ 142875 h 260"/>
                <a:gd name="T6" fmla="*/ 15875 w 310"/>
                <a:gd name="T7" fmla="*/ 127000 h 260"/>
                <a:gd name="T8" fmla="*/ 22225 w 310"/>
                <a:gd name="T9" fmla="*/ 111125 h 260"/>
                <a:gd name="T10" fmla="*/ 15875 w 310"/>
                <a:gd name="T11" fmla="*/ 95250 h 260"/>
                <a:gd name="T12" fmla="*/ 31750 w 310"/>
                <a:gd name="T13" fmla="*/ 95250 h 260"/>
                <a:gd name="T14" fmla="*/ 38100 w 310"/>
                <a:gd name="T15" fmla="*/ 88900 h 260"/>
                <a:gd name="T16" fmla="*/ 47625 w 310"/>
                <a:gd name="T17" fmla="*/ 79375 h 260"/>
                <a:gd name="T18" fmla="*/ 53975 w 310"/>
                <a:gd name="T19" fmla="*/ 73025 h 260"/>
                <a:gd name="T20" fmla="*/ 63500 w 310"/>
                <a:gd name="T21" fmla="*/ 63500 h 260"/>
                <a:gd name="T22" fmla="*/ 69850 w 310"/>
                <a:gd name="T23" fmla="*/ 57150 h 260"/>
                <a:gd name="T24" fmla="*/ 69850 w 310"/>
                <a:gd name="T25" fmla="*/ 57150 h 260"/>
                <a:gd name="T26" fmla="*/ 79375 w 310"/>
                <a:gd name="T27" fmla="*/ 47625 h 260"/>
                <a:gd name="T28" fmla="*/ 69850 w 310"/>
                <a:gd name="T29" fmla="*/ 25400 h 260"/>
                <a:gd name="T30" fmla="*/ 53975 w 310"/>
                <a:gd name="T31" fmla="*/ 25400 h 260"/>
                <a:gd name="T32" fmla="*/ 47625 w 310"/>
                <a:gd name="T33" fmla="*/ 9525 h 260"/>
                <a:gd name="T34" fmla="*/ 38100 w 310"/>
                <a:gd name="T35" fmla="*/ 0 h 260"/>
                <a:gd name="T36" fmla="*/ 254000 w 310"/>
                <a:gd name="T37" fmla="*/ 9525 h 260"/>
                <a:gd name="T38" fmla="*/ 307975 w 310"/>
                <a:gd name="T39" fmla="*/ 41275 h 260"/>
                <a:gd name="T40" fmla="*/ 349250 w 310"/>
                <a:gd name="T41" fmla="*/ 63500 h 260"/>
                <a:gd name="T42" fmla="*/ 365125 w 310"/>
                <a:gd name="T43" fmla="*/ 73025 h 260"/>
                <a:gd name="T44" fmla="*/ 428625 w 310"/>
                <a:gd name="T45" fmla="*/ 190500 h 260"/>
                <a:gd name="T46" fmla="*/ 434975 w 310"/>
                <a:gd name="T47" fmla="*/ 238125 h 260"/>
                <a:gd name="T48" fmla="*/ 444500 w 310"/>
                <a:gd name="T49" fmla="*/ 254000 h 260"/>
                <a:gd name="T50" fmla="*/ 460375 w 310"/>
                <a:gd name="T51" fmla="*/ 276225 h 260"/>
                <a:gd name="T52" fmla="*/ 492125 w 310"/>
                <a:gd name="T53" fmla="*/ 292100 h 260"/>
                <a:gd name="T54" fmla="*/ 492125 w 310"/>
                <a:gd name="T55" fmla="*/ 307975 h 260"/>
                <a:gd name="T56" fmla="*/ 492125 w 310"/>
                <a:gd name="T57" fmla="*/ 323850 h 260"/>
                <a:gd name="T58" fmla="*/ 476250 w 310"/>
                <a:gd name="T59" fmla="*/ 323850 h 260"/>
                <a:gd name="T60" fmla="*/ 466725 w 310"/>
                <a:gd name="T61" fmla="*/ 339725 h 260"/>
                <a:gd name="T62" fmla="*/ 428625 w 310"/>
                <a:gd name="T63" fmla="*/ 349250 h 260"/>
                <a:gd name="T64" fmla="*/ 419100 w 310"/>
                <a:gd name="T65" fmla="*/ 387350 h 260"/>
                <a:gd name="T66" fmla="*/ 403225 w 310"/>
                <a:gd name="T67" fmla="*/ 381000 h 260"/>
                <a:gd name="T68" fmla="*/ 396875 w 310"/>
                <a:gd name="T69" fmla="*/ 387350 h 260"/>
                <a:gd name="T70" fmla="*/ 387350 w 310"/>
                <a:gd name="T71" fmla="*/ 381000 h 260"/>
                <a:gd name="T72" fmla="*/ 371475 w 310"/>
                <a:gd name="T73" fmla="*/ 371475 h 260"/>
                <a:gd name="T74" fmla="*/ 355600 w 310"/>
                <a:gd name="T75" fmla="*/ 365125 h 260"/>
                <a:gd name="T76" fmla="*/ 339725 w 310"/>
                <a:gd name="T77" fmla="*/ 371475 h 260"/>
                <a:gd name="T78" fmla="*/ 339725 w 310"/>
                <a:gd name="T79" fmla="*/ 381000 h 260"/>
                <a:gd name="T80" fmla="*/ 301625 w 310"/>
                <a:gd name="T81" fmla="*/ 387350 h 260"/>
                <a:gd name="T82" fmla="*/ 301625 w 310"/>
                <a:gd name="T83" fmla="*/ 412750 h 260"/>
                <a:gd name="T84" fmla="*/ 260350 w 310"/>
                <a:gd name="T85" fmla="*/ 412750 h 260"/>
                <a:gd name="T86" fmla="*/ 196850 w 310"/>
                <a:gd name="T87" fmla="*/ 403225 h 260"/>
                <a:gd name="T88" fmla="*/ 180975 w 310"/>
                <a:gd name="T89" fmla="*/ 387350 h 260"/>
                <a:gd name="T90" fmla="*/ 190500 w 310"/>
                <a:gd name="T91" fmla="*/ 396875 h 260"/>
                <a:gd name="T92" fmla="*/ 158750 w 310"/>
                <a:gd name="T93" fmla="*/ 403225 h 260"/>
                <a:gd name="T94" fmla="*/ 149225 w 310"/>
                <a:gd name="T95" fmla="*/ 387350 h 260"/>
                <a:gd name="T96" fmla="*/ 142875 w 310"/>
                <a:gd name="T97" fmla="*/ 396875 h 260"/>
                <a:gd name="T98" fmla="*/ 133350 w 310"/>
                <a:gd name="T99" fmla="*/ 403225 h 260"/>
                <a:gd name="T100" fmla="*/ 85725 w 310"/>
                <a:gd name="T101" fmla="*/ 403225 h 260"/>
                <a:gd name="T102" fmla="*/ 15875 w 310"/>
                <a:gd name="T103" fmla="*/ 403225 h 260"/>
                <a:gd name="T104" fmla="*/ 0 w 310"/>
                <a:gd name="T105" fmla="*/ 355600 h 260"/>
                <a:gd name="T106" fmla="*/ 0 w 310"/>
                <a:gd name="T107" fmla="*/ 317500 h 260"/>
                <a:gd name="T108" fmla="*/ 0 w 310"/>
                <a:gd name="T109" fmla="*/ 254000 h 2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10"/>
                <a:gd name="T166" fmla="*/ 0 h 260"/>
                <a:gd name="T167" fmla="*/ 310 w 310"/>
                <a:gd name="T168" fmla="*/ 260 h 2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10" h="260">
                  <a:moveTo>
                    <a:pt x="0" y="106"/>
                  </a:moveTo>
                  <a:lnTo>
                    <a:pt x="0" y="100"/>
                  </a:lnTo>
                  <a:lnTo>
                    <a:pt x="4" y="96"/>
                  </a:lnTo>
                  <a:lnTo>
                    <a:pt x="0" y="96"/>
                  </a:lnTo>
                  <a:lnTo>
                    <a:pt x="4" y="96"/>
                  </a:lnTo>
                  <a:lnTo>
                    <a:pt x="4" y="90"/>
                  </a:lnTo>
                  <a:lnTo>
                    <a:pt x="10" y="86"/>
                  </a:lnTo>
                  <a:lnTo>
                    <a:pt x="10" y="80"/>
                  </a:lnTo>
                  <a:lnTo>
                    <a:pt x="10" y="76"/>
                  </a:lnTo>
                  <a:lnTo>
                    <a:pt x="14" y="70"/>
                  </a:lnTo>
                  <a:lnTo>
                    <a:pt x="10" y="66"/>
                  </a:lnTo>
                  <a:lnTo>
                    <a:pt x="10" y="60"/>
                  </a:lnTo>
                  <a:lnTo>
                    <a:pt x="14" y="60"/>
                  </a:lnTo>
                  <a:lnTo>
                    <a:pt x="20" y="60"/>
                  </a:lnTo>
                  <a:lnTo>
                    <a:pt x="20" y="56"/>
                  </a:lnTo>
                  <a:lnTo>
                    <a:pt x="24" y="56"/>
                  </a:lnTo>
                  <a:lnTo>
                    <a:pt x="30" y="56"/>
                  </a:lnTo>
                  <a:lnTo>
                    <a:pt x="30" y="50"/>
                  </a:lnTo>
                  <a:lnTo>
                    <a:pt x="34" y="50"/>
                  </a:lnTo>
                  <a:lnTo>
                    <a:pt x="34" y="46"/>
                  </a:lnTo>
                  <a:lnTo>
                    <a:pt x="34" y="40"/>
                  </a:lnTo>
                  <a:lnTo>
                    <a:pt x="40" y="40"/>
                  </a:lnTo>
                  <a:lnTo>
                    <a:pt x="44" y="40"/>
                  </a:lnTo>
                  <a:lnTo>
                    <a:pt x="44" y="36"/>
                  </a:lnTo>
                  <a:lnTo>
                    <a:pt x="40" y="36"/>
                  </a:lnTo>
                  <a:lnTo>
                    <a:pt x="44" y="36"/>
                  </a:lnTo>
                  <a:lnTo>
                    <a:pt x="44" y="30"/>
                  </a:lnTo>
                  <a:lnTo>
                    <a:pt x="50" y="30"/>
                  </a:lnTo>
                  <a:lnTo>
                    <a:pt x="50" y="26"/>
                  </a:lnTo>
                  <a:lnTo>
                    <a:pt x="44" y="16"/>
                  </a:lnTo>
                  <a:lnTo>
                    <a:pt x="40" y="16"/>
                  </a:lnTo>
                  <a:lnTo>
                    <a:pt x="34" y="16"/>
                  </a:lnTo>
                  <a:lnTo>
                    <a:pt x="34" y="10"/>
                  </a:lnTo>
                  <a:lnTo>
                    <a:pt x="30" y="6"/>
                  </a:lnTo>
                  <a:lnTo>
                    <a:pt x="30" y="0"/>
                  </a:lnTo>
                  <a:lnTo>
                    <a:pt x="24" y="0"/>
                  </a:lnTo>
                  <a:lnTo>
                    <a:pt x="160" y="0"/>
                  </a:lnTo>
                  <a:lnTo>
                    <a:pt x="160" y="6"/>
                  </a:lnTo>
                  <a:lnTo>
                    <a:pt x="184" y="20"/>
                  </a:lnTo>
                  <a:lnTo>
                    <a:pt x="194" y="26"/>
                  </a:lnTo>
                  <a:lnTo>
                    <a:pt x="220" y="36"/>
                  </a:lnTo>
                  <a:lnTo>
                    <a:pt x="220" y="40"/>
                  </a:lnTo>
                  <a:lnTo>
                    <a:pt x="220" y="46"/>
                  </a:lnTo>
                  <a:lnTo>
                    <a:pt x="230" y="46"/>
                  </a:lnTo>
                  <a:lnTo>
                    <a:pt x="270" y="110"/>
                  </a:lnTo>
                  <a:lnTo>
                    <a:pt x="270" y="120"/>
                  </a:lnTo>
                  <a:lnTo>
                    <a:pt x="274" y="120"/>
                  </a:lnTo>
                  <a:lnTo>
                    <a:pt x="274" y="150"/>
                  </a:lnTo>
                  <a:lnTo>
                    <a:pt x="280" y="154"/>
                  </a:lnTo>
                  <a:lnTo>
                    <a:pt x="280" y="160"/>
                  </a:lnTo>
                  <a:lnTo>
                    <a:pt x="284" y="164"/>
                  </a:lnTo>
                  <a:lnTo>
                    <a:pt x="290" y="174"/>
                  </a:lnTo>
                  <a:lnTo>
                    <a:pt x="304" y="184"/>
                  </a:lnTo>
                  <a:lnTo>
                    <a:pt x="310" y="184"/>
                  </a:lnTo>
                  <a:lnTo>
                    <a:pt x="310" y="190"/>
                  </a:lnTo>
                  <a:lnTo>
                    <a:pt x="310" y="194"/>
                  </a:lnTo>
                  <a:lnTo>
                    <a:pt x="310" y="200"/>
                  </a:lnTo>
                  <a:lnTo>
                    <a:pt x="310" y="204"/>
                  </a:lnTo>
                  <a:lnTo>
                    <a:pt x="304" y="204"/>
                  </a:lnTo>
                  <a:lnTo>
                    <a:pt x="300" y="204"/>
                  </a:lnTo>
                  <a:lnTo>
                    <a:pt x="300" y="210"/>
                  </a:lnTo>
                  <a:lnTo>
                    <a:pt x="294" y="214"/>
                  </a:lnTo>
                  <a:lnTo>
                    <a:pt x="290" y="220"/>
                  </a:lnTo>
                  <a:lnTo>
                    <a:pt x="270" y="220"/>
                  </a:lnTo>
                  <a:lnTo>
                    <a:pt x="270" y="244"/>
                  </a:lnTo>
                  <a:lnTo>
                    <a:pt x="264" y="244"/>
                  </a:lnTo>
                  <a:lnTo>
                    <a:pt x="260" y="240"/>
                  </a:lnTo>
                  <a:lnTo>
                    <a:pt x="254" y="240"/>
                  </a:lnTo>
                  <a:lnTo>
                    <a:pt x="250" y="240"/>
                  </a:lnTo>
                  <a:lnTo>
                    <a:pt x="250" y="244"/>
                  </a:lnTo>
                  <a:lnTo>
                    <a:pt x="244" y="244"/>
                  </a:lnTo>
                  <a:lnTo>
                    <a:pt x="244" y="240"/>
                  </a:lnTo>
                  <a:lnTo>
                    <a:pt x="240" y="234"/>
                  </a:lnTo>
                  <a:lnTo>
                    <a:pt x="234" y="234"/>
                  </a:lnTo>
                  <a:lnTo>
                    <a:pt x="230" y="234"/>
                  </a:lnTo>
                  <a:lnTo>
                    <a:pt x="224" y="230"/>
                  </a:lnTo>
                  <a:lnTo>
                    <a:pt x="220" y="230"/>
                  </a:lnTo>
                  <a:lnTo>
                    <a:pt x="214" y="234"/>
                  </a:lnTo>
                  <a:lnTo>
                    <a:pt x="220" y="240"/>
                  </a:lnTo>
                  <a:lnTo>
                    <a:pt x="214" y="240"/>
                  </a:lnTo>
                  <a:lnTo>
                    <a:pt x="210" y="244"/>
                  </a:lnTo>
                  <a:lnTo>
                    <a:pt x="190" y="244"/>
                  </a:lnTo>
                  <a:lnTo>
                    <a:pt x="190" y="250"/>
                  </a:lnTo>
                  <a:lnTo>
                    <a:pt x="190" y="260"/>
                  </a:lnTo>
                  <a:lnTo>
                    <a:pt x="184" y="260"/>
                  </a:lnTo>
                  <a:lnTo>
                    <a:pt x="164" y="260"/>
                  </a:lnTo>
                  <a:lnTo>
                    <a:pt x="150" y="260"/>
                  </a:lnTo>
                  <a:lnTo>
                    <a:pt x="124" y="254"/>
                  </a:lnTo>
                  <a:lnTo>
                    <a:pt x="124" y="244"/>
                  </a:lnTo>
                  <a:lnTo>
                    <a:pt x="114" y="244"/>
                  </a:lnTo>
                  <a:lnTo>
                    <a:pt x="114" y="250"/>
                  </a:lnTo>
                  <a:lnTo>
                    <a:pt x="120" y="250"/>
                  </a:lnTo>
                  <a:lnTo>
                    <a:pt x="120" y="254"/>
                  </a:lnTo>
                  <a:lnTo>
                    <a:pt x="100" y="254"/>
                  </a:lnTo>
                  <a:lnTo>
                    <a:pt x="100" y="244"/>
                  </a:lnTo>
                  <a:lnTo>
                    <a:pt x="94" y="244"/>
                  </a:lnTo>
                  <a:lnTo>
                    <a:pt x="94" y="250"/>
                  </a:lnTo>
                  <a:lnTo>
                    <a:pt x="90" y="250"/>
                  </a:lnTo>
                  <a:lnTo>
                    <a:pt x="90" y="254"/>
                  </a:lnTo>
                  <a:lnTo>
                    <a:pt x="84" y="254"/>
                  </a:lnTo>
                  <a:lnTo>
                    <a:pt x="80" y="254"/>
                  </a:lnTo>
                  <a:lnTo>
                    <a:pt x="54" y="254"/>
                  </a:lnTo>
                  <a:lnTo>
                    <a:pt x="40" y="254"/>
                  </a:lnTo>
                  <a:lnTo>
                    <a:pt x="10" y="254"/>
                  </a:lnTo>
                  <a:lnTo>
                    <a:pt x="0" y="254"/>
                  </a:lnTo>
                  <a:lnTo>
                    <a:pt x="0" y="224"/>
                  </a:lnTo>
                  <a:lnTo>
                    <a:pt x="0" y="210"/>
                  </a:lnTo>
                  <a:lnTo>
                    <a:pt x="0" y="200"/>
                  </a:lnTo>
                  <a:lnTo>
                    <a:pt x="0" y="164"/>
                  </a:lnTo>
                  <a:lnTo>
                    <a:pt x="0" y="160"/>
                  </a:lnTo>
                  <a:lnTo>
                    <a:pt x="0" y="106"/>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 name="Freeform 362">
              <a:extLst>
                <a:ext uri="{FF2B5EF4-FFF2-40B4-BE49-F238E27FC236}">
                  <a16:creationId xmlns:a16="http://schemas.microsoft.com/office/drawing/2014/main" id="{863F24B5-0280-0418-93ED-90882F6C8EB4}"/>
                </a:ext>
              </a:extLst>
            </p:cNvPr>
            <p:cNvSpPr>
              <a:spLocks/>
            </p:cNvSpPr>
            <p:nvPr/>
          </p:nvSpPr>
          <p:spPr bwMode="auto">
            <a:xfrm>
              <a:off x="2427288" y="568325"/>
              <a:ext cx="396875" cy="488950"/>
            </a:xfrm>
            <a:custGeom>
              <a:avLst/>
              <a:gdLst>
                <a:gd name="T0" fmla="*/ 9525 w 250"/>
                <a:gd name="T1" fmla="*/ 323850 h 308"/>
                <a:gd name="T2" fmla="*/ 15875 w 250"/>
                <a:gd name="T3" fmla="*/ 307975 h 308"/>
                <a:gd name="T4" fmla="*/ 25400 w 250"/>
                <a:gd name="T5" fmla="*/ 292100 h 308"/>
                <a:gd name="T6" fmla="*/ 31750 w 250"/>
                <a:gd name="T7" fmla="*/ 269875 h 308"/>
                <a:gd name="T8" fmla="*/ 41275 w 250"/>
                <a:gd name="T9" fmla="*/ 244475 h 308"/>
                <a:gd name="T10" fmla="*/ 41275 w 250"/>
                <a:gd name="T11" fmla="*/ 222250 h 308"/>
                <a:gd name="T12" fmla="*/ 73025 w 250"/>
                <a:gd name="T13" fmla="*/ 228600 h 308"/>
                <a:gd name="T14" fmla="*/ 120650 w 250"/>
                <a:gd name="T15" fmla="*/ 222250 h 308"/>
                <a:gd name="T16" fmla="*/ 152400 w 250"/>
                <a:gd name="T17" fmla="*/ 158750 h 308"/>
                <a:gd name="T18" fmla="*/ 158750 w 250"/>
                <a:gd name="T19" fmla="*/ 111125 h 308"/>
                <a:gd name="T20" fmla="*/ 174625 w 250"/>
                <a:gd name="T21" fmla="*/ 95250 h 308"/>
                <a:gd name="T22" fmla="*/ 184150 w 250"/>
                <a:gd name="T23" fmla="*/ 79375 h 308"/>
                <a:gd name="T24" fmla="*/ 190500 w 250"/>
                <a:gd name="T25" fmla="*/ 53975 h 308"/>
                <a:gd name="T26" fmla="*/ 215900 w 250"/>
                <a:gd name="T27" fmla="*/ 0 h 308"/>
                <a:gd name="T28" fmla="*/ 387350 w 250"/>
                <a:gd name="T29" fmla="*/ 0 h 308"/>
                <a:gd name="T30" fmla="*/ 387350 w 250"/>
                <a:gd name="T31" fmla="*/ 22225 h 308"/>
                <a:gd name="T32" fmla="*/ 381000 w 250"/>
                <a:gd name="T33" fmla="*/ 38100 h 308"/>
                <a:gd name="T34" fmla="*/ 365125 w 250"/>
                <a:gd name="T35" fmla="*/ 53975 h 308"/>
                <a:gd name="T36" fmla="*/ 365125 w 250"/>
                <a:gd name="T37" fmla="*/ 79375 h 308"/>
                <a:gd name="T38" fmla="*/ 365125 w 250"/>
                <a:gd name="T39" fmla="*/ 101600 h 308"/>
                <a:gd name="T40" fmla="*/ 381000 w 250"/>
                <a:gd name="T41" fmla="*/ 111125 h 308"/>
                <a:gd name="T42" fmla="*/ 365125 w 250"/>
                <a:gd name="T43" fmla="*/ 127000 h 308"/>
                <a:gd name="T44" fmla="*/ 371475 w 250"/>
                <a:gd name="T45" fmla="*/ 142875 h 308"/>
                <a:gd name="T46" fmla="*/ 381000 w 250"/>
                <a:gd name="T47" fmla="*/ 158750 h 308"/>
                <a:gd name="T48" fmla="*/ 355600 w 250"/>
                <a:gd name="T49" fmla="*/ 165100 h 308"/>
                <a:gd name="T50" fmla="*/ 365125 w 250"/>
                <a:gd name="T51" fmla="*/ 180975 h 308"/>
                <a:gd name="T52" fmla="*/ 349250 w 250"/>
                <a:gd name="T53" fmla="*/ 190500 h 308"/>
                <a:gd name="T54" fmla="*/ 349250 w 250"/>
                <a:gd name="T55" fmla="*/ 206375 h 308"/>
                <a:gd name="T56" fmla="*/ 339725 w 250"/>
                <a:gd name="T57" fmla="*/ 222250 h 308"/>
                <a:gd name="T58" fmla="*/ 333375 w 250"/>
                <a:gd name="T59" fmla="*/ 238125 h 308"/>
                <a:gd name="T60" fmla="*/ 349250 w 250"/>
                <a:gd name="T61" fmla="*/ 244475 h 308"/>
                <a:gd name="T62" fmla="*/ 349250 w 250"/>
                <a:gd name="T63" fmla="*/ 254000 h 308"/>
                <a:gd name="T64" fmla="*/ 333375 w 250"/>
                <a:gd name="T65" fmla="*/ 260350 h 308"/>
                <a:gd name="T66" fmla="*/ 317500 w 250"/>
                <a:gd name="T67" fmla="*/ 269875 h 308"/>
                <a:gd name="T68" fmla="*/ 323850 w 250"/>
                <a:gd name="T69" fmla="*/ 292100 h 308"/>
                <a:gd name="T70" fmla="*/ 333375 w 250"/>
                <a:gd name="T71" fmla="*/ 307975 h 308"/>
                <a:gd name="T72" fmla="*/ 339725 w 250"/>
                <a:gd name="T73" fmla="*/ 323850 h 308"/>
                <a:gd name="T74" fmla="*/ 317500 w 250"/>
                <a:gd name="T75" fmla="*/ 333375 h 308"/>
                <a:gd name="T76" fmla="*/ 323850 w 250"/>
                <a:gd name="T77" fmla="*/ 349250 h 308"/>
                <a:gd name="T78" fmla="*/ 333375 w 250"/>
                <a:gd name="T79" fmla="*/ 355600 h 308"/>
                <a:gd name="T80" fmla="*/ 317500 w 250"/>
                <a:gd name="T81" fmla="*/ 365125 h 308"/>
                <a:gd name="T82" fmla="*/ 295275 w 250"/>
                <a:gd name="T83" fmla="*/ 371475 h 308"/>
                <a:gd name="T84" fmla="*/ 269875 w 250"/>
                <a:gd name="T85" fmla="*/ 365125 h 308"/>
                <a:gd name="T86" fmla="*/ 254000 w 250"/>
                <a:gd name="T87" fmla="*/ 371475 h 308"/>
                <a:gd name="T88" fmla="*/ 269875 w 250"/>
                <a:gd name="T89" fmla="*/ 387350 h 308"/>
                <a:gd name="T90" fmla="*/ 285750 w 250"/>
                <a:gd name="T91" fmla="*/ 403225 h 308"/>
                <a:gd name="T92" fmla="*/ 301625 w 250"/>
                <a:gd name="T93" fmla="*/ 419100 h 308"/>
                <a:gd name="T94" fmla="*/ 285750 w 250"/>
                <a:gd name="T95" fmla="*/ 425450 h 308"/>
                <a:gd name="T96" fmla="*/ 279400 w 250"/>
                <a:gd name="T97" fmla="*/ 409575 h 308"/>
                <a:gd name="T98" fmla="*/ 263525 w 250"/>
                <a:gd name="T99" fmla="*/ 409575 h 308"/>
                <a:gd name="T100" fmla="*/ 247650 w 250"/>
                <a:gd name="T101" fmla="*/ 403225 h 308"/>
                <a:gd name="T102" fmla="*/ 247650 w 250"/>
                <a:gd name="T103" fmla="*/ 419100 h 308"/>
                <a:gd name="T104" fmla="*/ 263525 w 250"/>
                <a:gd name="T105" fmla="*/ 434975 h 308"/>
                <a:gd name="T106" fmla="*/ 269875 w 250"/>
                <a:gd name="T107" fmla="*/ 457200 h 308"/>
                <a:gd name="T108" fmla="*/ 263525 w 250"/>
                <a:gd name="T109" fmla="*/ 473075 h 308"/>
                <a:gd name="T110" fmla="*/ 263525 w 250"/>
                <a:gd name="T111" fmla="*/ 488950 h 308"/>
                <a:gd name="T112" fmla="*/ 127000 w 250"/>
                <a:gd name="T113" fmla="*/ 488950 h 308"/>
                <a:gd name="T114" fmla="*/ 111125 w 250"/>
                <a:gd name="T115" fmla="*/ 349250 h 308"/>
                <a:gd name="T116" fmla="*/ 0 w 250"/>
                <a:gd name="T117" fmla="*/ 339725 h 3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0"/>
                <a:gd name="T178" fmla="*/ 0 h 308"/>
                <a:gd name="T179" fmla="*/ 250 w 250"/>
                <a:gd name="T180" fmla="*/ 308 h 3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0" h="308">
                  <a:moveTo>
                    <a:pt x="0" y="214"/>
                  </a:moveTo>
                  <a:lnTo>
                    <a:pt x="6" y="210"/>
                  </a:lnTo>
                  <a:lnTo>
                    <a:pt x="6" y="204"/>
                  </a:lnTo>
                  <a:lnTo>
                    <a:pt x="6" y="200"/>
                  </a:lnTo>
                  <a:lnTo>
                    <a:pt x="10" y="200"/>
                  </a:lnTo>
                  <a:lnTo>
                    <a:pt x="10" y="194"/>
                  </a:lnTo>
                  <a:lnTo>
                    <a:pt x="10" y="190"/>
                  </a:lnTo>
                  <a:lnTo>
                    <a:pt x="16" y="190"/>
                  </a:lnTo>
                  <a:lnTo>
                    <a:pt x="16" y="184"/>
                  </a:lnTo>
                  <a:lnTo>
                    <a:pt x="16" y="180"/>
                  </a:lnTo>
                  <a:lnTo>
                    <a:pt x="20" y="174"/>
                  </a:lnTo>
                  <a:lnTo>
                    <a:pt x="20" y="170"/>
                  </a:lnTo>
                  <a:lnTo>
                    <a:pt x="20" y="164"/>
                  </a:lnTo>
                  <a:lnTo>
                    <a:pt x="20" y="160"/>
                  </a:lnTo>
                  <a:lnTo>
                    <a:pt x="26" y="154"/>
                  </a:lnTo>
                  <a:lnTo>
                    <a:pt x="26" y="150"/>
                  </a:lnTo>
                  <a:lnTo>
                    <a:pt x="26" y="144"/>
                  </a:lnTo>
                  <a:lnTo>
                    <a:pt x="26" y="140"/>
                  </a:lnTo>
                  <a:lnTo>
                    <a:pt x="36" y="140"/>
                  </a:lnTo>
                  <a:lnTo>
                    <a:pt x="36" y="144"/>
                  </a:lnTo>
                  <a:lnTo>
                    <a:pt x="46" y="144"/>
                  </a:lnTo>
                  <a:lnTo>
                    <a:pt x="46" y="140"/>
                  </a:lnTo>
                  <a:lnTo>
                    <a:pt x="56" y="140"/>
                  </a:lnTo>
                  <a:lnTo>
                    <a:pt x="76" y="140"/>
                  </a:lnTo>
                  <a:lnTo>
                    <a:pt x="76" y="100"/>
                  </a:lnTo>
                  <a:lnTo>
                    <a:pt x="90" y="100"/>
                  </a:lnTo>
                  <a:lnTo>
                    <a:pt x="96" y="100"/>
                  </a:lnTo>
                  <a:lnTo>
                    <a:pt x="96" y="94"/>
                  </a:lnTo>
                  <a:lnTo>
                    <a:pt x="100" y="94"/>
                  </a:lnTo>
                  <a:lnTo>
                    <a:pt x="100" y="70"/>
                  </a:lnTo>
                  <a:lnTo>
                    <a:pt x="110" y="70"/>
                  </a:lnTo>
                  <a:lnTo>
                    <a:pt x="110" y="64"/>
                  </a:lnTo>
                  <a:lnTo>
                    <a:pt x="110" y="60"/>
                  </a:lnTo>
                  <a:lnTo>
                    <a:pt x="110" y="54"/>
                  </a:lnTo>
                  <a:lnTo>
                    <a:pt x="116" y="54"/>
                  </a:lnTo>
                  <a:lnTo>
                    <a:pt x="116" y="50"/>
                  </a:lnTo>
                  <a:lnTo>
                    <a:pt x="116" y="44"/>
                  </a:lnTo>
                  <a:lnTo>
                    <a:pt x="120" y="40"/>
                  </a:lnTo>
                  <a:lnTo>
                    <a:pt x="120" y="34"/>
                  </a:lnTo>
                  <a:lnTo>
                    <a:pt x="120" y="10"/>
                  </a:lnTo>
                  <a:lnTo>
                    <a:pt x="136" y="10"/>
                  </a:lnTo>
                  <a:lnTo>
                    <a:pt x="136" y="0"/>
                  </a:lnTo>
                  <a:lnTo>
                    <a:pt x="190" y="0"/>
                  </a:lnTo>
                  <a:lnTo>
                    <a:pt x="250" y="0"/>
                  </a:lnTo>
                  <a:lnTo>
                    <a:pt x="244" y="0"/>
                  </a:lnTo>
                  <a:lnTo>
                    <a:pt x="244" y="4"/>
                  </a:lnTo>
                  <a:lnTo>
                    <a:pt x="244" y="10"/>
                  </a:lnTo>
                  <a:lnTo>
                    <a:pt x="244" y="14"/>
                  </a:lnTo>
                  <a:lnTo>
                    <a:pt x="244" y="20"/>
                  </a:lnTo>
                  <a:lnTo>
                    <a:pt x="240" y="20"/>
                  </a:lnTo>
                  <a:lnTo>
                    <a:pt x="240" y="24"/>
                  </a:lnTo>
                  <a:lnTo>
                    <a:pt x="234" y="30"/>
                  </a:lnTo>
                  <a:lnTo>
                    <a:pt x="234" y="34"/>
                  </a:lnTo>
                  <a:lnTo>
                    <a:pt x="230" y="34"/>
                  </a:lnTo>
                  <a:lnTo>
                    <a:pt x="230" y="40"/>
                  </a:lnTo>
                  <a:lnTo>
                    <a:pt x="230" y="44"/>
                  </a:lnTo>
                  <a:lnTo>
                    <a:pt x="230" y="50"/>
                  </a:lnTo>
                  <a:lnTo>
                    <a:pt x="224" y="54"/>
                  </a:lnTo>
                  <a:lnTo>
                    <a:pt x="224" y="60"/>
                  </a:lnTo>
                  <a:lnTo>
                    <a:pt x="230" y="64"/>
                  </a:lnTo>
                  <a:lnTo>
                    <a:pt x="230" y="70"/>
                  </a:lnTo>
                  <a:lnTo>
                    <a:pt x="234" y="70"/>
                  </a:lnTo>
                  <a:lnTo>
                    <a:pt x="240" y="70"/>
                  </a:lnTo>
                  <a:lnTo>
                    <a:pt x="234" y="74"/>
                  </a:lnTo>
                  <a:lnTo>
                    <a:pt x="230" y="74"/>
                  </a:lnTo>
                  <a:lnTo>
                    <a:pt x="230" y="80"/>
                  </a:lnTo>
                  <a:lnTo>
                    <a:pt x="234" y="80"/>
                  </a:lnTo>
                  <a:lnTo>
                    <a:pt x="234" y="84"/>
                  </a:lnTo>
                  <a:lnTo>
                    <a:pt x="234" y="90"/>
                  </a:lnTo>
                  <a:lnTo>
                    <a:pt x="240" y="90"/>
                  </a:lnTo>
                  <a:lnTo>
                    <a:pt x="240" y="94"/>
                  </a:lnTo>
                  <a:lnTo>
                    <a:pt x="240" y="100"/>
                  </a:lnTo>
                  <a:lnTo>
                    <a:pt x="240" y="104"/>
                  </a:lnTo>
                  <a:lnTo>
                    <a:pt x="234" y="104"/>
                  </a:lnTo>
                  <a:lnTo>
                    <a:pt x="224" y="104"/>
                  </a:lnTo>
                  <a:lnTo>
                    <a:pt x="224" y="110"/>
                  </a:lnTo>
                  <a:lnTo>
                    <a:pt x="230" y="110"/>
                  </a:lnTo>
                  <a:lnTo>
                    <a:pt x="230" y="114"/>
                  </a:lnTo>
                  <a:lnTo>
                    <a:pt x="224" y="114"/>
                  </a:lnTo>
                  <a:lnTo>
                    <a:pt x="220" y="114"/>
                  </a:lnTo>
                  <a:lnTo>
                    <a:pt x="220" y="120"/>
                  </a:lnTo>
                  <a:lnTo>
                    <a:pt x="214" y="124"/>
                  </a:lnTo>
                  <a:lnTo>
                    <a:pt x="214" y="130"/>
                  </a:lnTo>
                  <a:lnTo>
                    <a:pt x="220" y="130"/>
                  </a:lnTo>
                  <a:lnTo>
                    <a:pt x="220" y="134"/>
                  </a:lnTo>
                  <a:lnTo>
                    <a:pt x="214" y="134"/>
                  </a:lnTo>
                  <a:lnTo>
                    <a:pt x="214" y="140"/>
                  </a:lnTo>
                  <a:lnTo>
                    <a:pt x="214" y="144"/>
                  </a:lnTo>
                  <a:lnTo>
                    <a:pt x="210" y="144"/>
                  </a:lnTo>
                  <a:lnTo>
                    <a:pt x="210" y="150"/>
                  </a:lnTo>
                  <a:lnTo>
                    <a:pt x="214" y="150"/>
                  </a:lnTo>
                  <a:lnTo>
                    <a:pt x="214" y="154"/>
                  </a:lnTo>
                  <a:lnTo>
                    <a:pt x="220" y="154"/>
                  </a:lnTo>
                  <a:lnTo>
                    <a:pt x="224" y="154"/>
                  </a:lnTo>
                  <a:lnTo>
                    <a:pt x="224" y="160"/>
                  </a:lnTo>
                  <a:lnTo>
                    <a:pt x="220" y="160"/>
                  </a:lnTo>
                  <a:lnTo>
                    <a:pt x="214" y="160"/>
                  </a:lnTo>
                  <a:lnTo>
                    <a:pt x="214" y="164"/>
                  </a:lnTo>
                  <a:lnTo>
                    <a:pt x="210" y="164"/>
                  </a:lnTo>
                  <a:lnTo>
                    <a:pt x="210" y="170"/>
                  </a:lnTo>
                  <a:lnTo>
                    <a:pt x="204" y="170"/>
                  </a:lnTo>
                  <a:lnTo>
                    <a:pt x="200" y="170"/>
                  </a:lnTo>
                  <a:lnTo>
                    <a:pt x="200" y="174"/>
                  </a:lnTo>
                  <a:lnTo>
                    <a:pt x="200" y="180"/>
                  </a:lnTo>
                  <a:lnTo>
                    <a:pt x="204" y="184"/>
                  </a:lnTo>
                  <a:lnTo>
                    <a:pt x="204" y="190"/>
                  </a:lnTo>
                  <a:lnTo>
                    <a:pt x="204" y="194"/>
                  </a:lnTo>
                  <a:lnTo>
                    <a:pt x="210" y="194"/>
                  </a:lnTo>
                  <a:lnTo>
                    <a:pt x="210" y="200"/>
                  </a:lnTo>
                  <a:lnTo>
                    <a:pt x="214" y="200"/>
                  </a:lnTo>
                  <a:lnTo>
                    <a:pt x="214" y="204"/>
                  </a:lnTo>
                  <a:lnTo>
                    <a:pt x="210" y="210"/>
                  </a:lnTo>
                  <a:lnTo>
                    <a:pt x="204" y="210"/>
                  </a:lnTo>
                  <a:lnTo>
                    <a:pt x="200" y="210"/>
                  </a:lnTo>
                  <a:lnTo>
                    <a:pt x="200" y="214"/>
                  </a:lnTo>
                  <a:lnTo>
                    <a:pt x="204" y="214"/>
                  </a:lnTo>
                  <a:lnTo>
                    <a:pt x="204" y="220"/>
                  </a:lnTo>
                  <a:lnTo>
                    <a:pt x="210" y="220"/>
                  </a:lnTo>
                  <a:lnTo>
                    <a:pt x="214" y="220"/>
                  </a:lnTo>
                  <a:lnTo>
                    <a:pt x="210" y="224"/>
                  </a:lnTo>
                  <a:lnTo>
                    <a:pt x="210" y="230"/>
                  </a:lnTo>
                  <a:lnTo>
                    <a:pt x="204" y="234"/>
                  </a:lnTo>
                  <a:lnTo>
                    <a:pt x="200" y="230"/>
                  </a:lnTo>
                  <a:lnTo>
                    <a:pt x="194" y="230"/>
                  </a:lnTo>
                  <a:lnTo>
                    <a:pt x="190" y="234"/>
                  </a:lnTo>
                  <a:lnTo>
                    <a:pt x="186" y="234"/>
                  </a:lnTo>
                  <a:lnTo>
                    <a:pt x="180" y="234"/>
                  </a:lnTo>
                  <a:lnTo>
                    <a:pt x="176" y="230"/>
                  </a:lnTo>
                  <a:lnTo>
                    <a:pt x="170" y="230"/>
                  </a:lnTo>
                  <a:lnTo>
                    <a:pt x="166" y="224"/>
                  </a:lnTo>
                  <a:lnTo>
                    <a:pt x="160" y="230"/>
                  </a:lnTo>
                  <a:lnTo>
                    <a:pt x="160" y="234"/>
                  </a:lnTo>
                  <a:lnTo>
                    <a:pt x="160" y="240"/>
                  </a:lnTo>
                  <a:lnTo>
                    <a:pt x="166" y="240"/>
                  </a:lnTo>
                  <a:lnTo>
                    <a:pt x="170" y="244"/>
                  </a:lnTo>
                  <a:lnTo>
                    <a:pt x="176" y="244"/>
                  </a:lnTo>
                  <a:lnTo>
                    <a:pt x="180" y="248"/>
                  </a:lnTo>
                  <a:lnTo>
                    <a:pt x="180" y="254"/>
                  </a:lnTo>
                  <a:lnTo>
                    <a:pt x="186" y="258"/>
                  </a:lnTo>
                  <a:lnTo>
                    <a:pt x="190" y="258"/>
                  </a:lnTo>
                  <a:lnTo>
                    <a:pt x="190" y="264"/>
                  </a:lnTo>
                  <a:lnTo>
                    <a:pt x="190" y="268"/>
                  </a:lnTo>
                  <a:lnTo>
                    <a:pt x="186" y="268"/>
                  </a:lnTo>
                  <a:lnTo>
                    <a:pt x="180" y="268"/>
                  </a:lnTo>
                  <a:lnTo>
                    <a:pt x="180" y="264"/>
                  </a:lnTo>
                  <a:lnTo>
                    <a:pt x="180" y="258"/>
                  </a:lnTo>
                  <a:lnTo>
                    <a:pt x="176" y="258"/>
                  </a:lnTo>
                  <a:lnTo>
                    <a:pt x="176" y="254"/>
                  </a:lnTo>
                  <a:lnTo>
                    <a:pt x="170" y="254"/>
                  </a:lnTo>
                  <a:lnTo>
                    <a:pt x="166" y="258"/>
                  </a:lnTo>
                  <a:lnTo>
                    <a:pt x="160" y="258"/>
                  </a:lnTo>
                  <a:lnTo>
                    <a:pt x="156" y="258"/>
                  </a:lnTo>
                  <a:lnTo>
                    <a:pt x="156" y="254"/>
                  </a:lnTo>
                  <a:lnTo>
                    <a:pt x="150" y="254"/>
                  </a:lnTo>
                  <a:lnTo>
                    <a:pt x="150" y="258"/>
                  </a:lnTo>
                  <a:lnTo>
                    <a:pt x="156" y="264"/>
                  </a:lnTo>
                  <a:lnTo>
                    <a:pt x="160" y="268"/>
                  </a:lnTo>
                  <a:lnTo>
                    <a:pt x="166" y="268"/>
                  </a:lnTo>
                  <a:lnTo>
                    <a:pt x="166" y="274"/>
                  </a:lnTo>
                  <a:lnTo>
                    <a:pt x="166" y="278"/>
                  </a:lnTo>
                  <a:lnTo>
                    <a:pt x="166" y="284"/>
                  </a:lnTo>
                  <a:lnTo>
                    <a:pt x="170" y="288"/>
                  </a:lnTo>
                  <a:lnTo>
                    <a:pt x="170" y="294"/>
                  </a:lnTo>
                  <a:lnTo>
                    <a:pt x="170" y="298"/>
                  </a:lnTo>
                  <a:lnTo>
                    <a:pt x="166" y="298"/>
                  </a:lnTo>
                  <a:lnTo>
                    <a:pt x="160" y="304"/>
                  </a:lnTo>
                  <a:lnTo>
                    <a:pt x="166" y="304"/>
                  </a:lnTo>
                  <a:lnTo>
                    <a:pt x="166" y="308"/>
                  </a:lnTo>
                  <a:lnTo>
                    <a:pt x="116" y="308"/>
                  </a:lnTo>
                  <a:lnTo>
                    <a:pt x="106" y="308"/>
                  </a:lnTo>
                  <a:lnTo>
                    <a:pt x="80" y="308"/>
                  </a:lnTo>
                  <a:lnTo>
                    <a:pt x="80" y="304"/>
                  </a:lnTo>
                  <a:lnTo>
                    <a:pt x="80" y="220"/>
                  </a:lnTo>
                  <a:lnTo>
                    <a:pt x="70" y="220"/>
                  </a:lnTo>
                  <a:lnTo>
                    <a:pt x="40" y="220"/>
                  </a:lnTo>
                  <a:lnTo>
                    <a:pt x="0" y="220"/>
                  </a:lnTo>
                  <a:lnTo>
                    <a:pt x="0" y="214"/>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 name="Freeform 364">
              <a:extLst>
                <a:ext uri="{FF2B5EF4-FFF2-40B4-BE49-F238E27FC236}">
                  <a16:creationId xmlns:a16="http://schemas.microsoft.com/office/drawing/2014/main" id="{2C6BDCB9-341C-369F-C7B7-4726A0F22761}"/>
                </a:ext>
              </a:extLst>
            </p:cNvPr>
            <p:cNvSpPr>
              <a:spLocks/>
            </p:cNvSpPr>
            <p:nvPr/>
          </p:nvSpPr>
          <p:spPr bwMode="auto">
            <a:xfrm>
              <a:off x="3024188" y="560388"/>
              <a:ext cx="571500" cy="520700"/>
            </a:xfrm>
            <a:custGeom>
              <a:avLst/>
              <a:gdLst>
                <a:gd name="T0" fmla="*/ 111125 w 360"/>
                <a:gd name="T1" fmla="*/ 6350 h 328"/>
                <a:gd name="T2" fmla="*/ 254000 w 360"/>
                <a:gd name="T3" fmla="*/ 6350 h 328"/>
                <a:gd name="T4" fmla="*/ 327025 w 360"/>
                <a:gd name="T5" fmla="*/ 6350 h 328"/>
                <a:gd name="T6" fmla="*/ 523875 w 360"/>
                <a:gd name="T7" fmla="*/ 15875 h 328"/>
                <a:gd name="T8" fmla="*/ 508000 w 360"/>
                <a:gd name="T9" fmla="*/ 22225 h 328"/>
                <a:gd name="T10" fmla="*/ 501650 w 360"/>
                <a:gd name="T11" fmla="*/ 31750 h 328"/>
                <a:gd name="T12" fmla="*/ 492125 w 360"/>
                <a:gd name="T13" fmla="*/ 38100 h 328"/>
                <a:gd name="T14" fmla="*/ 485775 w 360"/>
                <a:gd name="T15" fmla="*/ 47625 h 328"/>
                <a:gd name="T16" fmla="*/ 476250 w 360"/>
                <a:gd name="T17" fmla="*/ 53975 h 328"/>
                <a:gd name="T18" fmla="*/ 485775 w 360"/>
                <a:gd name="T19" fmla="*/ 69850 h 328"/>
                <a:gd name="T20" fmla="*/ 492125 w 360"/>
                <a:gd name="T21" fmla="*/ 79375 h 328"/>
                <a:gd name="T22" fmla="*/ 501650 w 360"/>
                <a:gd name="T23" fmla="*/ 95250 h 328"/>
                <a:gd name="T24" fmla="*/ 508000 w 360"/>
                <a:gd name="T25" fmla="*/ 101600 h 328"/>
                <a:gd name="T26" fmla="*/ 523875 w 360"/>
                <a:gd name="T27" fmla="*/ 111125 h 328"/>
                <a:gd name="T28" fmla="*/ 533400 w 360"/>
                <a:gd name="T29" fmla="*/ 111125 h 328"/>
                <a:gd name="T30" fmla="*/ 539750 w 360"/>
                <a:gd name="T31" fmla="*/ 127000 h 328"/>
                <a:gd name="T32" fmla="*/ 549275 w 360"/>
                <a:gd name="T33" fmla="*/ 142875 h 328"/>
                <a:gd name="T34" fmla="*/ 549275 w 360"/>
                <a:gd name="T35" fmla="*/ 149225 h 328"/>
                <a:gd name="T36" fmla="*/ 549275 w 360"/>
                <a:gd name="T37" fmla="*/ 165100 h 328"/>
                <a:gd name="T38" fmla="*/ 533400 w 360"/>
                <a:gd name="T39" fmla="*/ 174625 h 328"/>
                <a:gd name="T40" fmla="*/ 517525 w 360"/>
                <a:gd name="T41" fmla="*/ 190500 h 328"/>
                <a:gd name="T42" fmla="*/ 508000 w 360"/>
                <a:gd name="T43" fmla="*/ 206375 h 328"/>
                <a:gd name="T44" fmla="*/ 508000 w 360"/>
                <a:gd name="T45" fmla="*/ 222250 h 328"/>
                <a:gd name="T46" fmla="*/ 508000 w 360"/>
                <a:gd name="T47" fmla="*/ 228600 h 328"/>
                <a:gd name="T48" fmla="*/ 517525 w 360"/>
                <a:gd name="T49" fmla="*/ 238125 h 328"/>
                <a:gd name="T50" fmla="*/ 517525 w 360"/>
                <a:gd name="T51" fmla="*/ 254000 h 328"/>
                <a:gd name="T52" fmla="*/ 533400 w 360"/>
                <a:gd name="T53" fmla="*/ 260350 h 328"/>
                <a:gd name="T54" fmla="*/ 539750 w 360"/>
                <a:gd name="T55" fmla="*/ 260350 h 328"/>
                <a:gd name="T56" fmla="*/ 555625 w 360"/>
                <a:gd name="T57" fmla="*/ 260350 h 328"/>
                <a:gd name="T58" fmla="*/ 571500 w 360"/>
                <a:gd name="T59" fmla="*/ 260350 h 328"/>
                <a:gd name="T60" fmla="*/ 555625 w 360"/>
                <a:gd name="T61" fmla="*/ 355600 h 328"/>
                <a:gd name="T62" fmla="*/ 460375 w 360"/>
                <a:gd name="T63" fmla="*/ 520700 h 328"/>
                <a:gd name="T64" fmla="*/ 460375 w 360"/>
                <a:gd name="T65" fmla="*/ 504825 h 328"/>
                <a:gd name="T66" fmla="*/ 454025 w 360"/>
                <a:gd name="T67" fmla="*/ 498475 h 328"/>
                <a:gd name="T68" fmla="*/ 454025 w 360"/>
                <a:gd name="T69" fmla="*/ 482600 h 328"/>
                <a:gd name="T70" fmla="*/ 444500 w 360"/>
                <a:gd name="T71" fmla="*/ 473075 h 328"/>
                <a:gd name="T72" fmla="*/ 412750 w 360"/>
                <a:gd name="T73" fmla="*/ 441325 h 328"/>
                <a:gd name="T74" fmla="*/ 406400 w 360"/>
                <a:gd name="T75" fmla="*/ 425450 h 328"/>
                <a:gd name="T76" fmla="*/ 396875 w 360"/>
                <a:gd name="T77" fmla="*/ 371475 h 328"/>
                <a:gd name="T78" fmla="*/ 390525 w 360"/>
                <a:gd name="T79" fmla="*/ 355600 h 328"/>
                <a:gd name="T80" fmla="*/ 311150 w 360"/>
                <a:gd name="T81" fmla="*/ 254000 h 328"/>
                <a:gd name="T82" fmla="*/ 311150 w 360"/>
                <a:gd name="T83" fmla="*/ 238125 h 328"/>
                <a:gd name="T84" fmla="*/ 254000 w 360"/>
                <a:gd name="T85" fmla="*/ 212725 h 328"/>
                <a:gd name="T86" fmla="*/ 215900 w 360"/>
                <a:gd name="T87" fmla="*/ 180975 h 328"/>
                <a:gd name="T88" fmla="*/ 0 w 360"/>
                <a:gd name="T89" fmla="*/ 174625 h 328"/>
                <a:gd name="T90" fmla="*/ 0 w 360"/>
                <a:gd name="T91" fmla="*/ 6350 h 3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0"/>
                <a:gd name="T139" fmla="*/ 0 h 328"/>
                <a:gd name="T140" fmla="*/ 360 w 360"/>
                <a:gd name="T141" fmla="*/ 328 h 3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0" h="328">
                  <a:moveTo>
                    <a:pt x="0" y="0"/>
                  </a:moveTo>
                  <a:lnTo>
                    <a:pt x="70" y="4"/>
                  </a:lnTo>
                  <a:lnTo>
                    <a:pt x="100" y="4"/>
                  </a:lnTo>
                  <a:lnTo>
                    <a:pt x="160" y="4"/>
                  </a:lnTo>
                  <a:lnTo>
                    <a:pt x="166" y="4"/>
                  </a:lnTo>
                  <a:lnTo>
                    <a:pt x="206" y="4"/>
                  </a:lnTo>
                  <a:lnTo>
                    <a:pt x="336" y="10"/>
                  </a:lnTo>
                  <a:lnTo>
                    <a:pt x="330" y="10"/>
                  </a:lnTo>
                  <a:lnTo>
                    <a:pt x="326" y="14"/>
                  </a:lnTo>
                  <a:lnTo>
                    <a:pt x="320" y="14"/>
                  </a:lnTo>
                  <a:lnTo>
                    <a:pt x="320" y="20"/>
                  </a:lnTo>
                  <a:lnTo>
                    <a:pt x="316" y="20"/>
                  </a:lnTo>
                  <a:lnTo>
                    <a:pt x="316" y="24"/>
                  </a:lnTo>
                  <a:lnTo>
                    <a:pt x="310" y="24"/>
                  </a:lnTo>
                  <a:lnTo>
                    <a:pt x="310" y="30"/>
                  </a:lnTo>
                  <a:lnTo>
                    <a:pt x="306" y="30"/>
                  </a:lnTo>
                  <a:lnTo>
                    <a:pt x="306" y="34"/>
                  </a:lnTo>
                  <a:lnTo>
                    <a:pt x="300" y="34"/>
                  </a:lnTo>
                  <a:lnTo>
                    <a:pt x="300" y="40"/>
                  </a:lnTo>
                  <a:lnTo>
                    <a:pt x="306" y="44"/>
                  </a:lnTo>
                  <a:lnTo>
                    <a:pt x="306" y="50"/>
                  </a:lnTo>
                  <a:lnTo>
                    <a:pt x="310" y="50"/>
                  </a:lnTo>
                  <a:lnTo>
                    <a:pt x="310" y="54"/>
                  </a:lnTo>
                  <a:lnTo>
                    <a:pt x="316" y="60"/>
                  </a:lnTo>
                  <a:lnTo>
                    <a:pt x="320" y="60"/>
                  </a:lnTo>
                  <a:lnTo>
                    <a:pt x="320" y="64"/>
                  </a:lnTo>
                  <a:lnTo>
                    <a:pt x="326" y="64"/>
                  </a:lnTo>
                  <a:lnTo>
                    <a:pt x="330" y="70"/>
                  </a:lnTo>
                  <a:lnTo>
                    <a:pt x="330" y="64"/>
                  </a:lnTo>
                  <a:lnTo>
                    <a:pt x="336" y="70"/>
                  </a:lnTo>
                  <a:lnTo>
                    <a:pt x="336" y="74"/>
                  </a:lnTo>
                  <a:lnTo>
                    <a:pt x="340" y="80"/>
                  </a:lnTo>
                  <a:lnTo>
                    <a:pt x="340" y="84"/>
                  </a:lnTo>
                  <a:lnTo>
                    <a:pt x="346" y="90"/>
                  </a:lnTo>
                  <a:lnTo>
                    <a:pt x="350" y="90"/>
                  </a:lnTo>
                  <a:lnTo>
                    <a:pt x="346" y="94"/>
                  </a:lnTo>
                  <a:lnTo>
                    <a:pt x="346" y="100"/>
                  </a:lnTo>
                  <a:lnTo>
                    <a:pt x="346" y="104"/>
                  </a:lnTo>
                  <a:lnTo>
                    <a:pt x="340" y="110"/>
                  </a:lnTo>
                  <a:lnTo>
                    <a:pt x="336" y="110"/>
                  </a:lnTo>
                  <a:lnTo>
                    <a:pt x="330" y="114"/>
                  </a:lnTo>
                  <a:lnTo>
                    <a:pt x="326" y="120"/>
                  </a:lnTo>
                  <a:lnTo>
                    <a:pt x="326" y="124"/>
                  </a:lnTo>
                  <a:lnTo>
                    <a:pt x="320" y="130"/>
                  </a:lnTo>
                  <a:lnTo>
                    <a:pt x="320" y="134"/>
                  </a:lnTo>
                  <a:lnTo>
                    <a:pt x="320" y="140"/>
                  </a:lnTo>
                  <a:lnTo>
                    <a:pt x="326" y="140"/>
                  </a:lnTo>
                  <a:lnTo>
                    <a:pt x="320" y="144"/>
                  </a:lnTo>
                  <a:lnTo>
                    <a:pt x="326" y="144"/>
                  </a:lnTo>
                  <a:lnTo>
                    <a:pt x="326" y="150"/>
                  </a:lnTo>
                  <a:lnTo>
                    <a:pt x="326" y="154"/>
                  </a:lnTo>
                  <a:lnTo>
                    <a:pt x="326" y="160"/>
                  </a:lnTo>
                  <a:lnTo>
                    <a:pt x="330" y="164"/>
                  </a:lnTo>
                  <a:lnTo>
                    <a:pt x="336" y="164"/>
                  </a:lnTo>
                  <a:lnTo>
                    <a:pt x="336" y="170"/>
                  </a:lnTo>
                  <a:lnTo>
                    <a:pt x="340" y="164"/>
                  </a:lnTo>
                  <a:lnTo>
                    <a:pt x="346" y="164"/>
                  </a:lnTo>
                  <a:lnTo>
                    <a:pt x="350" y="164"/>
                  </a:lnTo>
                  <a:lnTo>
                    <a:pt x="356" y="164"/>
                  </a:lnTo>
                  <a:lnTo>
                    <a:pt x="360" y="164"/>
                  </a:lnTo>
                  <a:lnTo>
                    <a:pt x="356" y="224"/>
                  </a:lnTo>
                  <a:lnTo>
                    <a:pt x="350" y="224"/>
                  </a:lnTo>
                  <a:lnTo>
                    <a:pt x="310" y="294"/>
                  </a:lnTo>
                  <a:lnTo>
                    <a:pt x="290" y="328"/>
                  </a:lnTo>
                  <a:lnTo>
                    <a:pt x="290" y="324"/>
                  </a:lnTo>
                  <a:lnTo>
                    <a:pt x="290" y="318"/>
                  </a:lnTo>
                  <a:lnTo>
                    <a:pt x="286" y="318"/>
                  </a:lnTo>
                  <a:lnTo>
                    <a:pt x="286" y="314"/>
                  </a:lnTo>
                  <a:lnTo>
                    <a:pt x="286" y="308"/>
                  </a:lnTo>
                  <a:lnTo>
                    <a:pt x="286" y="304"/>
                  </a:lnTo>
                  <a:lnTo>
                    <a:pt x="286" y="298"/>
                  </a:lnTo>
                  <a:lnTo>
                    <a:pt x="280" y="298"/>
                  </a:lnTo>
                  <a:lnTo>
                    <a:pt x="266" y="288"/>
                  </a:lnTo>
                  <a:lnTo>
                    <a:pt x="260" y="278"/>
                  </a:lnTo>
                  <a:lnTo>
                    <a:pt x="256" y="274"/>
                  </a:lnTo>
                  <a:lnTo>
                    <a:pt x="256" y="268"/>
                  </a:lnTo>
                  <a:lnTo>
                    <a:pt x="250" y="264"/>
                  </a:lnTo>
                  <a:lnTo>
                    <a:pt x="250" y="234"/>
                  </a:lnTo>
                  <a:lnTo>
                    <a:pt x="246" y="234"/>
                  </a:lnTo>
                  <a:lnTo>
                    <a:pt x="246" y="224"/>
                  </a:lnTo>
                  <a:lnTo>
                    <a:pt x="206" y="160"/>
                  </a:lnTo>
                  <a:lnTo>
                    <a:pt x="196" y="160"/>
                  </a:lnTo>
                  <a:lnTo>
                    <a:pt x="196" y="154"/>
                  </a:lnTo>
                  <a:lnTo>
                    <a:pt x="196" y="150"/>
                  </a:lnTo>
                  <a:lnTo>
                    <a:pt x="170" y="140"/>
                  </a:lnTo>
                  <a:lnTo>
                    <a:pt x="160" y="134"/>
                  </a:lnTo>
                  <a:lnTo>
                    <a:pt x="136" y="120"/>
                  </a:lnTo>
                  <a:lnTo>
                    <a:pt x="136" y="114"/>
                  </a:lnTo>
                  <a:lnTo>
                    <a:pt x="0" y="114"/>
                  </a:lnTo>
                  <a:lnTo>
                    <a:pt x="0" y="110"/>
                  </a:lnTo>
                  <a:lnTo>
                    <a:pt x="0" y="44"/>
                  </a:lnTo>
                  <a:lnTo>
                    <a:pt x="0" y="4"/>
                  </a:lnTo>
                  <a:lnTo>
                    <a:pt x="0" y="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 name="Freeform 314">
              <a:extLst>
                <a:ext uri="{FF2B5EF4-FFF2-40B4-BE49-F238E27FC236}">
                  <a16:creationId xmlns:a16="http://schemas.microsoft.com/office/drawing/2014/main" id="{18DAC39A-BB81-55AE-0ED3-9F3ED2D45EBD}"/>
                </a:ext>
              </a:extLst>
            </p:cNvPr>
            <p:cNvSpPr>
              <a:spLocks/>
            </p:cNvSpPr>
            <p:nvPr/>
          </p:nvSpPr>
          <p:spPr bwMode="auto">
            <a:xfrm>
              <a:off x="4330700" y="1525588"/>
              <a:ext cx="460375" cy="365125"/>
            </a:xfrm>
            <a:custGeom>
              <a:avLst/>
              <a:gdLst>
                <a:gd name="T0" fmla="*/ 15875 w 290"/>
                <a:gd name="T1" fmla="*/ 95250 h 230"/>
                <a:gd name="T2" fmla="*/ 25400 w 290"/>
                <a:gd name="T3" fmla="*/ 88900 h 230"/>
                <a:gd name="T4" fmla="*/ 47625 w 290"/>
                <a:gd name="T5" fmla="*/ 79375 h 230"/>
                <a:gd name="T6" fmla="*/ 57150 w 290"/>
                <a:gd name="T7" fmla="*/ 57150 h 230"/>
                <a:gd name="T8" fmla="*/ 79375 w 290"/>
                <a:gd name="T9" fmla="*/ 41275 h 230"/>
                <a:gd name="T10" fmla="*/ 95250 w 290"/>
                <a:gd name="T11" fmla="*/ 15875 h 230"/>
                <a:gd name="T12" fmla="*/ 127000 w 290"/>
                <a:gd name="T13" fmla="*/ 15875 h 230"/>
                <a:gd name="T14" fmla="*/ 142875 w 290"/>
                <a:gd name="T15" fmla="*/ 31750 h 230"/>
                <a:gd name="T16" fmla="*/ 165100 w 290"/>
                <a:gd name="T17" fmla="*/ 41275 h 230"/>
                <a:gd name="T18" fmla="*/ 200025 w 290"/>
                <a:gd name="T19" fmla="*/ 41275 h 230"/>
                <a:gd name="T20" fmla="*/ 222250 w 290"/>
                <a:gd name="T21" fmla="*/ 31750 h 230"/>
                <a:gd name="T22" fmla="*/ 228600 w 290"/>
                <a:gd name="T23" fmla="*/ 41275 h 230"/>
                <a:gd name="T24" fmla="*/ 254000 w 290"/>
                <a:gd name="T25" fmla="*/ 47625 h 230"/>
                <a:gd name="T26" fmla="*/ 307975 w 290"/>
                <a:gd name="T27" fmla="*/ 15875 h 230"/>
                <a:gd name="T28" fmla="*/ 349250 w 290"/>
                <a:gd name="T29" fmla="*/ 79375 h 230"/>
                <a:gd name="T30" fmla="*/ 333375 w 290"/>
                <a:gd name="T31" fmla="*/ 104775 h 230"/>
                <a:gd name="T32" fmla="*/ 323850 w 290"/>
                <a:gd name="T33" fmla="*/ 142875 h 230"/>
                <a:gd name="T34" fmla="*/ 349250 w 290"/>
                <a:gd name="T35" fmla="*/ 152400 h 230"/>
                <a:gd name="T36" fmla="*/ 365125 w 290"/>
                <a:gd name="T37" fmla="*/ 168275 h 230"/>
                <a:gd name="T38" fmla="*/ 381000 w 290"/>
                <a:gd name="T39" fmla="*/ 184150 h 230"/>
                <a:gd name="T40" fmla="*/ 381000 w 290"/>
                <a:gd name="T41" fmla="*/ 200025 h 230"/>
                <a:gd name="T42" fmla="*/ 396875 w 290"/>
                <a:gd name="T43" fmla="*/ 215900 h 230"/>
                <a:gd name="T44" fmla="*/ 396875 w 290"/>
                <a:gd name="T45" fmla="*/ 231775 h 230"/>
                <a:gd name="T46" fmla="*/ 419100 w 290"/>
                <a:gd name="T47" fmla="*/ 254000 h 230"/>
                <a:gd name="T48" fmla="*/ 434975 w 290"/>
                <a:gd name="T49" fmla="*/ 269875 h 230"/>
                <a:gd name="T50" fmla="*/ 450850 w 290"/>
                <a:gd name="T51" fmla="*/ 295275 h 230"/>
                <a:gd name="T52" fmla="*/ 450850 w 290"/>
                <a:gd name="T53" fmla="*/ 311150 h 230"/>
                <a:gd name="T54" fmla="*/ 434975 w 290"/>
                <a:gd name="T55" fmla="*/ 327025 h 230"/>
                <a:gd name="T56" fmla="*/ 403225 w 290"/>
                <a:gd name="T57" fmla="*/ 327025 h 230"/>
                <a:gd name="T58" fmla="*/ 387350 w 290"/>
                <a:gd name="T59" fmla="*/ 339725 h 230"/>
                <a:gd name="T60" fmla="*/ 355600 w 290"/>
                <a:gd name="T61" fmla="*/ 333375 h 230"/>
                <a:gd name="T62" fmla="*/ 339725 w 290"/>
                <a:gd name="T63" fmla="*/ 317500 h 230"/>
                <a:gd name="T64" fmla="*/ 317500 w 290"/>
                <a:gd name="T65" fmla="*/ 327025 h 230"/>
                <a:gd name="T66" fmla="*/ 301625 w 290"/>
                <a:gd name="T67" fmla="*/ 311150 h 230"/>
                <a:gd name="T68" fmla="*/ 276225 w 290"/>
                <a:gd name="T69" fmla="*/ 311150 h 230"/>
                <a:gd name="T70" fmla="*/ 238125 w 290"/>
                <a:gd name="T71" fmla="*/ 333375 h 230"/>
                <a:gd name="T72" fmla="*/ 222250 w 290"/>
                <a:gd name="T73" fmla="*/ 349250 h 230"/>
                <a:gd name="T74" fmla="*/ 200025 w 290"/>
                <a:gd name="T75" fmla="*/ 355600 h 230"/>
                <a:gd name="T76" fmla="*/ 165100 w 290"/>
                <a:gd name="T77" fmla="*/ 355600 h 230"/>
                <a:gd name="T78" fmla="*/ 136525 w 290"/>
                <a:gd name="T79" fmla="*/ 355600 h 230"/>
                <a:gd name="T80" fmla="*/ 88900 w 290"/>
                <a:gd name="T81" fmla="*/ 327025 h 230"/>
                <a:gd name="T82" fmla="*/ 25400 w 290"/>
                <a:gd name="T83" fmla="*/ 295275 h 230"/>
                <a:gd name="T84" fmla="*/ 31750 w 290"/>
                <a:gd name="T85" fmla="*/ 269875 h 230"/>
                <a:gd name="T86" fmla="*/ 31750 w 290"/>
                <a:gd name="T87" fmla="*/ 254000 h 230"/>
                <a:gd name="T88" fmla="*/ 41275 w 290"/>
                <a:gd name="T89" fmla="*/ 231775 h 230"/>
                <a:gd name="T90" fmla="*/ 47625 w 290"/>
                <a:gd name="T91" fmla="*/ 206375 h 230"/>
                <a:gd name="T92" fmla="*/ 41275 w 290"/>
                <a:gd name="T93" fmla="*/ 142875 h 230"/>
                <a:gd name="T94" fmla="*/ 9525 w 290"/>
                <a:gd name="T95" fmla="*/ 111125 h 2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0"/>
                <a:gd name="T145" fmla="*/ 0 h 230"/>
                <a:gd name="T146" fmla="*/ 290 w 290"/>
                <a:gd name="T147" fmla="*/ 230 h 2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0" h="230">
                  <a:moveTo>
                    <a:pt x="0" y="66"/>
                  </a:moveTo>
                  <a:lnTo>
                    <a:pt x="0" y="60"/>
                  </a:lnTo>
                  <a:lnTo>
                    <a:pt x="6" y="60"/>
                  </a:lnTo>
                  <a:lnTo>
                    <a:pt x="10" y="60"/>
                  </a:lnTo>
                  <a:lnTo>
                    <a:pt x="10" y="56"/>
                  </a:lnTo>
                  <a:lnTo>
                    <a:pt x="10" y="60"/>
                  </a:lnTo>
                  <a:lnTo>
                    <a:pt x="16" y="60"/>
                  </a:lnTo>
                  <a:lnTo>
                    <a:pt x="16" y="56"/>
                  </a:lnTo>
                  <a:lnTo>
                    <a:pt x="20" y="56"/>
                  </a:lnTo>
                  <a:lnTo>
                    <a:pt x="26" y="56"/>
                  </a:lnTo>
                  <a:lnTo>
                    <a:pt x="26" y="50"/>
                  </a:lnTo>
                  <a:lnTo>
                    <a:pt x="30" y="50"/>
                  </a:lnTo>
                  <a:lnTo>
                    <a:pt x="30" y="46"/>
                  </a:lnTo>
                  <a:lnTo>
                    <a:pt x="30" y="40"/>
                  </a:lnTo>
                  <a:lnTo>
                    <a:pt x="36" y="40"/>
                  </a:lnTo>
                  <a:lnTo>
                    <a:pt x="36" y="36"/>
                  </a:lnTo>
                  <a:lnTo>
                    <a:pt x="40" y="36"/>
                  </a:lnTo>
                  <a:lnTo>
                    <a:pt x="40" y="30"/>
                  </a:lnTo>
                  <a:lnTo>
                    <a:pt x="46" y="30"/>
                  </a:lnTo>
                  <a:lnTo>
                    <a:pt x="50" y="26"/>
                  </a:lnTo>
                  <a:lnTo>
                    <a:pt x="50" y="20"/>
                  </a:lnTo>
                  <a:lnTo>
                    <a:pt x="56" y="20"/>
                  </a:lnTo>
                  <a:lnTo>
                    <a:pt x="60" y="16"/>
                  </a:lnTo>
                  <a:lnTo>
                    <a:pt x="60" y="10"/>
                  </a:lnTo>
                  <a:lnTo>
                    <a:pt x="66" y="10"/>
                  </a:lnTo>
                  <a:lnTo>
                    <a:pt x="70" y="10"/>
                  </a:lnTo>
                  <a:lnTo>
                    <a:pt x="76" y="10"/>
                  </a:lnTo>
                  <a:lnTo>
                    <a:pt x="80" y="10"/>
                  </a:lnTo>
                  <a:lnTo>
                    <a:pt x="80" y="16"/>
                  </a:lnTo>
                  <a:lnTo>
                    <a:pt x="86" y="16"/>
                  </a:lnTo>
                  <a:lnTo>
                    <a:pt x="86" y="20"/>
                  </a:lnTo>
                  <a:lnTo>
                    <a:pt x="90" y="20"/>
                  </a:lnTo>
                  <a:lnTo>
                    <a:pt x="96" y="20"/>
                  </a:lnTo>
                  <a:lnTo>
                    <a:pt x="100" y="20"/>
                  </a:lnTo>
                  <a:lnTo>
                    <a:pt x="104" y="20"/>
                  </a:lnTo>
                  <a:lnTo>
                    <a:pt x="104" y="26"/>
                  </a:lnTo>
                  <a:lnTo>
                    <a:pt x="110" y="26"/>
                  </a:lnTo>
                  <a:lnTo>
                    <a:pt x="116" y="26"/>
                  </a:lnTo>
                  <a:lnTo>
                    <a:pt x="120" y="26"/>
                  </a:lnTo>
                  <a:lnTo>
                    <a:pt x="126" y="26"/>
                  </a:lnTo>
                  <a:lnTo>
                    <a:pt x="130" y="26"/>
                  </a:lnTo>
                  <a:lnTo>
                    <a:pt x="134" y="26"/>
                  </a:lnTo>
                  <a:lnTo>
                    <a:pt x="134" y="20"/>
                  </a:lnTo>
                  <a:lnTo>
                    <a:pt x="140" y="20"/>
                  </a:lnTo>
                  <a:lnTo>
                    <a:pt x="140" y="26"/>
                  </a:lnTo>
                  <a:lnTo>
                    <a:pt x="140" y="20"/>
                  </a:lnTo>
                  <a:lnTo>
                    <a:pt x="144" y="20"/>
                  </a:lnTo>
                  <a:lnTo>
                    <a:pt x="144" y="26"/>
                  </a:lnTo>
                  <a:lnTo>
                    <a:pt x="150" y="26"/>
                  </a:lnTo>
                  <a:lnTo>
                    <a:pt x="150" y="30"/>
                  </a:lnTo>
                  <a:lnTo>
                    <a:pt x="154" y="30"/>
                  </a:lnTo>
                  <a:lnTo>
                    <a:pt x="160" y="30"/>
                  </a:lnTo>
                  <a:lnTo>
                    <a:pt x="170" y="20"/>
                  </a:lnTo>
                  <a:lnTo>
                    <a:pt x="200" y="0"/>
                  </a:lnTo>
                  <a:lnTo>
                    <a:pt x="200" y="6"/>
                  </a:lnTo>
                  <a:lnTo>
                    <a:pt x="194" y="10"/>
                  </a:lnTo>
                  <a:lnTo>
                    <a:pt x="204" y="20"/>
                  </a:lnTo>
                  <a:lnTo>
                    <a:pt x="224" y="46"/>
                  </a:lnTo>
                  <a:lnTo>
                    <a:pt x="220" y="46"/>
                  </a:lnTo>
                  <a:lnTo>
                    <a:pt x="220" y="50"/>
                  </a:lnTo>
                  <a:lnTo>
                    <a:pt x="214" y="56"/>
                  </a:lnTo>
                  <a:lnTo>
                    <a:pt x="214" y="60"/>
                  </a:lnTo>
                  <a:lnTo>
                    <a:pt x="210" y="60"/>
                  </a:lnTo>
                  <a:lnTo>
                    <a:pt x="210" y="66"/>
                  </a:lnTo>
                  <a:lnTo>
                    <a:pt x="210" y="70"/>
                  </a:lnTo>
                  <a:lnTo>
                    <a:pt x="214" y="70"/>
                  </a:lnTo>
                  <a:lnTo>
                    <a:pt x="204" y="86"/>
                  </a:lnTo>
                  <a:lnTo>
                    <a:pt x="204" y="90"/>
                  </a:lnTo>
                  <a:lnTo>
                    <a:pt x="210" y="90"/>
                  </a:lnTo>
                  <a:lnTo>
                    <a:pt x="210" y="96"/>
                  </a:lnTo>
                  <a:lnTo>
                    <a:pt x="214" y="96"/>
                  </a:lnTo>
                  <a:lnTo>
                    <a:pt x="220" y="96"/>
                  </a:lnTo>
                  <a:lnTo>
                    <a:pt x="220" y="100"/>
                  </a:lnTo>
                  <a:lnTo>
                    <a:pt x="224" y="100"/>
                  </a:lnTo>
                  <a:lnTo>
                    <a:pt x="230" y="100"/>
                  </a:lnTo>
                  <a:lnTo>
                    <a:pt x="230" y="106"/>
                  </a:lnTo>
                  <a:lnTo>
                    <a:pt x="234" y="106"/>
                  </a:lnTo>
                  <a:lnTo>
                    <a:pt x="234" y="110"/>
                  </a:lnTo>
                  <a:lnTo>
                    <a:pt x="234" y="116"/>
                  </a:lnTo>
                  <a:lnTo>
                    <a:pt x="240" y="116"/>
                  </a:lnTo>
                  <a:lnTo>
                    <a:pt x="240" y="120"/>
                  </a:lnTo>
                  <a:lnTo>
                    <a:pt x="244" y="120"/>
                  </a:lnTo>
                  <a:lnTo>
                    <a:pt x="240" y="120"/>
                  </a:lnTo>
                  <a:lnTo>
                    <a:pt x="240" y="126"/>
                  </a:lnTo>
                  <a:lnTo>
                    <a:pt x="244" y="126"/>
                  </a:lnTo>
                  <a:lnTo>
                    <a:pt x="244" y="130"/>
                  </a:lnTo>
                  <a:lnTo>
                    <a:pt x="250" y="130"/>
                  </a:lnTo>
                  <a:lnTo>
                    <a:pt x="250" y="136"/>
                  </a:lnTo>
                  <a:lnTo>
                    <a:pt x="254" y="136"/>
                  </a:lnTo>
                  <a:lnTo>
                    <a:pt x="254" y="140"/>
                  </a:lnTo>
                  <a:lnTo>
                    <a:pt x="254" y="146"/>
                  </a:lnTo>
                  <a:lnTo>
                    <a:pt x="250" y="146"/>
                  </a:lnTo>
                  <a:lnTo>
                    <a:pt x="254" y="150"/>
                  </a:lnTo>
                  <a:lnTo>
                    <a:pt x="260" y="156"/>
                  </a:lnTo>
                  <a:lnTo>
                    <a:pt x="260" y="160"/>
                  </a:lnTo>
                  <a:lnTo>
                    <a:pt x="264" y="160"/>
                  </a:lnTo>
                  <a:lnTo>
                    <a:pt x="264" y="166"/>
                  </a:lnTo>
                  <a:lnTo>
                    <a:pt x="270" y="166"/>
                  </a:lnTo>
                  <a:lnTo>
                    <a:pt x="274" y="166"/>
                  </a:lnTo>
                  <a:lnTo>
                    <a:pt x="274" y="170"/>
                  </a:lnTo>
                  <a:lnTo>
                    <a:pt x="280" y="176"/>
                  </a:lnTo>
                  <a:lnTo>
                    <a:pt x="284" y="176"/>
                  </a:lnTo>
                  <a:lnTo>
                    <a:pt x="284" y="180"/>
                  </a:lnTo>
                  <a:lnTo>
                    <a:pt x="284" y="186"/>
                  </a:lnTo>
                  <a:lnTo>
                    <a:pt x="284" y="190"/>
                  </a:lnTo>
                  <a:lnTo>
                    <a:pt x="290" y="190"/>
                  </a:lnTo>
                  <a:lnTo>
                    <a:pt x="290" y="196"/>
                  </a:lnTo>
                  <a:lnTo>
                    <a:pt x="284" y="196"/>
                  </a:lnTo>
                  <a:lnTo>
                    <a:pt x="284" y="200"/>
                  </a:lnTo>
                  <a:lnTo>
                    <a:pt x="280" y="200"/>
                  </a:lnTo>
                  <a:lnTo>
                    <a:pt x="274" y="200"/>
                  </a:lnTo>
                  <a:lnTo>
                    <a:pt x="274" y="206"/>
                  </a:lnTo>
                  <a:lnTo>
                    <a:pt x="270" y="206"/>
                  </a:lnTo>
                  <a:lnTo>
                    <a:pt x="264" y="200"/>
                  </a:lnTo>
                  <a:lnTo>
                    <a:pt x="260" y="206"/>
                  </a:lnTo>
                  <a:lnTo>
                    <a:pt x="254" y="206"/>
                  </a:lnTo>
                  <a:lnTo>
                    <a:pt x="250" y="206"/>
                  </a:lnTo>
                  <a:lnTo>
                    <a:pt x="250" y="210"/>
                  </a:lnTo>
                  <a:lnTo>
                    <a:pt x="244" y="210"/>
                  </a:lnTo>
                  <a:lnTo>
                    <a:pt x="244" y="214"/>
                  </a:lnTo>
                  <a:lnTo>
                    <a:pt x="240" y="214"/>
                  </a:lnTo>
                  <a:lnTo>
                    <a:pt x="234" y="214"/>
                  </a:lnTo>
                  <a:lnTo>
                    <a:pt x="230" y="210"/>
                  </a:lnTo>
                  <a:lnTo>
                    <a:pt x="224" y="210"/>
                  </a:lnTo>
                  <a:lnTo>
                    <a:pt x="224" y="206"/>
                  </a:lnTo>
                  <a:lnTo>
                    <a:pt x="220" y="206"/>
                  </a:lnTo>
                  <a:lnTo>
                    <a:pt x="214" y="206"/>
                  </a:lnTo>
                  <a:lnTo>
                    <a:pt x="214" y="200"/>
                  </a:lnTo>
                  <a:lnTo>
                    <a:pt x="210" y="200"/>
                  </a:lnTo>
                  <a:lnTo>
                    <a:pt x="210" y="206"/>
                  </a:lnTo>
                  <a:lnTo>
                    <a:pt x="204" y="206"/>
                  </a:lnTo>
                  <a:lnTo>
                    <a:pt x="200" y="206"/>
                  </a:lnTo>
                  <a:lnTo>
                    <a:pt x="200" y="200"/>
                  </a:lnTo>
                  <a:lnTo>
                    <a:pt x="200" y="196"/>
                  </a:lnTo>
                  <a:lnTo>
                    <a:pt x="194" y="196"/>
                  </a:lnTo>
                  <a:lnTo>
                    <a:pt x="190" y="196"/>
                  </a:lnTo>
                  <a:lnTo>
                    <a:pt x="190" y="190"/>
                  </a:lnTo>
                  <a:lnTo>
                    <a:pt x="184" y="190"/>
                  </a:lnTo>
                  <a:lnTo>
                    <a:pt x="180" y="196"/>
                  </a:lnTo>
                  <a:lnTo>
                    <a:pt x="174" y="196"/>
                  </a:lnTo>
                  <a:lnTo>
                    <a:pt x="170" y="200"/>
                  </a:lnTo>
                  <a:lnTo>
                    <a:pt x="164" y="200"/>
                  </a:lnTo>
                  <a:lnTo>
                    <a:pt x="154" y="206"/>
                  </a:lnTo>
                  <a:lnTo>
                    <a:pt x="150" y="210"/>
                  </a:lnTo>
                  <a:lnTo>
                    <a:pt x="150" y="214"/>
                  </a:lnTo>
                  <a:lnTo>
                    <a:pt x="144" y="214"/>
                  </a:lnTo>
                  <a:lnTo>
                    <a:pt x="144" y="220"/>
                  </a:lnTo>
                  <a:lnTo>
                    <a:pt x="140" y="220"/>
                  </a:lnTo>
                  <a:lnTo>
                    <a:pt x="130" y="224"/>
                  </a:lnTo>
                  <a:lnTo>
                    <a:pt x="130" y="230"/>
                  </a:lnTo>
                  <a:lnTo>
                    <a:pt x="126" y="230"/>
                  </a:lnTo>
                  <a:lnTo>
                    <a:pt x="126" y="224"/>
                  </a:lnTo>
                  <a:lnTo>
                    <a:pt x="126" y="220"/>
                  </a:lnTo>
                  <a:lnTo>
                    <a:pt x="120" y="220"/>
                  </a:lnTo>
                  <a:lnTo>
                    <a:pt x="116" y="220"/>
                  </a:lnTo>
                  <a:lnTo>
                    <a:pt x="104" y="224"/>
                  </a:lnTo>
                  <a:lnTo>
                    <a:pt x="100" y="230"/>
                  </a:lnTo>
                  <a:lnTo>
                    <a:pt x="96" y="224"/>
                  </a:lnTo>
                  <a:lnTo>
                    <a:pt x="90" y="224"/>
                  </a:lnTo>
                  <a:lnTo>
                    <a:pt x="86" y="224"/>
                  </a:lnTo>
                  <a:lnTo>
                    <a:pt x="80" y="224"/>
                  </a:lnTo>
                  <a:lnTo>
                    <a:pt x="76" y="224"/>
                  </a:lnTo>
                  <a:lnTo>
                    <a:pt x="76" y="220"/>
                  </a:lnTo>
                  <a:lnTo>
                    <a:pt x="56" y="206"/>
                  </a:lnTo>
                  <a:lnTo>
                    <a:pt x="46" y="200"/>
                  </a:lnTo>
                  <a:lnTo>
                    <a:pt x="30" y="196"/>
                  </a:lnTo>
                  <a:lnTo>
                    <a:pt x="10" y="186"/>
                  </a:lnTo>
                  <a:lnTo>
                    <a:pt x="16" y="186"/>
                  </a:lnTo>
                  <a:lnTo>
                    <a:pt x="16" y="180"/>
                  </a:lnTo>
                  <a:lnTo>
                    <a:pt x="16" y="176"/>
                  </a:lnTo>
                  <a:lnTo>
                    <a:pt x="16" y="170"/>
                  </a:lnTo>
                  <a:lnTo>
                    <a:pt x="20" y="170"/>
                  </a:lnTo>
                  <a:lnTo>
                    <a:pt x="20" y="166"/>
                  </a:lnTo>
                  <a:lnTo>
                    <a:pt x="16" y="166"/>
                  </a:lnTo>
                  <a:lnTo>
                    <a:pt x="16" y="160"/>
                  </a:lnTo>
                  <a:lnTo>
                    <a:pt x="20" y="160"/>
                  </a:lnTo>
                  <a:lnTo>
                    <a:pt x="20" y="156"/>
                  </a:lnTo>
                  <a:lnTo>
                    <a:pt x="20" y="150"/>
                  </a:lnTo>
                  <a:lnTo>
                    <a:pt x="26" y="150"/>
                  </a:lnTo>
                  <a:lnTo>
                    <a:pt x="26" y="146"/>
                  </a:lnTo>
                  <a:lnTo>
                    <a:pt x="26" y="140"/>
                  </a:lnTo>
                  <a:lnTo>
                    <a:pt x="26" y="136"/>
                  </a:lnTo>
                  <a:lnTo>
                    <a:pt x="30" y="136"/>
                  </a:lnTo>
                  <a:lnTo>
                    <a:pt x="30" y="130"/>
                  </a:lnTo>
                  <a:lnTo>
                    <a:pt x="30" y="116"/>
                  </a:lnTo>
                  <a:lnTo>
                    <a:pt x="30" y="106"/>
                  </a:lnTo>
                  <a:lnTo>
                    <a:pt x="30" y="96"/>
                  </a:lnTo>
                  <a:lnTo>
                    <a:pt x="26" y="90"/>
                  </a:lnTo>
                  <a:lnTo>
                    <a:pt x="16" y="86"/>
                  </a:lnTo>
                  <a:lnTo>
                    <a:pt x="10" y="76"/>
                  </a:lnTo>
                  <a:lnTo>
                    <a:pt x="6" y="76"/>
                  </a:lnTo>
                  <a:lnTo>
                    <a:pt x="6" y="70"/>
                  </a:lnTo>
                  <a:lnTo>
                    <a:pt x="6" y="66"/>
                  </a:lnTo>
                  <a:lnTo>
                    <a:pt x="0" y="66"/>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 name="Freeform 318">
              <a:extLst>
                <a:ext uri="{FF2B5EF4-FFF2-40B4-BE49-F238E27FC236}">
                  <a16:creationId xmlns:a16="http://schemas.microsoft.com/office/drawing/2014/main" id="{390FDF59-D791-1B74-376C-D551C7130462}"/>
                </a:ext>
              </a:extLst>
            </p:cNvPr>
            <p:cNvSpPr>
              <a:spLocks/>
            </p:cNvSpPr>
            <p:nvPr/>
          </p:nvSpPr>
          <p:spPr bwMode="auto">
            <a:xfrm>
              <a:off x="3883025" y="1495425"/>
              <a:ext cx="498475" cy="434975"/>
            </a:xfrm>
            <a:custGeom>
              <a:avLst/>
              <a:gdLst>
                <a:gd name="T0" fmla="*/ 158750 w 314"/>
                <a:gd name="T1" fmla="*/ 63500 h 274"/>
                <a:gd name="T2" fmla="*/ 222250 w 314"/>
                <a:gd name="T3" fmla="*/ 9525 h 274"/>
                <a:gd name="T4" fmla="*/ 238125 w 314"/>
                <a:gd name="T5" fmla="*/ 15875 h 274"/>
                <a:gd name="T6" fmla="*/ 244475 w 314"/>
                <a:gd name="T7" fmla="*/ 31750 h 274"/>
                <a:gd name="T8" fmla="*/ 260350 w 314"/>
                <a:gd name="T9" fmla="*/ 47625 h 274"/>
                <a:gd name="T10" fmla="*/ 276225 w 314"/>
                <a:gd name="T11" fmla="*/ 57150 h 274"/>
                <a:gd name="T12" fmla="*/ 349250 w 314"/>
                <a:gd name="T13" fmla="*/ 47625 h 274"/>
                <a:gd name="T14" fmla="*/ 371475 w 314"/>
                <a:gd name="T15" fmla="*/ 47625 h 274"/>
                <a:gd name="T16" fmla="*/ 428625 w 314"/>
                <a:gd name="T17" fmla="*/ 104775 h 274"/>
                <a:gd name="T18" fmla="*/ 434975 w 314"/>
                <a:gd name="T19" fmla="*/ 120650 h 274"/>
                <a:gd name="T20" fmla="*/ 450850 w 314"/>
                <a:gd name="T21" fmla="*/ 127000 h 274"/>
                <a:gd name="T22" fmla="*/ 460375 w 314"/>
                <a:gd name="T23" fmla="*/ 142875 h 274"/>
                <a:gd name="T24" fmla="*/ 476250 w 314"/>
                <a:gd name="T25" fmla="*/ 168275 h 274"/>
                <a:gd name="T26" fmla="*/ 498475 w 314"/>
                <a:gd name="T27" fmla="*/ 200025 h 274"/>
                <a:gd name="T28" fmla="*/ 498475 w 314"/>
                <a:gd name="T29" fmla="*/ 247650 h 274"/>
                <a:gd name="T30" fmla="*/ 492125 w 314"/>
                <a:gd name="T31" fmla="*/ 263525 h 274"/>
                <a:gd name="T32" fmla="*/ 482600 w 314"/>
                <a:gd name="T33" fmla="*/ 279400 h 274"/>
                <a:gd name="T34" fmla="*/ 476250 w 314"/>
                <a:gd name="T35" fmla="*/ 295275 h 274"/>
                <a:gd name="T36" fmla="*/ 476250 w 314"/>
                <a:gd name="T37" fmla="*/ 301625 h 274"/>
                <a:gd name="T38" fmla="*/ 476250 w 314"/>
                <a:gd name="T39" fmla="*/ 327025 h 274"/>
                <a:gd name="T40" fmla="*/ 476250 w 314"/>
                <a:gd name="T41" fmla="*/ 349250 h 274"/>
                <a:gd name="T42" fmla="*/ 466725 w 314"/>
                <a:gd name="T43" fmla="*/ 349250 h 274"/>
                <a:gd name="T44" fmla="*/ 428625 w 314"/>
                <a:gd name="T45" fmla="*/ 371475 h 274"/>
                <a:gd name="T46" fmla="*/ 365125 w 314"/>
                <a:gd name="T47" fmla="*/ 403225 h 274"/>
                <a:gd name="T48" fmla="*/ 349250 w 314"/>
                <a:gd name="T49" fmla="*/ 396875 h 274"/>
                <a:gd name="T50" fmla="*/ 349250 w 314"/>
                <a:gd name="T51" fmla="*/ 412750 h 274"/>
                <a:gd name="T52" fmla="*/ 292100 w 314"/>
                <a:gd name="T53" fmla="*/ 396875 h 274"/>
                <a:gd name="T54" fmla="*/ 269875 w 314"/>
                <a:gd name="T55" fmla="*/ 342900 h 274"/>
                <a:gd name="T56" fmla="*/ 260350 w 314"/>
                <a:gd name="T57" fmla="*/ 342900 h 274"/>
                <a:gd name="T58" fmla="*/ 238125 w 314"/>
                <a:gd name="T59" fmla="*/ 349250 h 274"/>
                <a:gd name="T60" fmla="*/ 222250 w 314"/>
                <a:gd name="T61" fmla="*/ 342900 h 274"/>
                <a:gd name="T62" fmla="*/ 206375 w 314"/>
                <a:gd name="T63" fmla="*/ 333375 h 274"/>
                <a:gd name="T64" fmla="*/ 190500 w 314"/>
                <a:gd name="T65" fmla="*/ 327025 h 274"/>
                <a:gd name="T66" fmla="*/ 174625 w 314"/>
                <a:gd name="T67" fmla="*/ 327025 h 274"/>
                <a:gd name="T68" fmla="*/ 158750 w 314"/>
                <a:gd name="T69" fmla="*/ 327025 h 274"/>
                <a:gd name="T70" fmla="*/ 142875 w 314"/>
                <a:gd name="T71" fmla="*/ 333375 h 274"/>
                <a:gd name="T72" fmla="*/ 133350 w 314"/>
                <a:gd name="T73" fmla="*/ 317500 h 274"/>
                <a:gd name="T74" fmla="*/ 127000 w 314"/>
                <a:gd name="T75" fmla="*/ 333375 h 274"/>
                <a:gd name="T76" fmla="*/ 111125 w 314"/>
                <a:gd name="T77" fmla="*/ 317500 h 274"/>
                <a:gd name="T78" fmla="*/ 95250 w 314"/>
                <a:gd name="T79" fmla="*/ 317500 h 274"/>
                <a:gd name="T80" fmla="*/ 79375 w 314"/>
                <a:gd name="T81" fmla="*/ 311150 h 274"/>
                <a:gd name="T82" fmla="*/ 63500 w 314"/>
                <a:gd name="T83" fmla="*/ 301625 h 274"/>
                <a:gd name="T84" fmla="*/ 53975 w 314"/>
                <a:gd name="T85" fmla="*/ 301625 h 274"/>
                <a:gd name="T86" fmla="*/ 47625 w 314"/>
                <a:gd name="T87" fmla="*/ 285750 h 274"/>
                <a:gd name="T88" fmla="*/ 31750 w 314"/>
                <a:gd name="T89" fmla="*/ 279400 h 274"/>
                <a:gd name="T90" fmla="*/ 22225 w 314"/>
                <a:gd name="T91" fmla="*/ 263525 h 274"/>
                <a:gd name="T92" fmla="*/ 15875 w 314"/>
                <a:gd name="T93" fmla="*/ 247650 h 274"/>
                <a:gd name="T94" fmla="*/ 6350 w 314"/>
                <a:gd name="T95" fmla="*/ 231775 h 2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4"/>
                <a:gd name="T145" fmla="*/ 0 h 274"/>
                <a:gd name="T146" fmla="*/ 314 w 314"/>
                <a:gd name="T147" fmla="*/ 274 h 2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4" h="274">
                  <a:moveTo>
                    <a:pt x="0" y="140"/>
                  </a:moveTo>
                  <a:lnTo>
                    <a:pt x="44" y="96"/>
                  </a:lnTo>
                  <a:lnTo>
                    <a:pt x="100" y="40"/>
                  </a:lnTo>
                  <a:lnTo>
                    <a:pt x="134" y="0"/>
                  </a:lnTo>
                  <a:lnTo>
                    <a:pt x="140" y="0"/>
                  </a:lnTo>
                  <a:lnTo>
                    <a:pt x="140" y="6"/>
                  </a:lnTo>
                  <a:lnTo>
                    <a:pt x="144" y="6"/>
                  </a:lnTo>
                  <a:lnTo>
                    <a:pt x="144" y="10"/>
                  </a:lnTo>
                  <a:lnTo>
                    <a:pt x="150" y="10"/>
                  </a:lnTo>
                  <a:lnTo>
                    <a:pt x="150" y="16"/>
                  </a:lnTo>
                  <a:lnTo>
                    <a:pt x="154" y="16"/>
                  </a:lnTo>
                  <a:lnTo>
                    <a:pt x="154" y="20"/>
                  </a:lnTo>
                  <a:lnTo>
                    <a:pt x="160" y="20"/>
                  </a:lnTo>
                  <a:lnTo>
                    <a:pt x="160" y="26"/>
                  </a:lnTo>
                  <a:lnTo>
                    <a:pt x="164" y="30"/>
                  </a:lnTo>
                  <a:lnTo>
                    <a:pt x="170" y="30"/>
                  </a:lnTo>
                  <a:lnTo>
                    <a:pt x="170" y="36"/>
                  </a:lnTo>
                  <a:lnTo>
                    <a:pt x="174" y="36"/>
                  </a:lnTo>
                  <a:lnTo>
                    <a:pt x="194" y="36"/>
                  </a:lnTo>
                  <a:lnTo>
                    <a:pt x="214" y="36"/>
                  </a:lnTo>
                  <a:lnTo>
                    <a:pt x="220" y="30"/>
                  </a:lnTo>
                  <a:lnTo>
                    <a:pt x="224" y="30"/>
                  </a:lnTo>
                  <a:lnTo>
                    <a:pt x="224" y="36"/>
                  </a:lnTo>
                  <a:lnTo>
                    <a:pt x="234" y="30"/>
                  </a:lnTo>
                  <a:lnTo>
                    <a:pt x="240" y="40"/>
                  </a:lnTo>
                  <a:lnTo>
                    <a:pt x="254" y="56"/>
                  </a:lnTo>
                  <a:lnTo>
                    <a:pt x="270" y="66"/>
                  </a:lnTo>
                  <a:lnTo>
                    <a:pt x="270" y="70"/>
                  </a:lnTo>
                  <a:lnTo>
                    <a:pt x="274" y="70"/>
                  </a:lnTo>
                  <a:lnTo>
                    <a:pt x="274" y="76"/>
                  </a:lnTo>
                  <a:lnTo>
                    <a:pt x="280" y="76"/>
                  </a:lnTo>
                  <a:lnTo>
                    <a:pt x="280" y="80"/>
                  </a:lnTo>
                  <a:lnTo>
                    <a:pt x="284" y="80"/>
                  </a:lnTo>
                  <a:lnTo>
                    <a:pt x="284" y="86"/>
                  </a:lnTo>
                  <a:lnTo>
                    <a:pt x="290" y="86"/>
                  </a:lnTo>
                  <a:lnTo>
                    <a:pt x="290" y="90"/>
                  </a:lnTo>
                  <a:lnTo>
                    <a:pt x="290" y="96"/>
                  </a:lnTo>
                  <a:lnTo>
                    <a:pt x="294" y="96"/>
                  </a:lnTo>
                  <a:lnTo>
                    <a:pt x="300" y="106"/>
                  </a:lnTo>
                  <a:lnTo>
                    <a:pt x="310" y="110"/>
                  </a:lnTo>
                  <a:lnTo>
                    <a:pt x="314" y="116"/>
                  </a:lnTo>
                  <a:lnTo>
                    <a:pt x="314" y="126"/>
                  </a:lnTo>
                  <a:lnTo>
                    <a:pt x="314" y="136"/>
                  </a:lnTo>
                  <a:lnTo>
                    <a:pt x="314" y="150"/>
                  </a:lnTo>
                  <a:lnTo>
                    <a:pt x="314" y="156"/>
                  </a:lnTo>
                  <a:lnTo>
                    <a:pt x="310" y="156"/>
                  </a:lnTo>
                  <a:lnTo>
                    <a:pt x="310" y="160"/>
                  </a:lnTo>
                  <a:lnTo>
                    <a:pt x="310" y="166"/>
                  </a:lnTo>
                  <a:lnTo>
                    <a:pt x="310" y="170"/>
                  </a:lnTo>
                  <a:lnTo>
                    <a:pt x="304" y="170"/>
                  </a:lnTo>
                  <a:lnTo>
                    <a:pt x="304" y="176"/>
                  </a:lnTo>
                  <a:lnTo>
                    <a:pt x="304" y="180"/>
                  </a:lnTo>
                  <a:lnTo>
                    <a:pt x="300" y="180"/>
                  </a:lnTo>
                  <a:lnTo>
                    <a:pt x="300" y="186"/>
                  </a:lnTo>
                  <a:lnTo>
                    <a:pt x="304" y="186"/>
                  </a:lnTo>
                  <a:lnTo>
                    <a:pt x="304" y="190"/>
                  </a:lnTo>
                  <a:lnTo>
                    <a:pt x="300" y="190"/>
                  </a:lnTo>
                  <a:lnTo>
                    <a:pt x="300" y="196"/>
                  </a:lnTo>
                  <a:lnTo>
                    <a:pt x="300" y="200"/>
                  </a:lnTo>
                  <a:lnTo>
                    <a:pt x="300" y="206"/>
                  </a:lnTo>
                  <a:lnTo>
                    <a:pt x="294" y="206"/>
                  </a:lnTo>
                  <a:lnTo>
                    <a:pt x="314" y="216"/>
                  </a:lnTo>
                  <a:lnTo>
                    <a:pt x="300" y="220"/>
                  </a:lnTo>
                  <a:lnTo>
                    <a:pt x="294" y="220"/>
                  </a:lnTo>
                  <a:lnTo>
                    <a:pt x="294" y="216"/>
                  </a:lnTo>
                  <a:lnTo>
                    <a:pt x="294" y="220"/>
                  </a:lnTo>
                  <a:lnTo>
                    <a:pt x="290" y="220"/>
                  </a:lnTo>
                  <a:lnTo>
                    <a:pt x="294" y="226"/>
                  </a:lnTo>
                  <a:lnTo>
                    <a:pt x="270" y="234"/>
                  </a:lnTo>
                  <a:lnTo>
                    <a:pt x="264" y="240"/>
                  </a:lnTo>
                  <a:lnTo>
                    <a:pt x="240" y="250"/>
                  </a:lnTo>
                  <a:lnTo>
                    <a:pt x="230" y="254"/>
                  </a:lnTo>
                  <a:lnTo>
                    <a:pt x="224" y="254"/>
                  </a:lnTo>
                  <a:lnTo>
                    <a:pt x="224" y="250"/>
                  </a:lnTo>
                  <a:lnTo>
                    <a:pt x="220" y="250"/>
                  </a:lnTo>
                  <a:lnTo>
                    <a:pt x="214" y="250"/>
                  </a:lnTo>
                  <a:lnTo>
                    <a:pt x="214" y="254"/>
                  </a:lnTo>
                  <a:lnTo>
                    <a:pt x="220" y="260"/>
                  </a:lnTo>
                  <a:lnTo>
                    <a:pt x="210" y="264"/>
                  </a:lnTo>
                  <a:lnTo>
                    <a:pt x="190" y="274"/>
                  </a:lnTo>
                  <a:lnTo>
                    <a:pt x="184" y="250"/>
                  </a:lnTo>
                  <a:lnTo>
                    <a:pt x="174" y="220"/>
                  </a:lnTo>
                  <a:lnTo>
                    <a:pt x="170" y="220"/>
                  </a:lnTo>
                  <a:lnTo>
                    <a:pt x="170" y="216"/>
                  </a:lnTo>
                  <a:lnTo>
                    <a:pt x="164" y="216"/>
                  </a:lnTo>
                  <a:lnTo>
                    <a:pt x="170" y="216"/>
                  </a:lnTo>
                  <a:lnTo>
                    <a:pt x="164" y="216"/>
                  </a:lnTo>
                  <a:lnTo>
                    <a:pt x="160" y="216"/>
                  </a:lnTo>
                  <a:lnTo>
                    <a:pt x="154" y="216"/>
                  </a:lnTo>
                  <a:lnTo>
                    <a:pt x="150" y="220"/>
                  </a:lnTo>
                  <a:lnTo>
                    <a:pt x="150" y="216"/>
                  </a:lnTo>
                  <a:lnTo>
                    <a:pt x="144" y="216"/>
                  </a:lnTo>
                  <a:lnTo>
                    <a:pt x="140" y="216"/>
                  </a:lnTo>
                  <a:lnTo>
                    <a:pt x="140" y="210"/>
                  </a:lnTo>
                  <a:lnTo>
                    <a:pt x="134" y="210"/>
                  </a:lnTo>
                  <a:lnTo>
                    <a:pt x="130" y="210"/>
                  </a:lnTo>
                  <a:lnTo>
                    <a:pt x="124" y="210"/>
                  </a:lnTo>
                  <a:lnTo>
                    <a:pt x="120" y="210"/>
                  </a:lnTo>
                  <a:lnTo>
                    <a:pt x="120" y="206"/>
                  </a:lnTo>
                  <a:lnTo>
                    <a:pt x="114" y="210"/>
                  </a:lnTo>
                  <a:lnTo>
                    <a:pt x="110" y="210"/>
                  </a:lnTo>
                  <a:lnTo>
                    <a:pt x="110" y="206"/>
                  </a:lnTo>
                  <a:lnTo>
                    <a:pt x="104" y="206"/>
                  </a:lnTo>
                  <a:lnTo>
                    <a:pt x="104" y="210"/>
                  </a:lnTo>
                  <a:lnTo>
                    <a:pt x="100" y="206"/>
                  </a:lnTo>
                  <a:lnTo>
                    <a:pt x="94" y="206"/>
                  </a:lnTo>
                  <a:lnTo>
                    <a:pt x="94" y="210"/>
                  </a:lnTo>
                  <a:lnTo>
                    <a:pt x="90" y="210"/>
                  </a:lnTo>
                  <a:lnTo>
                    <a:pt x="90" y="206"/>
                  </a:lnTo>
                  <a:lnTo>
                    <a:pt x="84" y="206"/>
                  </a:lnTo>
                  <a:lnTo>
                    <a:pt x="84" y="200"/>
                  </a:lnTo>
                  <a:lnTo>
                    <a:pt x="80" y="200"/>
                  </a:lnTo>
                  <a:lnTo>
                    <a:pt x="80" y="206"/>
                  </a:lnTo>
                  <a:lnTo>
                    <a:pt x="80" y="210"/>
                  </a:lnTo>
                  <a:lnTo>
                    <a:pt x="74" y="210"/>
                  </a:lnTo>
                  <a:lnTo>
                    <a:pt x="70" y="206"/>
                  </a:lnTo>
                  <a:lnTo>
                    <a:pt x="70" y="200"/>
                  </a:lnTo>
                  <a:lnTo>
                    <a:pt x="64" y="200"/>
                  </a:lnTo>
                  <a:lnTo>
                    <a:pt x="64" y="196"/>
                  </a:lnTo>
                  <a:lnTo>
                    <a:pt x="60" y="200"/>
                  </a:lnTo>
                  <a:lnTo>
                    <a:pt x="60" y="196"/>
                  </a:lnTo>
                  <a:lnTo>
                    <a:pt x="54" y="190"/>
                  </a:lnTo>
                  <a:lnTo>
                    <a:pt x="50" y="196"/>
                  </a:lnTo>
                  <a:lnTo>
                    <a:pt x="44" y="196"/>
                  </a:lnTo>
                  <a:lnTo>
                    <a:pt x="44" y="190"/>
                  </a:lnTo>
                  <a:lnTo>
                    <a:pt x="40" y="190"/>
                  </a:lnTo>
                  <a:lnTo>
                    <a:pt x="40" y="196"/>
                  </a:lnTo>
                  <a:lnTo>
                    <a:pt x="34" y="196"/>
                  </a:lnTo>
                  <a:lnTo>
                    <a:pt x="34" y="190"/>
                  </a:lnTo>
                  <a:lnTo>
                    <a:pt x="34" y="186"/>
                  </a:lnTo>
                  <a:lnTo>
                    <a:pt x="30" y="186"/>
                  </a:lnTo>
                  <a:lnTo>
                    <a:pt x="30" y="180"/>
                  </a:lnTo>
                  <a:lnTo>
                    <a:pt x="24" y="180"/>
                  </a:lnTo>
                  <a:lnTo>
                    <a:pt x="20" y="180"/>
                  </a:lnTo>
                  <a:lnTo>
                    <a:pt x="20" y="176"/>
                  </a:lnTo>
                  <a:lnTo>
                    <a:pt x="20" y="170"/>
                  </a:lnTo>
                  <a:lnTo>
                    <a:pt x="20" y="166"/>
                  </a:lnTo>
                  <a:lnTo>
                    <a:pt x="14" y="166"/>
                  </a:lnTo>
                  <a:lnTo>
                    <a:pt x="14" y="160"/>
                  </a:lnTo>
                  <a:lnTo>
                    <a:pt x="10" y="160"/>
                  </a:lnTo>
                  <a:lnTo>
                    <a:pt x="10" y="156"/>
                  </a:lnTo>
                  <a:lnTo>
                    <a:pt x="4" y="156"/>
                  </a:lnTo>
                  <a:lnTo>
                    <a:pt x="4" y="150"/>
                  </a:lnTo>
                  <a:lnTo>
                    <a:pt x="4" y="146"/>
                  </a:lnTo>
                  <a:lnTo>
                    <a:pt x="0" y="14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 name="Freeform 298">
              <a:extLst>
                <a:ext uri="{FF2B5EF4-FFF2-40B4-BE49-F238E27FC236}">
                  <a16:creationId xmlns:a16="http://schemas.microsoft.com/office/drawing/2014/main" id="{AF96AC55-7FDA-7DD2-6E02-E96BFB190070}"/>
                </a:ext>
              </a:extLst>
            </p:cNvPr>
            <p:cNvSpPr>
              <a:spLocks/>
            </p:cNvSpPr>
            <p:nvPr/>
          </p:nvSpPr>
          <p:spPr bwMode="auto">
            <a:xfrm>
              <a:off x="4181475" y="1835150"/>
              <a:ext cx="323850" cy="250825"/>
            </a:xfrm>
            <a:custGeom>
              <a:avLst/>
              <a:gdLst>
                <a:gd name="T0" fmla="*/ 31750 w 204"/>
                <a:gd name="T1" fmla="*/ 76200 h 158"/>
                <a:gd name="T2" fmla="*/ 38100 w 204"/>
                <a:gd name="T3" fmla="*/ 60325 h 158"/>
                <a:gd name="T4" fmla="*/ 47625 w 204"/>
                <a:gd name="T5" fmla="*/ 53975 h 158"/>
                <a:gd name="T6" fmla="*/ 53975 w 204"/>
                <a:gd name="T7" fmla="*/ 60325 h 158"/>
                <a:gd name="T8" fmla="*/ 79375 w 204"/>
                <a:gd name="T9" fmla="*/ 53975 h 158"/>
                <a:gd name="T10" fmla="*/ 127000 w 204"/>
                <a:gd name="T11" fmla="*/ 28575 h 158"/>
                <a:gd name="T12" fmla="*/ 158750 w 204"/>
                <a:gd name="T13" fmla="*/ 6350 h 158"/>
                <a:gd name="T14" fmla="*/ 165100 w 204"/>
                <a:gd name="T15" fmla="*/ 0 h 158"/>
                <a:gd name="T16" fmla="*/ 174625 w 204"/>
                <a:gd name="T17" fmla="*/ 6350 h 158"/>
                <a:gd name="T18" fmla="*/ 222250 w 204"/>
                <a:gd name="T19" fmla="*/ 6350 h 158"/>
                <a:gd name="T20" fmla="*/ 269875 w 204"/>
                <a:gd name="T21" fmla="*/ 38100 h 158"/>
                <a:gd name="T22" fmla="*/ 276225 w 204"/>
                <a:gd name="T23" fmla="*/ 44450 h 158"/>
                <a:gd name="T24" fmla="*/ 292100 w 204"/>
                <a:gd name="T25" fmla="*/ 44450 h 158"/>
                <a:gd name="T26" fmla="*/ 307975 w 204"/>
                <a:gd name="T27" fmla="*/ 53975 h 158"/>
                <a:gd name="T28" fmla="*/ 292100 w 204"/>
                <a:gd name="T29" fmla="*/ 76200 h 158"/>
                <a:gd name="T30" fmla="*/ 292100 w 204"/>
                <a:gd name="T31" fmla="*/ 85725 h 158"/>
                <a:gd name="T32" fmla="*/ 301625 w 204"/>
                <a:gd name="T33" fmla="*/ 101600 h 158"/>
                <a:gd name="T34" fmla="*/ 285750 w 204"/>
                <a:gd name="T35" fmla="*/ 107950 h 158"/>
                <a:gd name="T36" fmla="*/ 285750 w 204"/>
                <a:gd name="T37" fmla="*/ 123825 h 158"/>
                <a:gd name="T38" fmla="*/ 301625 w 204"/>
                <a:gd name="T39" fmla="*/ 149225 h 158"/>
                <a:gd name="T40" fmla="*/ 323850 w 204"/>
                <a:gd name="T41" fmla="*/ 171450 h 158"/>
                <a:gd name="T42" fmla="*/ 314325 w 204"/>
                <a:gd name="T43" fmla="*/ 196850 h 158"/>
                <a:gd name="T44" fmla="*/ 301625 w 204"/>
                <a:gd name="T45" fmla="*/ 228600 h 158"/>
                <a:gd name="T46" fmla="*/ 285750 w 204"/>
                <a:gd name="T47" fmla="*/ 250825 h 158"/>
                <a:gd name="T48" fmla="*/ 269875 w 204"/>
                <a:gd name="T49" fmla="*/ 250825 h 158"/>
                <a:gd name="T50" fmla="*/ 254000 w 204"/>
                <a:gd name="T51" fmla="*/ 250825 h 158"/>
                <a:gd name="T52" fmla="*/ 244475 w 204"/>
                <a:gd name="T53" fmla="*/ 244475 h 158"/>
                <a:gd name="T54" fmla="*/ 228600 w 204"/>
                <a:gd name="T55" fmla="*/ 244475 h 158"/>
                <a:gd name="T56" fmla="*/ 238125 w 204"/>
                <a:gd name="T57" fmla="*/ 234950 h 158"/>
                <a:gd name="T58" fmla="*/ 228600 w 204"/>
                <a:gd name="T59" fmla="*/ 228600 h 158"/>
                <a:gd name="T60" fmla="*/ 222250 w 204"/>
                <a:gd name="T61" fmla="*/ 219075 h 158"/>
                <a:gd name="T62" fmla="*/ 212725 w 204"/>
                <a:gd name="T63" fmla="*/ 212725 h 158"/>
                <a:gd name="T64" fmla="*/ 206375 w 204"/>
                <a:gd name="T65" fmla="*/ 219075 h 158"/>
                <a:gd name="T66" fmla="*/ 196850 w 204"/>
                <a:gd name="T67" fmla="*/ 212725 h 158"/>
                <a:gd name="T68" fmla="*/ 190500 w 204"/>
                <a:gd name="T69" fmla="*/ 203200 h 158"/>
                <a:gd name="T70" fmla="*/ 174625 w 204"/>
                <a:gd name="T71" fmla="*/ 196850 h 158"/>
                <a:gd name="T72" fmla="*/ 165100 w 204"/>
                <a:gd name="T73" fmla="*/ 187325 h 158"/>
                <a:gd name="T74" fmla="*/ 158750 w 204"/>
                <a:gd name="T75" fmla="*/ 180975 h 158"/>
                <a:gd name="T76" fmla="*/ 149225 w 204"/>
                <a:gd name="T77" fmla="*/ 171450 h 158"/>
                <a:gd name="T78" fmla="*/ 142875 w 204"/>
                <a:gd name="T79" fmla="*/ 165100 h 158"/>
                <a:gd name="T80" fmla="*/ 133350 w 204"/>
                <a:gd name="T81" fmla="*/ 155575 h 158"/>
                <a:gd name="T82" fmla="*/ 127000 w 204"/>
                <a:gd name="T83" fmla="*/ 149225 h 158"/>
                <a:gd name="T84" fmla="*/ 111125 w 204"/>
                <a:gd name="T85" fmla="*/ 149225 h 158"/>
                <a:gd name="T86" fmla="*/ 95250 w 204"/>
                <a:gd name="T87" fmla="*/ 149225 h 158"/>
                <a:gd name="T88" fmla="*/ 79375 w 204"/>
                <a:gd name="T89" fmla="*/ 149225 h 158"/>
                <a:gd name="T90" fmla="*/ 69850 w 204"/>
                <a:gd name="T91" fmla="*/ 149225 h 158"/>
                <a:gd name="T92" fmla="*/ 53975 w 204"/>
                <a:gd name="T93" fmla="*/ 139700 h 158"/>
                <a:gd name="T94" fmla="*/ 38100 w 204"/>
                <a:gd name="T95" fmla="*/ 139700 h 158"/>
                <a:gd name="T96" fmla="*/ 31750 w 204"/>
                <a:gd name="T97" fmla="*/ 133350 h 158"/>
                <a:gd name="T98" fmla="*/ 0 w 204"/>
                <a:gd name="T99" fmla="*/ 92075 h 1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4"/>
                <a:gd name="T151" fmla="*/ 0 h 158"/>
                <a:gd name="T152" fmla="*/ 204 w 204"/>
                <a:gd name="T153" fmla="*/ 158 h 1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4" h="158">
                  <a:moveTo>
                    <a:pt x="0" y="58"/>
                  </a:moveTo>
                  <a:lnTo>
                    <a:pt x="20" y="48"/>
                  </a:lnTo>
                  <a:lnTo>
                    <a:pt x="30" y="44"/>
                  </a:lnTo>
                  <a:lnTo>
                    <a:pt x="24" y="38"/>
                  </a:lnTo>
                  <a:lnTo>
                    <a:pt x="24" y="34"/>
                  </a:lnTo>
                  <a:lnTo>
                    <a:pt x="30" y="34"/>
                  </a:lnTo>
                  <a:lnTo>
                    <a:pt x="34" y="34"/>
                  </a:lnTo>
                  <a:lnTo>
                    <a:pt x="34" y="38"/>
                  </a:lnTo>
                  <a:lnTo>
                    <a:pt x="40" y="38"/>
                  </a:lnTo>
                  <a:lnTo>
                    <a:pt x="50" y="34"/>
                  </a:lnTo>
                  <a:lnTo>
                    <a:pt x="74" y="24"/>
                  </a:lnTo>
                  <a:lnTo>
                    <a:pt x="80" y="18"/>
                  </a:lnTo>
                  <a:lnTo>
                    <a:pt x="104" y="10"/>
                  </a:lnTo>
                  <a:lnTo>
                    <a:pt x="100" y="4"/>
                  </a:lnTo>
                  <a:lnTo>
                    <a:pt x="104" y="4"/>
                  </a:lnTo>
                  <a:lnTo>
                    <a:pt x="104" y="0"/>
                  </a:lnTo>
                  <a:lnTo>
                    <a:pt x="104" y="4"/>
                  </a:lnTo>
                  <a:lnTo>
                    <a:pt x="110" y="4"/>
                  </a:lnTo>
                  <a:lnTo>
                    <a:pt x="124" y="0"/>
                  </a:lnTo>
                  <a:lnTo>
                    <a:pt x="140" y="4"/>
                  </a:lnTo>
                  <a:lnTo>
                    <a:pt x="150" y="10"/>
                  </a:lnTo>
                  <a:lnTo>
                    <a:pt x="170" y="24"/>
                  </a:lnTo>
                  <a:lnTo>
                    <a:pt x="170" y="28"/>
                  </a:lnTo>
                  <a:lnTo>
                    <a:pt x="174" y="28"/>
                  </a:lnTo>
                  <a:lnTo>
                    <a:pt x="180" y="28"/>
                  </a:lnTo>
                  <a:lnTo>
                    <a:pt x="184" y="28"/>
                  </a:lnTo>
                  <a:lnTo>
                    <a:pt x="190" y="28"/>
                  </a:lnTo>
                  <a:lnTo>
                    <a:pt x="194" y="34"/>
                  </a:lnTo>
                  <a:lnTo>
                    <a:pt x="190" y="34"/>
                  </a:lnTo>
                  <a:lnTo>
                    <a:pt x="184" y="48"/>
                  </a:lnTo>
                  <a:lnTo>
                    <a:pt x="180" y="54"/>
                  </a:lnTo>
                  <a:lnTo>
                    <a:pt x="184" y="54"/>
                  </a:lnTo>
                  <a:lnTo>
                    <a:pt x="190" y="58"/>
                  </a:lnTo>
                  <a:lnTo>
                    <a:pt x="190" y="64"/>
                  </a:lnTo>
                  <a:lnTo>
                    <a:pt x="184" y="68"/>
                  </a:lnTo>
                  <a:lnTo>
                    <a:pt x="180" y="68"/>
                  </a:lnTo>
                  <a:lnTo>
                    <a:pt x="180" y="74"/>
                  </a:lnTo>
                  <a:lnTo>
                    <a:pt x="180" y="78"/>
                  </a:lnTo>
                  <a:lnTo>
                    <a:pt x="184" y="88"/>
                  </a:lnTo>
                  <a:lnTo>
                    <a:pt x="190" y="94"/>
                  </a:lnTo>
                  <a:lnTo>
                    <a:pt x="198" y="104"/>
                  </a:lnTo>
                  <a:lnTo>
                    <a:pt x="204" y="108"/>
                  </a:lnTo>
                  <a:lnTo>
                    <a:pt x="204" y="114"/>
                  </a:lnTo>
                  <a:lnTo>
                    <a:pt x="198" y="124"/>
                  </a:lnTo>
                  <a:lnTo>
                    <a:pt x="194" y="128"/>
                  </a:lnTo>
                  <a:lnTo>
                    <a:pt x="190" y="144"/>
                  </a:lnTo>
                  <a:lnTo>
                    <a:pt x="184" y="154"/>
                  </a:lnTo>
                  <a:lnTo>
                    <a:pt x="180" y="158"/>
                  </a:lnTo>
                  <a:lnTo>
                    <a:pt x="174" y="158"/>
                  </a:lnTo>
                  <a:lnTo>
                    <a:pt x="170" y="158"/>
                  </a:lnTo>
                  <a:lnTo>
                    <a:pt x="164" y="158"/>
                  </a:lnTo>
                  <a:lnTo>
                    <a:pt x="160" y="158"/>
                  </a:lnTo>
                  <a:lnTo>
                    <a:pt x="160" y="154"/>
                  </a:lnTo>
                  <a:lnTo>
                    <a:pt x="154" y="154"/>
                  </a:lnTo>
                  <a:lnTo>
                    <a:pt x="150" y="154"/>
                  </a:lnTo>
                  <a:lnTo>
                    <a:pt x="144" y="154"/>
                  </a:lnTo>
                  <a:lnTo>
                    <a:pt x="144" y="148"/>
                  </a:lnTo>
                  <a:lnTo>
                    <a:pt x="150" y="148"/>
                  </a:lnTo>
                  <a:lnTo>
                    <a:pt x="150" y="144"/>
                  </a:lnTo>
                  <a:lnTo>
                    <a:pt x="144" y="144"/>
                  </a:lnTo>
                  <a:lnTo>
                    <a:pt x="144" y="138"/>
                  </a:lnTo>
                  <a:lnTo>
                    <a:pt x="140" y="138"/>
                  </a:lnTo>
                  <a:lnTo>
                    <a:pt x="134" y="138"/>
                  </a:lnTo>
                  <a:lnTo>
                    <a:pt x="134" y="134"/>
                  </a:lnTo>
                  <a:lnTo>
                    <a:pt x="130" y="134"/>
                  </a:lnTo>
                  <a:lnTo>
                    <a:pt x="130" y="138"/>
                  </a:lnTo>
                  <a:lnTo>
                    <a:pt x="124" y="138"/>
                  </a:lnTo>
                  <a:lnTo>
                    <a:pt x="124" y="134"/>
                  </a:lnTo>
                  <a:lnTo>
                    <a:pt x="120" y="134"/>
                  </a:lnTo>
                  <a:lnTo>
                    <a:pt x="120" y="128"/>
                  </a:lnTo>
                  <a:lnTo>
                    <a:pt x="114" y="128"/>
                  </a:lnTo>
                  <a:lnTo>
                    <a:pt x="110" y="124"/>
                  </a:lnTo>
                  <a:lnTo>
                    <a:pt x="110" y="118"/>
                  </a:lnTo>
                  <a:lnTo>
                    <a:pt x="104" y="118"/>
                  </a:lnTo>
                  <a:lnTo>
                    <a:pt x="104" y="114"/>
                  </a:lnTo>
                  <a:lnTo>
                    <a:pt x="100" y="114"/>
                  </a:lnTo>
                  <a:lnTo>
                    <a:pt x="100" y="108"/>
                  </a:lnTo>
                  <a:lnTo>
                    <a:pt x="94" y="108"/>
                  </a:lnTo>
                  <a:lnTo>
                    <a:pt x="94" y="104"/>
                  </a:lnTo>
                  <a:lnTo>
                    <a:pt x="90" y="104"/>
                  </a:lnTo>
                  <a:lnTo>
                    <a:pt x="90" y="98"/>
                  </a:lnTo>
                  <a:lnTo>
                    <a:pt x="84" y="98"/>
                  </a:lnTo>
                  <a:lnTo>
                    <a:pt x="84" y="94"/>
                  </a:lnTo>
                  <a:lnTo>
                    <a:pt x="80" y="94"/>
                  </a:lnTo>
                  <a:lnTo>
                    <a:pt x="74" y="94"/>
                  </a:lnTo>
                  <a:lnTo>
                    <a:pt x="70" y="94"/>
                  </a:lnTo>
                  <a:lnTo>
                    <a:pt x="64" y="94"/>
                  </a:lnTo>
                  <a:lnTo>
                    <a:pt x="60" y="94"/>
                  </a:lnTo>
                  <a:lnTo>
                    <a:pt x="54" y="94"/>
                  </a:lnTo>
                  <a:lnTo>
                    <a:pt x="50" y="94"/>
                  </a:lnTo>
                  <a:lnTo>
                    <a:pt x="50" y="88"/>
                  </a:lnTo>
                  <a:lnTo>
                    <a:pt x="44" y="94"/>
                  </a:lnTo>
                  <a:lnTo>
                    <a:pt x="40" y="88"/>
                  </a:lnTo>
                  <a:lnTo>
                    <a:pt x="34" y="88"/>
                  </a:lnTo>
                  <a:lnTo>
                    <a:pt x="30" y="88"/>
                  </a:lnTo>
                  <a:lnTo>
                    <a:pt x="24" y="88"/>
                  </a:lnTo>
                  <a:lnTo>
                    <a:pt x="20" y="88"/>
                  </a:lnTo>
                  <a:lnTo>
                    <a:pt x="20" y="84"/>
                  </a:lnTo>
                  <a:lnTo>
                    <a:pt x="14" y="78"/>
                  </a:lnTo>
                  <a:lnTo>
                    <a:pt x="0" y="58"/>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 name="Freeform 290">
              <a:extLst>
                <a:ext uri="{FF2B5EF4-FFF2-40B4-BE49-F238E27FC236}">
                  <a16:creationId xmlns:a16="http://schemas.microsoft.com/office/drawing/2014/main" id="{85E266B6-32AE-AC8A-CECE-A31622EC9D27}"/>
                </a:ext>
              </a:extLst>
            </p:cNvPr>
            <p:cNvSpPr>
              <a:spLocks/>
            </p:cNvSpPr>
            <p:nvPr/>
          </p:nvSpPr>
          <p:spPr bwMode="auto">
            <a:xfrm>
              <a:off x="4060825" y="1927225"/>
              <a:ext cx="406400" cy="358775"/>
            </a:xfrm>
            <a:custGeom>
              <a:avLst/>
              <a:gdLst>
                <a:gd name="T0" fmla="*/ 47625 w 256"/>
                <a:gd name="T1" fmla="*/ 57150 h 226"/>
                <a:gd name="T2" fmla="*/ 142875 w 256"/>
                <a:gd name="T3" fmla="*/ 31750 h 226"/>
                <a:gd name="T4" fmla="*/ 158750 w 256"/>
                <a:gd name="T5" fmla="*/ 47625 h 226"/>
                <a:gd name="T6" fmla="*/ 184150 w 256"/>
                <a:gd name="T7" fmla="*/ 47625 h 226"/>
                <a:gd name="T8" fmla="*/ 200025 w 256"/>
                <a:gd name="T9" fmla="*/ 57150 h 226"/>
                <a:gd name="T10" fmla="*/ 222250 w 256"/>
                <a:gd name="T11" fmla="*/ 57150 h 226"/>
                <a:gd name="T12" fmla="*/ 247650 w 256"/>
                <a:gd name="T13" fmla="*/ 57150 h 226"/>
                <a:gd name="T14" fmla="*/ 263525 w 256"/>
                <a:gd name="T15" fmla="*/ 63500 h 226"/>
                <a:gd name="T16" fmla="*/ 269875 w 256"/>
                <a:gd name="T17" fmla="*/ 79375 h 226"/>
                <a:gd name="T18" fmla="*/ 285750 w 256"/>
                <a:gd name="T19" fmla="*/ 88900 h 226"/>
                <a:gd name="T20" fmla="*/ 295275 w 256"/>
                <a:gd name="T21" fmla="*/ 104775 h 226"/>
                <a:gd name="T22" fmla="*/ 311150 w 256"/>
                <a:gd name="T23" fmla="*/ 120650 h 226"/>
                <a:gd name="T24" fmla="*/ 327025 w 256"/>
                <a:gd name="T25" fmla="*/ 127000 h 226"/>
                <a:gd name="T26" fmla="*/ 333375 w 256"/>
                <a:gd name="T27" fmla="*/ 127000 h 226"/>
                <a:gd name="T28" fmla="*/ 349250 w 256"/>
                <a:gd name="T29" fmla="*/ 136525 h 226"/>
                <a:gd name="T30" fmla="*/ 349250 w 256"/>
                <a:gd name="T31" fmla="*/ 142875 h 226"/>
                <a:gd name="T32" fmla="*/ 365125 w 256"/>
                <a:gd name="T33" fmla="*/ 152400 h 226"/>
                <a:gd name="T34" fmla="*/ 381000 w 256"/>
                <a:gd name="T35" fmla="*/ 158750 h 226"/>
                <a:gd name="T36" fmla="*/ 406400 w 256"/>
                <a:gd name="T37" fmla="*/ 158750 h 226"/>
                <a:gd name="T38" fmla="*/ 374650 w 256"/>
                <a:gd name="T39" fmla="*/ 206375 h 226"/>
                <a:gd name="T40" fmla="*/ 390525 w 256"/>
                <a:gd name="T41" fmla="*/ 215900 h 226"/>
                <a:gd name="T42" fmla="*/ 396875 w 256"/>
                <a:gd name="T43" fmla="*/ 238125 h 226"/>
                <a:gd name="T44" fmla="*/ 396875 w 256"/>
                <a:gd name="T45" fmla="*/ 254000 h 226"/>
                <a:gd name="T46" fmla="*/ 406400 w 256"/>
                <a:gd name="T47" fmla="*/ 269875 h 226"/>
                <a:gd name="T48" fmla="*/ 396875 w 256"/>
                <a:gd name="T49" fmla="*/ 285750 h 226"/>
                <a:gd name="T50" fmla="*/ 390525 w 256"/>
                <a:gd name="T51" fmla="*/ 301625 h 226"/>
                <a:gd name="T52" fmla="*/ 390525 w 256"/>
                <a:gd name="T53" fmla="*/ 311150 h 226"/>
                <a:gd name="T54" fmla="*/ 358775 w 256"/>
                <a:gd name="T55" fmla="*/ 327025 h 226"/>
                <a:gd name="T56" fmla="*/ 263525 w 256"/>
                <a:gd name="T57" fmla="*/ 358775 h 226"/>
                <a:gd name="T58" fmla="*/ 247650 w 256"/>
                <a:gd name="T59" fmla="*/ 349250 h 226"/>
                <a:gd name="T60" fmla="*/ 238125 w 256"/>
                <a:gd name="T61" fmla="*/ 333375 h 226"/>
                <a:gd name="T62" fmla="*/ 222250 w 256"/>
                <a:gd name="T63" fmla="*/ 317500 h 226"/>
                <a:gd name="T64" fmla="*/ 215900 w 256"/>
                <a:gd name="T65" fmla="*/ 301625 h 226"/>
                <a:gd name="T66" fmla="*/ 215900 w 256"/>
                <a:gd name="T67" fmla="*/ 279400 h 226"/>
                <a:gd name="T68" fmla="*/ 206375 w 256"/>
                <a:gd name="T69" fmla="*/ 279400 h 226"/>
                <a:gd name="T70" fmla="*/ 200025 w 256"/>
                <a:gd name="T71" fmla="*/ 263525 h 226"/>
                <a:gd name="T72" fmla="*/ 190500 w 256"/>
                <a:gd name="T73" fmla="*/ 247650 h 226"/>
                <a:gd name="T74" fmla="*/ 184150 w 256"/>
                <a:gd name="T75" fmla="*/ 231775 h 226"/>
                <a:gd name="T76" fmla="*/ 184150 w 256"/>
                <a:gd name="T77" fmla="*/ 231775 h 226"/>
                <a:gd name="T78" fmla="*/ 174625 w 256"/>
                <a:gd name="T79" fmla="*/ 215900 h 226"/>
                <a:gd name="T80" fmla="*/ 158750 w 256"/>
                <a:gd name="T81" fmla="*/ 206375 h 226"/>
                <a:gd name="T82" fmla="*/ 152400 w 256"/>
                <a:gd name="T83" fmla="*/ 206375 h 226"/>
                <a:gd name="T84" fmla="*/ 136525 w 256"/>
                <a:gd name="T85" fmla="*/ 200025 h 226"/>
                <a:gd name="T86" fmla="*/ 120650 w 256"/>
                <a:gd name="T87" fmla="*/ 184150 h 226"/>
                <a:gd name="T88" fmla="*/ 104775 w 256"/>
                <a:gd name="T89" fmla="*/ 174625 h 226"/>
                <a:gd name="T90" fmla="*/ 88900 w 256"/>
                <a:gd name="T91" fmla="*/ 158750 h 226"/>
                <a:gd name="T92" fmla="*/ 79375 w 256"/>
                <a:gd name="T93" fmla="*/ 142875 h 226"/>
                <a:gd name="T94" fmla="*/ 63500 w 256"/>
                <a:gd name="T95" fmla="*/ 136525 h 226"/>
                <a:gd name="T96" fmla="*/ 73025 w 256"/>
                <a:gd name="T97" fmla="*/ 111125 h 226"/>
                <a:gd name="T98" fmla="*/ 47625 w 256"/>
                <a:gd name="T99" fmla="*/ 111125 h 226"/>
                <a:gd name="T100" fmla="*/ 25400 w 256"/>
                <a:gd name="T101" fmla="*/ 111125 h 226"/>
                <a:gd name="T102" fmla="*/ 25400 w 256"/>
                <a:gd name="T103" fmla="*/ 104775 h 226"/>
                <a:gd name="T104" fmla="*/ 15875 w 256"/>
                <a:gd name="T105" fmla="*/ 88900 h 2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6"/>
                <a:gd name="T160" fmla="*/ 0 h 226"/>
                <a:gd name="T161" fmla="*/ 256 w 256"/>
                <a:gd name="T162" fmla="*/ 226 h 22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6" h="226">
                  <a:moveTo>
                    <a:pt x="0" y="50"/>
                  </a:moveTo>
                  <a:lnTo>
                    <a:pt x="16" y="46"/>
                  </a:lnTo>
                  <a:lnTo>
                    <a:pt x="30" y="36"/>
                  </a:lnTo>
                  <a:lnTo>
                    <a:pt x="36" y="30"/>
                  </a:lnTo>
                  <a:lnTo>
                    <a:pt x="76" y="0"/>
                  </a:lnTo>
                  <a:lnTo>
                    <a:pt x="90" y="20"/>
                  </a:lnTo>
                  <a:lnTo>
                    <a:pt x="96" y="26"/>
                  </a:lnTo>
                  <a:lnTo>
                    <a:pt x="96" y="30"/>
                  </a:lnTo>
                  <a:lnTo>
                    <a:pt x="100" y="30"/>
                  </a:lnTo>
                  <a:lnTo>
                    <a:pt x="106" y="30"/>
                  </a:lnTo>
                  <a:lnTo>
                    <a:pt x="110" y="30"/>
                  </a:lnTo>
                  <a:lnTo>
                    <a:pt x="116" y="30"/>
                  </a:lnTo>
                  <a:lnTo>
                    <a:pt x="120" y="36"/>
                  </a:lnTo>
                  <a:lnTo>
                    <a:pt x="126" y="30"/>
                  </a:lnTo>
                  <a:lnTo>
                    <a:pt x="126" y="36"/>
                  </a:lnTo>
                  <a:lnTo>
                    <a:pt x="130" y="36"/>
                  </a:lnTo>
                  <a:lnTo>
                    <a:pt x="136" y="36"/>
                  </a:lnTo>
                  <a:lnTo>
                    <a:pt x="140" y="36"/>
                  </a:lnTo>
                  <a:lnTo>
                    <a:pt x="146" y="36"/>
                  </a:lnTo>
                  <a:lnTo>
                    <a:pt x="150" y="36"/>
                  </a:lnTo>
                  <a:lnTo>
                    <a:pt x="156" y="36"/>
                  </a:lnTo>
                  <a:lnTo>
                    <a:pt x="160" y="36"/>
                  </a:lnTo>
                  <a:lnTo>
                    <a:pt x="160" y="40"/>
                  </a:lnTo>
                  <a:lnTo>
                    <a:pt x="166" y="40"/>
                  </a:lnTo>
                  <a:lnTo>
                    <a:pt x="166" y="46"/>
                  </a:lnTo>
                  <a:lnTo>
                    <a:pt x="170" y="46"/>
                  </a:lnTo>
                  <a:lnTo>
                    <a:pt x="170" y="50"/>
                  </a:lnTo>
                  <a:lnTo>
                    <a:pt x="176" y="50"/>
                  </a:lnTo>
                  <a:lnTo>
                    <a:pt x="176" y="56"/>
                  </a:lnTo>
                  <a:lnTo>
                    <a:pt x="180" y="56"/>
                  </a:lnTo>
                  <a:lnTo>
                    <a:pt x="180" y="60"/>
                  </a:lnTo>
                  <a:lnTo>
                    <a:pt x="186" y="60"/>
                  </a:lnTo>
                  <a:lnTo>
                    <a:pt x="186" y="66"/>
                  </a:lnTo>
                  <a:lnTo>
                    <a:pt x="190" y="70"/>
                  </a:lnTo>
                  <a:lnTo>
                    <a:pt x="196" y="70"/>
                  </a:lnTo>
                  <a:lnTo>
                    <a:pt x="196" y="76"/>
                  </a:lnTo>
                  <a:lnTo>
                    <a:pt x="200" y="76"/>
                  </a:lnTo>
                  <a:lnTo>
                    <a:pt x="200" y="80"/>
                  </a:lnTo>
                  <a:lnTo>
                    <a:pt x="206" y="80"/>
                  </a:lnTo>
                  <a:lnTo>
                    <a:pt x="206" y="76"/>
                  </a:lnTo>
                  <a:lnTo>
                    <a:pt x="210" y="76"/>
                  </a:lnTo>
                  <a:lnTo>
                    <a:pt x="210" y="80"/>
                  </a:lnTo>
                  <a:lnTo>
                    <a:pt x="216" y="80"/>
                  </a:lnTo>
                  <a:lnTo>
                    <a:pt x="220" y="80"/>
                  </a:lnTo>
                  <a:lnTo>
                    <a:pt x="220" y="86"/>
                  </a:lnTo>
                  <a:lnTo>
                    <a:pt x="226" y="86"/>
                  </a:lnTo>
                  <a:lnTo>
                    <a:pt x="226" y="90"/>
                  </a:lnTo>
                  <a:lnTo>
                    <a:pt x="220" y="90"/>
                  </a:lnTo>
                  <a:lnTo>
                    <a:pt x="220" y="96"/>
                  </a:lnTo>
                  <a:lnTo>
                    <a:pt x="226" y="96"/>
                  </a:lnTo>
                  <a:lnTo>
                    <a:pt x="230" y="96"/>
                  </a:lnTo>
                  <a:lnTo>
                    <a:pt x="236" y="96"/>
                  </a:lnTo>
                  <a:lnTo>
                    <a:pt x="236" y="100"/>
                  </a:lnTo>
                  <a:lnTo>
                    <a:pt x="240" y="100"/>
                  </a:lnTo>
                  <a:lnTo>
                    <a:pt x="246" y="100"/>
                  </a:lnTo>
                  <a:lnTo>
                    <a:pt x="250" y="100"/>
                  </a:lnTo>
                  <a:lnTo>
                    <a:pt x="256" y="100"/>
                  </a:lnTo>
                  <a:lnTo>
                    <a:pt x="250" y="110"/>
                  </a:lnTo>
                  <a:lnTo>
                    <a:pt x="240" y="126"/>
                  </a:lnTo>
                  <a:lnTo>
                    <a:pt x="236" y="130"/>
                  </a:lnTo>
                  <a:lnTo>
                    <a:pt x="240" y="130"/>
                  </a:lnTo>
                  <a:lnTo>
                    <a:pt x="246" y="130"/>
                  </a:lnTo>
                  <a:lnTo>
                    <a:pt x="246" y="136"/>
                  </a:lnTo>
                  <a:lnTo>
                    <a:pt x="246" y="140"/>
                  </a:lnTo>
                  <a:lnTo>
                    <a:pt x="246" y="146"/>
                  </a:lnTo>
                  <a:lnTo>
                    <a:pt x="250" y="150"/>
                  </a:lnTo>
                  <a:lnTo>
                    <a:pt x="250" y="156"/>
                  </a:lnTo>
                  <a:lnTo>
                    <a:pt x="256" y="156"/>
                  </a:lnTo>
                  <a:lnTo>
                    <a:pt x="250" y="160"/>
                  </a:lnTo>
                  <a:lnTo>
                    <a:pt x="250" y="166"/>
                  </a:lnTo>
                  <a:lnTo>
                    <a:pt x="250" y="170"/>
                  </a:lnTo>
                  <a:lnTo>
                    <a:pt x="256" y="170"/>
                  </a:lnTo>
                  <a:lnTo>
                    <a:pt x="256" y="176"/>
                  </a:lnTo>
                  <a:lnTo>
                    <a:pt x="250" y="176"/>
                  </a:lnTo>
                  <a:lnTo>
                    <a:pt x="250" y="180"/>
                  </a:lnTo>
                  <a:lnTo>
                    <a:pt x="246" y="180"/>
                  </a:lnTo>
                  <a:lnTo>
                    <a:pt x="246" y="186"/>
                  </a:lnTo>
                  <a:lnTo>
                    <a:pt x="246" y="190"/>
                  </a:lnTo>
                  <a:lnTo>
                    <a:pt x="240" y="190"/>
                  </a:lnTo>
                  <a:lnTo>
                    <a:pt x="240" y="196"/>
                  </a:lnTo>
                  <a:lnTo>
                    <a:pt x="246" y="196"/>
                  </a:lnTo>
                  <a:lnTo>
                    <a:pt x="240" y="200"/>
                  </a:lnTo>
                  <a:lnTo>
                    <a:pt x="230" y="200"/>
                  </a:lnTo>
                  <a:lnTo>
                    <a:pt x="226" y="206"/>
                  </a:lnTo>
                  <a:lnTo>
                    <a:pt x="210" y="210"/>
                  </a:lnTo>
                  <a:lnTo>
                    <a:pt x="176" y="226"/>
                  </a:lnTo>
                  <a:lnTo>
                    <a:pt x="166" y="226"/>
                  </a:lnTo>
                  <a:lnTo>
                    <a:pt x="166" y="220"/>
                  </a:lnTo>
                  <a:lnTo>
                    <a:pt x="160" y="220"/>
                  </a:lnTo>
                  <a:lnTo>
                    <a:pt x="156" y="220"/>
                  </a:lnTo>
                  <a:lnTo>
                    <a:pt x="156" y="216"/>
                  </a:lnTo>
                  <a:lnTo>
                    <a:pt x="156" y="210"/>
                  </a:lnTo>
                  <a:lnTo>
                    <a:pt x="150" y="210"/>
                  </a:lnTo>
                  <a:lnTo>
                    <a:pt x="146" y="210"/>
                  </a:lnTo>
                  <a:lnTo>
                    <a:pt x="140" y="206"/>
                  </a:lnTo>
                  <a:lnTo>
                    <a:pt x="140" y="200"/>
                  </a:lnTo>
                  <a:lnTo>
                    <a:pt x="140" y="196"/>
                  </a:lnTo>
                  <a:lnTo>
                    <a:pt x="136" y="196"/>
                  </a:lnTo>
                  <a:lnTo>
                    <a:pt x="136" y="190"/>
                  </a:lnTo>
                  <a:lnTo>
                    <a:pt x="136" y="186"/>
                  </a:lnTo>
                  <a:lnTo>
                    <a:pt x="136" y="180"/>
                  </a:lnTo>
                  <a:lnTo>
                    <a:pt x="136" y="176"/>
                  </a:lnTo>
                  <a:lnTo>
                    <a:pt x="130" y="176"/>
                  </a:lnTo>
                  <a:lnTo>
                    <a:pt x="136" y="176"/>
                  </a:lnTo>
                  <a:lnTo>
                    <a:pt x="130" y="176"/>
                  </a:lnTo>
                  <a:lnTo>
                    <a:pt x="130" y="170"/>
                  </a:lnTo>
                  <a:lnTo>
                    <a:pt x="130" y="166"/>
                  </a:lnTo>
                  <a:lnTo>
                    <a:pt x="126" y="166"/>
                  </a:lnTo>
                  <a:lnTo>
                    <a:pt x="126" y="160"/>
                  </a:lnTo>
                  <a:lnTo>
                    <a:pt x="126" y="156"/>
                  </a:lnTo>
                  <a:lnTo>
                    <a:pt x="120" y="156"/>
                  </a:lnTo>
                  <a:lnTo>
                    <a:pt x="120" y="150"/>
                  </a:lnTo>
                  <a:lnTo>
                    <a:pt x="116" y="150"/>
                  </a:lnTo>
                  <a:lnTo>
                    <a:pt x="116" y="146"/>
                  </a:lnTo>
                  <a:lnTo>
                    <a:pt x="120" y="146"/>
                  </a:lnTo>
                  <a:lnTo>
                    <a:pt x="116" y="140"/>
                  </a:lnTo>
                  <a:lnTo>
                    <a:pt x="116" y="146"/>
                  </a:lnTo>
                  <a:lnTo>
                    <a:pt x="116" y="140"/>
                  </a:lnTo>
                  <a:lnTo>
                    <a:pt x="116" y="136"/>
                  </a:lnTo>
                  <a:lnTo>
                    <a:pt x="110" y="136"/>
                  </a:lnTo>
                  <a:lnTo>
                    <a:pt x="106" y="136"/>
                  </a:lnTo>
                  <a:lnTo>
                    <a:pt x="106" y="130"/>
                  </a:lnTo>
                  <a:lnTo>
                    <a:pt x="100" y="130"/>
                  </a:lnTo>
                  <a:lnTo>
                    <a:pt x="100" y="126"/>
                  </a:lnTo>
                  <a:lnTo>
                    <a:pt x="96" y="126"/>
                  </a:lnTo>
                  <a:lnTo>
                    <a:pt x="96" y="130"/>
                  </a:lnTo>
                  <a:lnTo>
                    <a:pt x="96" y="126"/>
                  </a:lnTo>
                  <a:lnTo>
                    <a:pt x="90" y="126"/>
                  </a:lnTo>
                  <a:lnTo>
                    <a:pt x="86" y="126"/>
                  </a:lnTo>
                  <a:lnTo>
                    <a:pt x="80" y="126"/>
                  </a:lnTo>
                  <a:lnTo>
                    <a:pt x="80" y="120"/>
                  </a:lnTo>
                  <a:lnTo>
                    <a:pt x="76" y="116"/>
                  </a:lnTo>
                  <a:lnTo>
                    <a:pt x="70" y="116"/>
                  </a:lnTo>
                  <a:lnTo>
                    <a:pt x="70" y="110"/>
                  </a:lnTo>
                  <a:lnTo>
                    <a:pt x="66" y="110"/>
                  </a:lnTo>
                  <a:lnTo>
                    <a:pt x="66" y="106"/>
                  </a:lnTo>
                  <a:lnTo>
                    <a:pt x="60" y="106"/>
                  </a:lnTo>
                  <a:lnTo>
                    <a:pt x="56" y="100"/>
                  </a:lnTo>
                  <a:lnTo>
                    <a:pt x="50" y="100"/>
                  </a:lnTo>
                  <a:lnTo>
                    <a:pt x="50" y="96"/>
                  </a:lnTo>
                  <a:lnTo>
                    <a:pt x="50" y="90"/>
                  </a:lnTo>
                  <a:lnTo>
                    <a:pt x="46" y="90"/>
                  </a:lnTo>
                  <a:lnTo>
                    <a:pt x="46" y="86"/>
                  </a:lnTo>
                  <a:lnTo>
                    <a:pt x="40" y="86"/>
                  </a:lnTo>
                  <a:lnTo>
                    <a:pt x="40" y="80"/>
                  </a:lnTo>
                  <a:lnTo>
                    <a:pt x="46" y="76"/>
                  </a:lnTo>
                  <a:lnTo>
                    <a:pt x="46" y="70"/>
                  </a:lnTo>
                  <a:lnTo>
                    <a:pt x="40" y="70"/>
                  </a:lnTo>
                  <a:lnTo>
                    <a:pt x="36" y="70"/>
                  </a:lnTo>
                  <a:lnTo>
                    <a:pt x="30" y="70"/>
                  </a:lnTo>
                  <a:lnTo>
                    <a:pt x="26" y="70"/>
                  </a:lnTo>
                  <a:lnTo>
                    <a:pt x="20" y="70"/>
                  </a:lnTo>
                  <a:lnTo>
                    <a:pt x="16" y="70"/>
                  </a:lnTo>
                  <a:lnTo>
                    <a:pt x="16" y="66"/>
                  </a:lnTo>
                  <a:lnTo>
                    <a:pt x="10" y="66"/>
                  </a:lnTo>
                  <a:lnTo>
                    <a:pt x="16" y="66"/>
                  </a:lnTo>
                  <a:lnTo>
                    <a:pt x="16" y="60"/>
                  </a:lnTo>
                  <a:lnTo>
                    <a:pt x="10" y="60"/>
                  </a:lnTo>
                  <a:lnTo>
                    <a:pt x="10" y="56"/>
                  </a:lnTo>
                  <a:lnTo>
                    <a:pt x="6" y="50"/>
                  </a:lnTo>
                  <a:lnTo>
                    <a:pt x="0" y="5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0" name="Freeform 272">
              <a:extLst>
                <a:ext uri="{FF2B5EF4-FFF2-40B4-BE49-F238E27FC236}">
                  <a16:creationId xmlns:a16="http://schemas.microsoft.com/office/drawing/2014/main" id="{6AC36C3D-050E-A586-E0D7-12C8BEFA0C12}"/>
                </a:ext>
              </a:extLst>
            </p:cNvPr>
            <p:cNvSpPr>
              <a:spLocks/>
            </p:cNvSpPr>
            <p:nvPr/>
          </p:nvSpPr>
          <p:spPr bwMode="auto">
            <a:xfrm>
              <a:off x="4749800" y="2238375"/>
              <a:ext cx="365125" cy="396875"/>
            </a:xfrm>
            <a:custGeom>
              <a:avLst/>
              <a:gdLst>
                <a:gd name="T0" fmla="*/ 31750 w 230"/>
                <a:gd name="T1" fmla="*/ 38100 h 250"/>
                <a:gd name="T2" fmla="*/ 73025 w 230"/>
                <a:gd name="T3" fmla="*/ 0 h 250"/>
                <a:gd name="T4" fmla="*/ 142875 w 230"/>
                <a:gd name="T5" fmla="*/ 142875 h 250"/>
                <a:gd name="T6" fmla="*/ 158750 w 230"/>
                <a:gd name="T7" fmla="*/ 149225 h 250"/>
                <a:gd name="T8" fmla="*/ 152400 w 230"/>
                <a:gd name="T9" fmla="*/ 133350 h 250"/>
                <a:gd name="T10" fmla="*/ 190500 w 230"/>
                <a:gd name="T11" fmla="*/ 117475 h 250"/>
                <a:gd name="T12" fmla="*/ 206375 w 230"/>
                <a:gd name="T13" fmla="*/ 111125 h 250"/>
                <a:gd name="T14" fmla="*/ 222250 w 230"/>
                <a:gd name="T15" fmla="*/ 101600 h 250"/>
                <a:gd name="T16" fmla="*/ 231775 w 230"/>
                <a:gd name="T17" fmla="*/ 117475 h 250"/>
                <a:gd name="T18" fmla="*/ 295275 w 230"/>
                <a:gd name="T19" fmla="*/ 158750 h 250"/>
                <a:gd name="T20" fmla="*/ 317500 w 230"/>
                <a:gd name="T21" fmla="*/ 158750 h 250"/>
                <a:gd name="T22" fmla="*/ 333375 w 230"/>
                <a:gd name="T23" fmla="*/ 165100 h 250"/>
                <a:gd name="T24" fmla="*/ 349250 w 230"/>
                <a:gd name="T25" fmla="*/ 149225 h 250"/>
                <a:gd name="T26" fmla="*/ 358775 w 230"/>
                <a:gd name="T27" fmla="*/ 165100 h 250"/>
                <a:gd name="T28" fmla="*/ 365125 w 230"/>
                <a:gd name="T29" fmla="*/ 180975 h 250"/>
                <a:gd name="T30" fmla="*/ 349250 w 230"/>
                <a:gd name="T31" fmla="*/ 190500 h 250"/>
                <a:gd name="T32" fmla="*/ 342900 w 230"/>
                <a:gd name="T33" fmla="*/ 206375 h 250"/>
                <a:gd name="T34" fmla="*/ 333375 w 230"/>
                <a:gd name="T35" fmla="*/ 222250 h 250"/>
                <a:gd name="T36" fmla="*/ 327025 w 230"/>
                <a:gd name="T37" fmla="*/ 238125 h 250"/>
                <a:gd name="T38" fmla="*/ 327025 w 230"/>
                <a:gd name="T39" fmla="*/ 244475 h 250"/>
                <a:gd name="T40" fmla="*/ 327025 w 230"/>
                <a:gd name="T41" fmla="*/ 254000 h 250"/>
                <a:gd name="T42" fmla="*/ 317500 w 230"/>
                <a:gd name="T43" fmla="*/ 269875 h 250"/>
                <a:gd name="T44" fmla="*/ 301625 w 230"/>
                <a:gd name="T45" fmla="*/ 276225 h 250"/>
                <a:gd name="T46" fmla="*/ 295275 w 230"/>
                <a:gd name="T47" fmla="*/ 292100 h 250"/>
                <a:gd name="T48" fmla="*/ 279400 w 230"/>
                <a:gd name="T49" fmla="*/ 292100 h 250"/>
                <a:gd name="T50" fmla="*/ 254000 w 230"/>
                <a:gd name="T51" fmla="*/ 292100 h 250"/>
                <a:gd name="T52" fmla="*/ 215900 w 230"/>
                <a:gd name="T53" fmla="*/ 285750 h 250"/>
                <a:gd name="T54" fmla="*/ 215900 w 230"/>
                <a:gd name="T55" fmla="*/ 307975 h 250"/>
                <a:gd name="T56" fmla="*/ 200025 w 230"/>
                <a:gd name="T57" fmla="*/ 317500 h 250"/>
                <a:gd name="T58" fmla="*/ 190500 w 230"/>
                <a:gd name="T59" fmla="*/ 333375 h 250"/>
                <a:gd name="T60" fmla="*/ 174625 w 230"/>
                <a:gd name="T61" fmla="*/ 349250 h 250"/>
                <a:gd name="T62" fmla="*/ 168275 w 230"/>
                <a:gd name="T63" fmla="*/ 371475 h 250"/>
                <a:gd name="T64" fmla="*/ 184150 w 230"/>
                <a:gd name="T65" fmla="*/ 387350 h 250"/>
                <a:gd name="T66" fmla="*/ 158750 w 230"/>
                <a:gd name="T67" fmla="*/ 387350 h 250"/>
                <a:gd name="T68" fmla="*/ 152400 w 230"/>
                <a:gd name="T69" fmla="*/ 387350 h 250"/>
                <a:gd name="T70" fmla="*/ 136525 w 230"/>
                <a:gd name="T71" fmla="*/ 396875 h 250"/>
                <a:gd name="T72" fmla="*/ 127000 w 230"/>
                <a:gd name="T73" fmla="*/ 396875 h 250"/>
                <a:gd name="T74" fmla="*/ 79375 w 230"/>
                <a:gd name="T75" fmla="*/ 387350 h 250"/>
                <a:gd name="T76" fmla="*/ 73025 w 230"/>
                <a:gd name="T77" fmla="*/ 371475 h 250"/>
                <a:gd name="T78" fmla="*/ 57150 w 230"/>
                <a:gd name="T79" fmla="*/ 381000 h 250"/>
                <a:gd name="T80" fmla="*/ 31750 w 230"/>
                <a:gd name="T81" fmla="*/ 381000 h 250"/>
                <a:gd name="T82" fmla="*/ 25400 w 230"/>
                <a:gd name="T83" fmla="*/ 365125 h 250"/>
                <a:gd name="T84" fmla="*/ 15875 w 230"/>
                <a:gd name="T85" fmla="*/ 339725 h 250"/>
                <a:gd name="T86" fmla="*/ 31750 w 230"/>
                <a:gd name="T87" fmla="*/ 285750 h 250"/>
                <a:gd name="T88" fmla="*/ 9525 w 230"/>
                <a:gd name="T89" fmla="*/ 196850 h 250"/>
                <a:gd name="T90" fmla="*/ 25400 w 230"/>
                <a:gd name="T91" fmla="*/ 174625 h 250"/>
                <a:gd name="T92" fmla="*/ 15875 w 230"/>
                <a:gd name="T93" fmla="*/ 149225 h 250"/>
                <a:gd name="T94" fmla="*/ 41275 w 230"/>
                <a:gd name="T95" fmla="*/ 158750 h 250"/>
                <a:gd name="T96" fmla="*/ 73025 w 230"/>
                <a:gd name="T97" fmla="*/ 101600 h 250"/>
                <a:gd name="T98" fmla="*/ 63500 w 230"/>
                <a:gd name="T99" fmla="*/ 85725 h 250"/>
                <a:gd name="T100" fmla="*/ 47625 w 230"/>
                <a:gd name="T101" fmla="*/ 79375 h 250"/>
                <a:gd name="T102" fmla="*/ 31750 w 230"/>
                <a:gd name="T103" fmla="*/ 69850 h 250"/>
                <a:gd name="T104" fmla="*/ 25400 w 230"/>
                <a:gd name="T105" fmla="*/ 53975 h 2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0"/>
                <a:gd name="T160" fmla="*/ 0 h 250"/>
                <a:gd name="T161" fmla="*/ 230 w 230"/>
                <a:gd name="T162" fmla="*/ 250 h 2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0" h="250">
                  <a:moveTo>
                    <a:pt x="16" y="34"/>
                  </a:moveTo>
                  <a:lnTo>
                    <a:pt x="16" y="30"/>
                  </a:lnTo>
                  <a:lnTo>
                    <a:pt x="20" y="24"/>
                  </a:lnTo>
                  <a:lnTo>
                    <a:pt x="20" y="20"/>
                  </a:lnTo>
                  <a:lnTo>
                    <a:pt x="26" y="20"/>
                  </a:lnTo>
                  <a:lnTo>
                    <a:pt x="46" y="0"/>
                  </a:lnTo>
                  <a:lnTo>
                    <a:pt x="86" y="84"/>
                  </a:lnTo>
                  <a:lnTo>
                    <a:pt x="90" y="84"/>
                  </a:lnTo>
                  <a:lnTo>
                    <a:pt x="90" y="90"/>
                  </a:lnTo>
                  <a:lnTo>
                    <a:pt x="90" y="94"/>
                  </a:lnTo>
                  <a:lnTo>
                    <a:pt x="96" y="94"/>
                  </a:lnTo>
                  <a:lnTo>
                    <a:pt x="100" y="94"/>
                  </a:lnTo>
                  <a:lnTo>
                    <a:pt x="96" y="90"/>
                  </a:lnTo>
                  <a:lnTo>
                    <a:pt x="100" y="84"/>
                  </a:lnTo>
                  <a:lnTo>
                    <a:pt x="96" y="84"/>
                  </a:lnTo>
                  <a:lnTo>
                    <a:pt x="100" y="80"/>
                  </a:lnTo>
                  <a:lnTo>
                    <a:pt x="116" y="80"/>
                  </a:lnTo>
                  <a:lnTo>
                    <a:pt x="120" y="74"/>
                  </a:lnTo>
                  <a:lnTo>
                    <a:pt x="126" y="74"/>
                  </a:lnTo>
                  <a:lnTo>
                    <a:pt x="126" y="70"/>
                  </a:lnTo>
                  <a:lnTo>
                    <a:pt x="130" y="70"/>
                  </a:lnTo>
                  <a:lnTo>
                    <a:pt x="136" y="70"/>
                  </a:lnTo>
                  <a:lnTo>
                    <a:pt x="140" y="70"/>
                  </a:lnTo>
                  <a:lnTo>
                    <a:pt x="140" y="64"/>
                  </a:lnTo>
                  <a:lnTo>
                    <a:pt x="140" y="70"/>
                  </a:lnTo>
                  <a:lnTo>
                    <a:pt x="146" y="70"/>
                  </a:lnTo>
                  <a:lnTo>
                    <a:pt x="146" y="74"/>
                  </a:lnTo>
                  <a:lnTo>
                    <a:pt x="180" y="94"/>
                  </a:lnTo>
                  <a:lnTo>
                    <a:pt x="180" y="100"/>
                  </a:lnTo>
                  <a:lnTo>
                    <a:pt x="186" y="100"/>
                  </a:lnTo>
                  <a:lnTo>
                    <a:pt x="190" y="100"/>
                  </a:lnTo>
                  <a:lnTo>
                    <a:pt x="196" y="104"/>
                  </a:lnTo>
                  <a:lnTo>
                    <a:pt x="200" y="100"/>
                  </a:lnTo>
                  <a:lnTo>
                    <a:pt x="206" y="100"/>
                  </a:lnTo>
                  <a:lnTo>
                    <a:pt x="206" y="104"/>
                  </a:lnTo>
                  <a:lnTo>
                    <a:pt x="210" y="104"/>
                  </a:lnTo>
                  <a:lnTo>
                    <a:pt x="216" y="100"/>
                  </a:lnTo>
                  <a:lnTo>
                    <a:pt x="220" y="100"/>
                  </a:lnTo>
                  <a:lnTo>
                    <a:pt x="220" y="94"/>
                  </a:lnTo>
                  <a:lnTo>
                    <a:pt x="226" y="94"/>
                  </a:lnTo>
                  <a:lnTo>
                    <a:pt x="226" y="100"/>
                  </a:lnTo>
                  <a:lnTo>
                    <a:pt x="226" y="104"/>
                  </a:lnTo>
                  <a:lnTo>
                    <a:pt x="226" y="110"/>
                  </a:lnTo>
                  <a:lnTo>
                    <a:pt x="230" y="110"/>
                  </a:lnTo>
                  <a:lnTo>
                    <a:pt x="230" y="114"/>
                  </a:lnTo>
                  <a:lnTo>
                    <a:pt x="230" y="120"/>
                  </a:lnTo>
                  <a:lnTo>
                    <a:pt x="226" y="120"/>
                  </a:lnTo>
                  <a:lnTo>
                    <a:pt x="220" y="120"/>
                  </a:lnTo>
                  <a:lnTo>
                    <a:pt x="216" y="120"/>
                  </a:lnTo>
                  <a:lnTo>
                    <a:pt x="216" y="124"/>
                  </a:lnTo>
                  <a:lnTo>
                    <a:pt x="216" y="130"/>
                  </a:lnTo>
                  <a:lnTo>
                    <a:pt x="216" y="134"/>
                  </a:lnTo>
                  <a:lnTo>
                    <a:pt x="210" y="134"/>
                  </a:lnTo>
                  <a:lnTo>
                    <a:pt x="210" y="140"/>
                  </a:lnTo>
                  <a:lnTo>
                    <a:pt x="210" y="144"/>
                  </a:lnTo>
                  <a:lnTo>
                    <a:pt x="206" y="144"/>
                  </a:lnTo>
                  <a:lnTo>
                    <a:pt x="206" y="150"/>
                  </a:lnTo>
                  <a:lnTo>
                    <a:pt x="200" y="150"/>
                  </a:lnTo>
                  <a:lnTo>
                    <a:pt x="200" y="154"/>
                  </a:lnTo>
                  <a:lnTo>
                    <a:pt x="206" y="154"/>
                  </a:lnTo>
                  <a:lnTo>
                    <a:pt x="206" y="150"/>
                  </a:lnTo>
                  <a:lnTo>
                    <a:pt x="206" y="154"/>
                  </a:lnTo>
                  <a:lnTo>
                    <a:pt x="206" y="160"/>
                  </a:lnTo>
                  <a:lnTo>
                    <a:pt x="206" y="164"/>
                  </a:lnTo>
                  <a:lnTo>
                    <a:pt x="200" y="164"/>
                  </a:lnTo>
                  <a:lnTo>
                    <a:pt x="200" y="170"/>
                  </a:lnTo>
                  <a:lnTo>
                    <a:pt x="196" y="170"/>
                  </a:lnTo>
                  <a:lnTo>
                    <a:pt x="196" y="174"/>
                  </a:lnTo>
                  <a:lnTo>
                    <a:pt x="190" y="174"/>
                  </a:lnTo>
                  <a:lnTo>
                    <a:pt x="190" y="180"/>
                  </a:lnTo>
                  <a:lnTo>
                    <a:pt x="190" y="184"/>
                  </a:lnTo>
                  <a:lnTo>
                    <a:pt x="186" y="184"/>
                  </a:lnTo>
                  <a:lnTo>
                    <a:pt x="186" y="190"/>
                  </a:lnTo>
                  <a:lnTo>
                    <a:pt x="180" y="184"/>
                  </a:lnTo>
                  <a:lnTo>
                    <a:pt x="176" y="184"/>
                  </a:lnTo>
                  <a:lnTo>
                    <a:pt x="170" y="184"/>
                  </a:lnTo>
                  <a:lnTo>
                    <a:pt x="166" y="184"/>
                  </a:lnTo>
                  <a:lnTo>
                    <a:pt x="160" y="184"/>
                  </a:lnTo>
                  <a:lnTo>
                    <a:pt x="160" y="190"/>
                  </a:lnTo>
                  <a:lnTo>
                    <a:pt x="140" y="180"/>
                  </a:lnTo>
                  <a:lnTo>
                    <a:pt x="136" y="180"/>
                  </a:lnTo>
                  <a:lnTo>
                    <a:pt x="136" y="184"/>
                  </a:lnTo>
                  <a:lnTo>
                    <a:pt x="136" y="190"/>
                  </a:lnTo>
                  <a:lnTo>
                    <a:pt x="136" y="194"/>
                  </a:lnTo>
                  <a:lnTo>
                    <a:pt x="130" y="194"/>
                  </a:lnTo>
                  <a:lnTo>
                    <a:pt x="130" y="200"/>
                  </a:lnTo>
                  <a:lnTo>
                    <a:pt x="126" y="200"/>
                  </a:lnTo>
                  <a:lnTo>
                    <a:pt x="126" y="204"/>
                  </a:lnTo>
                  <a:lnTo>
                    <a:pt x="120" y="204"/>
                  </a:lnTo>
                  <a:lnTo>
                    <a:pt x="120" y="210"/>
                  </a:lnTo>
                  <a:lnTo>
                    <a:pt x="116" y="214"/>
                  </a:lnTo>
                  <a:lnTo>
                    <a:pt x="116" y="220"/>
                  </a:lnTo>
                  <a:lnTo>
                    <a:pt x="110" y="220"/>
                  </a:lnTo>
                  <a:lnTo>
                    <a:pt x="106" y="224"/>
                  </a:lnTo>
                  <a:lnTo>
                    <a:pt x="106" y="230"/>
                  </a:lnTo>
                  <a:lnTo>
                    <a:pt x="106" y="234"/>
                  </a:lnTo>
                  <a:lnTo>
                    <a:pt x="110" y="234"/>
                  </a:lnTo>
                  <a:lnTo>
                    <a:pt x="110" y="240"/>
                  </a:lnTo>
                  <a:lnTo>
                    <a:pt x="116" y="244"/>
                  </a:lnTo>
                  <a:lnTo>
                    <a:pt x="110" y="244"/>
                  </a:lnTo>
                  <a:lnTo>
                    <a:pt x="106" y="244"/>
                  </a:lnTo>
                  <a:lnTo>
                    <a:pt x="100" y="244"/>
                  </a:lnTo>
                  <a:lnTo>
                    <a:pt x="100" y="240"/>
                  </a:lnTo>
                  <a:lnTo>
                    <a:pt x="100" y="244"/>
                  </a:lnTo>
                  <a:lnTo>
                    <a:pt x="96" y="244"/>
                  </a:lnTo>
                  <a:lnTo>
                    <a:pt x="90" y="244"/>
                  </a:lnTo>
                  <a:lnTo>
                    <a:pt x="90" y="250"/>
                  </a:lnTo>
                  <a:lnTo>
                    <a:pt x="86" y="250"/>
                  </a:lnTo>
                  <a:lnTo>
                    <a:pt x="80" y="250"/>
                  </a:lnTo>
                  <a:lnTo>
                    <a:pt x="80" y="244"/>
                  </a:lnTo>
                  <a:lnTo>
                    <a:pt x="80" y="250"/>
                  </a:lnTo>
                  <a:lnTo>
                    <a:pt x="76" y="250"/>
                  </a:lnTo>
                  <a:lnTo>
                    <a:pt x="56" y="244"/>
                  </a:lnTo>
                  <a:lnTo>
                    <a:pt x="50" y="244"/>
                  </a:lnTo>
                  <a:lnTo>
                    <a:pt x="50" y="240"/>
                  </a:lnTo>
                  <a:lnTo>
                    <a:pt x="46" y="240"/>
                  </a:lnTo>
                  <a:lnTo>
                    <a:pt x="46" y="234"/>
                  </a:lnTo>
                  <a:lnTo>
                    <a:pt x="40" y="234"/>
                  </a:lnTo>
                  <a:lnTo>
                    <a:pt x="40" y="240"/>
                  </a:lnTo>
                  <a:lnTo>
                    <a:pt x="36" y="240"/>
                  </a:lnTo>
                  <a:lnTo>
                    <a:pt x="30" y="240"/>
                  </a:lnTo>
                  <a:lnTo>
                    <a:pt x="26" y="240"/>
                  </a:lnTo>
                  <a:lnTo>
                    <a:pt x="20" y="240"/>
                  </a:lnTo>
                  <a:lnTo>
                    <a:pt x="20" y="234"/>
                  </a:lnTo>
                  <a:lnTo>
                    <a:pt x="16" y="234"/>
                  </a:lnTo>
                  <a:lnTo>
                    <a:pt x="16" y="230"/>
                  </a:lnTo>
                  <a:lnTo>
                    <a:pt x="10" y="230"/>
                  </a:lnTo>
                  <a:lnTo>
                    <a:pt x="6" y="224"/>
                  </a:lnTo>
                  <a:lnTo>
                    <a:pt x="10" y="214"/>
                  </a:lnTo>
                  <a:lnTo>
                    <a:pt x="20" y="204"/>
                  </a:lnTo>
                  <a:lnTo>
                    <a:pt x="20" y="194"/>
                  </a:lnTo>
                  <a:lnTo>
                    <a:pt x="20" y="180"/>
                  </a:lnTo>
                  <a:lnTo>
                    <a:pt x="10" y="154"/>
                  </a:lnTo>
                  <a:lnTo>
                    <a:pt x="0" y="130"/>
                  </a:lnTo>
                  <a:lnTo>
                    <a:pt x="6" y="124"/>
                  </a:lnTo>
                  <a:lnTo>
                    <a:pt x="10" y="120"/>
                  </a:lnTo>
                  <a:lnTo>
                    <a:pt x="20" y="110"/>
                  </a:lnTo>
                  <a:lnTo>
                    <a:pt x="16" y="110"/>
                  </a:lnTo>
                  <a:lnTo>
                    <a:pt x="16" y="104"/>
                  </a:lnTo>
                  <a:lnTo>
                    <a:pt x="10" y="100"/>
                  </a:lnTo>
                  <a:lnTo>
                    <a:pt x="10" y="94"/>
                  </a:lnTo>
                  <a:lnTo>
                    <a:pt x="16" y="90"/>
                  </a:lnTo>
                  <a:lnTo>
                    <a:pt x="20" y="90"/>
                  </a:lnTo>
                  <a:lnTo>
                    <a:pt x="26" y="100"/>
                  </a:lnTo>
                  <a:lnTo>
                    <a:pt x="30" y="94"/>
                  </a:lnTo>
                  <a:lnTo>
                    <a:pt x="30" y="80"/>
                  </a:lnTo>
                  <a:lnTo>
                    <a:pt x="46" y="64"/>
                  </a:lnTo>
                  <a:lnTo>
                    <a:pt x="46" y="60"/>
                  </a:lnTo>
                  <a:lnTo>
                    <a:pt x="40" y="60"/>
                  </a:lnTo>
                  <a:lnTo>
                    <a:pt x="40" y="54"/>
                  </a:lnTo>
                  <a:lnTo>
                    <a:pt x="40" y="50"/>
                  </a:lnTo>
                  <a:lnTo>
                    <a:pt x="36" y="50"/>
                  </a:lnTo>
                  <a:lnTo>
                    <a:pt x="30" y="50"/>
                  </a:lnTo>
                  <a:lnTo>
                    <a:pt x="30" y="44"/>
                  </a:lnTo>
                  <a:lnTo>
                    <a:pt x="26" y="44"/>
                  </a:lnTo>
                  <a:lnTo>
                    <a:pt x="20" y="44"/>
                  </a:lnTo>
                  <a:lnTo>
                    <a:pt x="20" y="40"/>
                  </a:lnTo>
                  <a:lnTo>
                    <a:pt x="16" y="40"/>
                  </a:lnTo>
                  <a:lnTo>
                    <a:pt x="16" y="34"/>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1" name="Freeform 242">
              <a:extLst>
                <a:ext uri="{FF2B5EF4-FFF2-40B4-BE49-F238E27FC236}">
                  <a16:creationId xmlns:a16="http://schemas.microsoft.com/office/drawing/2014/main" id="{2B0BF7E2-1191-33BC-39BE-7E1FA4386E1B}"/>
                </a:ext>
              </a:extLst>
            </p:cNvPr>
            <p:cNvSpPr>
              <a:spLocks/>
            </p:cNvSpPr>
            <p:nvPr/>
          </p:nvSpPr>
          <p:spPr bwMode="auto">
            <a:xfrm>
              <a:off x="5035550" y="2774950"/>
              <a:ext cx="358775" cy="279400"/>
            </a:xfrm>
            <a:custGeom>
              <a:avLst/>
              <a:gdLst>
                <a:gd name="T0" fmla="*/ 0 w 226"/>
                <a:gd name="T1" fmla="*/ 95250 h 176"/>
                <a:gd name="T2" fmla="*/ 15875 w 226"/>
                <a:gd name="T3" fmla="*/ 95250 h 176"/>
                <a:gd name="T4" fmla="*/ 31750 w 226"/>
                <a:gd name="T5" fmla="*/ 95250 h 176"/>
                <a:gd name="T6" fmla="*/ 47625 w 226"/>
                <a:gd name="T7" fmla="*/ 88900 h 176"/>
                <a:gd name="T8" fmla="*/ 57150 w 226"/>
                <a:gd name="T9" fmla="*/ 79375 h 176"/>
                <a:gd name="T10" fmla="*/ 63500 w 226"/>
                <a:gd name="T11" fmla="*/ 73025 h 176"/>
                <a:gd name="T12" fmla="*/ 73025 w 226"/>
                <a:gd name="T13" fmla="*/ 79375 h 176"/>
                <a:gd name="T14" fmla="*/ 88900 w 226"/>
                <a:gd name="T15" fmla="*/ 73025 h 176"/>
                <a:gd name="T16" fmla="*/ 95250 w 226"/>
                <a:gd name="T17" fmla="*/ 63500 h 176"/>
                <a:gd name="T18" fmla="*/ 111125 w 226"/>
                <a:gd name="T19" fmla="*/ 57150 h 176"/>
                <a:gd name="T20" fmla="*/ 120650 w 226"/>
                <a:gd name="T21" fmla="*/ 47625 h 176"/>
                <a:gd name="T22" fmla="*/ 127000 w 226"/>
                <a:gd name="T23" fmla="*/ 31750 h 176"/>
                <a:gd name="T24" fmla="*/ 142875 w 226"/>
                <a:gd name="T25" fmla="*/ 25400 h 176"/>
                <a:gd name="T26" fmla="*/ 158750 w 226"/>
                <a:gd name="T27" fmla="*/ 31750 h 176"/>
                <a:gd name="T28" fmla="*/ 168275 w 226"/>
                <a:gd name="T29" fmla="*/ 25400 h 176"/>
                <a:gd name="T30" fmla="*/ 174625 w 226"/>
                <a:gd name="T31" fmla="*/ 15875 h 176"/>
                <a:gd name="T32" fmla="*/ 184150 w 226"/>
                <a:gd name="T33" fmla="*/ 9525 h 176"/>
                <a:gd name="T34" fmla="*/ 200025 w 226"/>
                <a:gd name="T35" fmla="*/ 9525 h 176"/>
                <a:gd name="T36" fmla="*/ 206375 w 226"/>
                <a:gd name="T37" fmla="*/ 0 h 176"/>
                <a:gd name="T38" fmla="*/ 285750 w 226"/>
                <a:gd name="T39" fmla="*/ 31750 h 176"/>
                <a:gd name="T40" fmla="*/ 317500 w 226"/>
                <a:gd name="T41" fmla="*/ 104775 h 176"/>
                <a:gd name="T42" fmla="*/ 190500 w 226"/>
                <a:gd name="T43" fmla="*/ 206375 h 176"/>
                <a:gd name="T44" fmla="*/ 190500 w 226"/>
                <a:gd name="T45" fmla="*/ 222250 h 176"/>
                <a:gd name="T46" fmla="*/ 200025 w 226"/>
                <a:gd name="T47" fmla="*/ 231775 h 176"/>
                <a:gd name="T48" fmla="*/ 206375 w 226"/>
                <a:gd name="T49" fmla="*/ 238125 h 176"/>
                <a:gd name="T50" fmla="*/ 200025 w 226"/>
                <a:gd name="T51" fmla="*/ 247650 h 176"/>
                <a:gd name="T52" fmla="*/ 200025 w 226"/>
                <a:gd name="T53" fmla="*/ 263525 h 176"/>
                <a:gd name="T54" fmla="*/ 200025 w 226"/>
                <a:gd name="T55" fmla="*/ 279400 h 176"/>
                <a:gd name="T56" fmla="*/ 190500 w 226"/>
                <a:gd name="T57" fmla="*/ 269875 h 176"/>
                <a:gd name="T58" fmla="*/ 174625 w 226"/>
                <a:gd name="T59" fmla="*/ 269875 h 176"/>
                <a:gd name="T60" fmla="*/ 158750 w 226"/>
                <a:gd name="T61" fmla="*/ 269875 h 176"/>
                <a:gd name="T62" fmla="*/ 127000 w 226"/>
                <a:gd name="T63" fmla="*/ 279400 h 176"/>
                <a:gd name="T64" fmla="*/ 104775 w 226"/>
                <a:gd name="T65" fmla="*/ 269875 h 176"/>
                <a:gd name="T66" fmla="*/ 95250 w 226"/>
                <a:gd name="T67" fmla="*/ 263525 h 176"/>
                <a:gd name="T68" fmla="*/ 95250 w 226"/>
                <a:gd name="T69" fmla="*/ 263525 h 176"/>
                <a:gd name="T70" fmla="*/ 88900 w 226"/>
                <a:gd name="T71" fmla="*/ 254000 h 176"/>
                <a:gd name="T72" fmla="*/ 79375 w 226"/>
                <a:gd name="T73" fmla="*/ 247650 h 176"/>
                <a:gd name="T74" fmla="*/ 63500 w 226"/>
                <a:gd name="T75" fmla="*/ 247650 h 176"/>
                <a:gd name="T76" fmla="*/ 57150 w 226"/>
                <a:gd name="T77" fmla="*/ 238125 h 176"/>
                <a:gd name="T78" fmla="*/ 57150 w 226"/>
                <a:gd name="T79" fmla="*/ 222250 h 176"/>
                <a:gd name="T80" fmla="*/ 47625 w 226"/>
                <a:gd name="T81" fmla="*/ 215900 h 176"/>
                <a:gd name="T82" fmla="*/ 41275 w 226"/>
                <a:gd name="T83" fmla="*/ 206375 h 176"/>
                <a:gd name="T84" fmla="*/ 25400 w 226"/>
                <a:gd name="T85" fmla="*/ 206375 h 176"/>
                <a:gd name="T86" fmla="*/ 25400 w 226"/>
                <a:gd name="T87" fmla="*/ 206375 h 176"/>
                <a:gd name="T88" fmla="*/ 25400 w 226"/>
                <a:gd name="T89" fmla="*/ 190500 h 176"/>
                <a:gd name="T90" fmla="*/ 15875 w 226"/>
                <a:gd name="T91" fmla="*/ 184150 h 176"/>
                <a:gd name="T92" fmla="*/ 25400 w 226"/>
                <a:gd name="T93" fmla="*/ 174625 h 176"/>
                <a:gd name="T94" fmla="*/ 25400 w 226"/>
                <a:gd name="T95" fmla="*/ 158750 h 176"/>
                <a:gd name="T96" fmla="*/ 15875 w 226"/>
                <a:gd name="T97" fmla="*/ 152400 h 176"/>
                <a:gd name="T98" fmla="*/ 25400 w 226"/>
                <a:gd name="T99" fmla="*/ 142875 h 176"/>
                <a:gd name="T100" fmla="*/ 15875 w 226"/>
                <a:gd name="T101" fmla="*/ 127000 h 176"/>
                <a:gd name="T102" fmla="*/ 9525 w 226"/>
                <a:gd name="T103" fmla="*/ 120650 h 176"/>
                <a:gd name="T104" fmla="*/ 15875 w 226"/>
                <a:gd name="T105" fmla="*/ 111125 h 176"/>
                <a:gd name="T106" fmla="*/ 9525 w 226"/>
                <a:gd name="T107" fmla="*/ 104775 h 1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6"/>
                <a:gd name="T163" fmla="*/ 0 h 176"/>
                <a:gd name="T164" fmla="*/ 226 w 226"/>
                <a:gd name="T165" fmla="*/ 176 h 17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6" h="176">
                  <a:moveTo>
                    <a:pt x="0" y="66"/>
                  </a:moveTo>
                  <a:lnTo>
                    <a:pt x="0" y="60"/>
                  </a:lnTo>
                  <a:lnTo>
                    <a:pt x="6" y="60"/>
                  </a:lnTo>
                  <a:lnTo>
                    <a:pt x="10" y="60"/>
                  </a:lnTo>
                  <a:lnTo>
                    <a:pt x="16" y="60"/>
                  </a:lnTo>
                  <a:lnTo>
                    <a:pt x="20" y="60"/>
                  </a:lnTo>
                  <a:lnTo>
                    <a:pt x="26" y="56"/>
                  </a:lnTo>
                  <a:lnTo>
                    <a:pt x="30" y="56"/>
                  </a:lnTo>
                  <a:lnTo>
                    <a:pt x="30" y="50"/>
                  </a:lnTo>
                  <a:lnTo>
                    <a:pt x="36" y="50"/>
                  </a:lnTo>
                  <a:lnTo>
                    <a:pt x="36" y="46"/>
                  </a:lnTo>
                  <a:lnTo>
                    <a:pt x="40" y="46"/>
                  </a:lnTo>
                  <a:lnTo>
                    <a:pt x="46" y="46"/>
                  </a:lnTo>
                  <a:lnTo>
                    <a:pt x="46" y="50"/>
                  </a:lnTo>
                  <a:lnTo>
                    <a:pt x="50" y="46"/>
                  </a:lnTo>
                  <a:lnTo>
                    <a:pt x="56" y="46"/>
                  </a:lnTo>
                  <a:lnTo>
                    <a:pt x="60" y="46"/>
                  </a:lnTo>
                  <a:lnTo>
                    <a:pt x="60" y="40"/>
                  </a:lnTo>
                  <a:lnTo>
                    <a:pt x="66" y="36"/>
                  </a:lnTo>
                  <a:lnTo>
                    <a:pt x="70" y="36"/>
                  </a:lnTo>
                  <a:lnTo>
                    <a:pt x="70" y="30"/>
                  </a:lnTo>
                  <a:lnTo>
                    <a:pt x="76" y="30"/>
                  </a:lnTo>
                  <a:lnTo>
                    <a:pt x="76" y="26"/>
                  </a:lnTo>
                  <a:lnTo>
                    <a:pt x="80" y="20"/>
                  </a:lnTo>
                  <a:lnTo>
                    <a:pt x="86" y="20"/>
                  </a:lnTo>
                  <a:lnTo>
                    <a:pt x="90" y="16"/>
                  </a:lnTo>
                  <a:lnTo>
                    <a:pt x="96" y="20"/>
                  </a:lnTo>
                  <a:lnTo>
                    <a:pt x="100" y="20"/>
                  </a:lnTo>
                  <a:lnTo>
                    <a:pt x="100" y="16"/>
                  </a:lnTo>
                  <a:lnTo>
                    <a:pt x="106" y="16"/>
                  </a:lnTo>
                  <a:lnTo>
                    <a:pt x="110" y="16"/>
                  </a:lnTo>
                  <a:lnTo>
                    <a:pt x="110" y="10"/>
                  </a:lnTo>
                  <a:lnTo>
                    <a:pt x="116" y="10"/>
                  </a:lnTo>
                  <a:lnTo>
                    <a:pt x="116" y="6"/>
                  </a:lnTo>
                  <a:lnTo>
                    <a:pt x="120" y="6"/>
                  </a:lnTo>
                  <a:lnTo>
                    <a:pt x="126" y="6"/>
                  </a:lnTo>
                  <a:lnTo>
                    <a:pt x="130" y="6"/>
                  </a:lnTo>
                  <a:lnTo>
                    <a:pt x="130" y="0"/>
                  </a:lnTo>
                  <a:lnTo>
                    <a:pt x="136" y="0"/>
                  </a:lnTo>
                  <a:lnTo>
                    <a:pt x="180" y="20"/>
                  </a:lnTo>
                  <a:lnTo>
                    <a:pt x="226" y="46"/>
                  </a:lnTo>
                  <a:lnTo>
                    <a:pt x="200" y="66"/>
                  </a:lnTo>
                  <a:lnTo>
                    <a:pt x="180" y="80"/>
                  </a:lnTo>
                  <a:lnTo>
                    <a:pt x="120" y="130"/>
                  </a:lnTo>
                  <a:lnTo>
                    <a:pt x="120" y="136"/>
                  </a:lnTo>
                  <a:lnTo>
                    <a:pt x="120" y="140"/>
                  </a:lnTo>
                  <a:lnTo>
                    <a:pt x="126" y="140"/>
                  </a:lnTo>
                  <a:lnTo>
                    <a:pt x="126" y="146"/>
                  </a:lnTo>
                  <a:lnTo>
                    <a:pt x="130" y="146"/>
                  </a:lnTo>
                  <a:lnTo>
                    <a:pt x="130" y="150"/>
                  </a:lnTo>
                  <a:lnTo>
                    <a:pt x="126" y="150"/>
                  </a:lnTo>
                  <a:lnTo>
                    <a:pt x="126" y="156"/>
                  </a:lnTo>
                  <a:lnTo>
                    <a:pt x="126" y="160"/>
                  </a:lnTo>
                  <a:lnTo>
                    <a:pt x="126" y="166"/>
                  </a:lnTo>
                  <a:lnTo>
                    <a:pt x="126" y="170"/>
                  </a:lnTo>
                  <a:lnTo>
                    <a:pt x="126" y="176"/>
                  </a:lnTo>
                  <a:lnTo>
                    <a:pt x="120" y="176"/>
                  </a:lnTo>
                  <a:lnTo>
                    <a:pt x="120" y="170"/>
                  </a:lnTo>
                  <a:lnTo>
                    <a:pt x="116" y="170"/>
                  </a:lnTo>
                  <a:lnTo>
                    <a:pt x="110" y="170"/>
                  </a:lnTo>
                  <a:lnTo>
                    <a:pt x="106" y="170"/>
                  </a:lnTo>
                  <a:lnTo>
                    <a:pt x="100" y="170"/>
                  </a:lnTo>
                  <a:lnTo>
                    <a:pt x="80" y="170"/>
                  </a:lnTo>
                  <a:lnTo>
                    <a:pt x="80" y="176"/>
                  </a:lnTo>
                  <a:lnTo>
                    <a:pt x="76" y="170"/>
                  </a:lnTo>
                  <a:lnTo>
                    <a:pt x="66" y="170"/>
                  </a:lnTo>
                  <a:lnTo>
                    <a:pt x="66" y="166"/>
                  </a:lnTo>
                  <a:lnTo>
                    <a:pt x="60" y="166"/>
                  </a:lnTo>
                  <a:lnTo>
                    <a:pt x="60" y="160"/>
                  </a:lnTo>
                  <a:lnTo>
                    <a:pt x="60" y="166"/>
                  </a:lnTo>
                  <a:lnTo>
                    <a:pt x="56" y="166"/>
                  </a:lnTo>
                  <a:lnTo>
                    <a:pt x="56" y="160"/>
                  </a:lnTo>
                  <a:lnTo>
                    <a:pt x="50" y="160"/>
                  </a:lnTo>
                  <a:lnTo>
                    <a:pt x="50" y="156"/>
                  </a:lnTo>
                  <a:lnTo>
                    <a:pt x="46" y="156"/>
                  </a:lnTo>
                  <a:lnTo>
                    <a:pt x="40" y="156"/>
                  </a:lnTo>
                  <a:lnTo>
                    <a:pt x="40" y="150"/>
                  </a:lnTo>
                  <a:lnTo>
                    <a:pt x="36" y="150"/>
                  </a:lnTo>
                  <a:lnTo>
                    <a:pt x="36" y="146"/>
                  </a:lnTo>
                  <a:lnTo>
                    <a:pt x="36" y="140"/>
                  </a:lnTo>
                  <a:lnTo>
                    <a:pt x="30" y="140"/>
                  </a:lnTo>
                  <a:lnTo>
                    <a:pt x="30" y="136"/>
                  </a:lnTo>
                  <a:lnTo>
                    <a:pt x="26" y="136"/>
                  </a:lnTo>
                  <a:lnTo>
                    <a:pt x="26" y="130"/>
                  </a:lnTo>
                  <a:lnTo>
                    <a:pt x="20" y="130"/>
                  </a:lnTo>
                  <a:lnTo>
                    <a:pt x="16" y="130"/>
                  </a:lnTo>
                  <a:lnTo>
                    <a:pt x="10" y="130"/>
                  </a:lnTo>
                  <a:lnTo>
                    <a:pt x="16" y="130"/>
                  </a:lnTo>
                  <a:lnTo>
                    <a:pt x="16" y="126"/>
                  </a:lnTo>
                  <a:lnTo>
                    <a:pt x="16" y="120"/>
                  </a:lnTo>
                  <a:lnTo>
                    <a:pt x="10" y="120"/>
                  </a:lnTo>
                  <a:lnTo>
                    <a:pt x="10" y="116"/>
                  </a:lnTo>
                  <a:lnTo>
                    <a:pt x="10" y="110"/>
                  </a:lnTo>
                  <a:lnTo>
                    <a:pt x="16" y="110"/>
                  </a:lnTo>
                  <a:lnTo>
                    <a:pt x="16" y="106"/>
                  </a:lnTo>
                  <a:lnTo>
                    <a:pt x="16" y="100"/>
                  </a:lnTo>
                  <a:lnTo>
                    <a:pt x="10" y="100"/>
                  </a:lnTo>
                  <a:lnTo>
                    <a:pt x="10" y="96"/>
                  </a:lnTo>
                  <a:lnTo>
                    <a:pt x="16" y="96"/>
                  </a:lnTo>
                  <a:lnTo>
                    <a:pt x="16" y="90"/>
                  </a:lnTo>
                  <a:lnTo>
                    <a:pt x="10" y="86"/>
                  </a:lnTo>
                  <a:lnTo>
                    <a:pt x="10" y="80"/>
                  </a:lnTo>
                  <a:lnTo>
                    <a:pt x="6" y="80"/>
                  </a:lnTo>
                  <a:lnTo>
                    <a:pt x="6" y="76"/>
                  </a:lnTo>
                  <a:lnTo>
                    <a:pt x="6" y="70"/>
                  </a:lnTo>
                  <a:lnTo>
                    <a:pt x="10" y="70"/>
                  </a:lnTo>
                  <a:lnTo>
                    <a:pt x="6" y="70"/>
                  </a:lnTo>
                  <a:lnTo>
                    <a:pt x="6" y="66"/>
                  </a:lnTo>
                  <a:lnTo>
                    <a:pt x="0" y="66"/>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2" name="Freeform 284">
              <a:extLst>
                <a:ext uri="{FF2B5EF4-FFF2-40B4-BE49-F238E27FC236}">
                  <a16:creationId xmlns:a16="http://schemas.microsoft.com/office/drawing/2014/main" id="{082BC6A4-83BA-665C-B262-185493383308}"/>
                </a:ext>
              </a:extLst>
            </p:cNvPr>
            <p:cNvSpPr>
              <a:spLocks/>
            </p:cNvSpPr>
            <p:nvPr/>
          </p:nvSpPr>
          <p:spPr bwMode="auto">
            <a:xfrm>
              <a:off x="4013200" y="2127250"/>
              <a:ext cx="460375" cy="508000"/>
            </a:xfrm>
            <a:custGeom>
              <a:avLst/>
              <a:gdLst>
                <a:gd name="T0" fmla="*/ 15875 w 290"/>
                <a:gd name="T1" fmla="*/ 292100 h 320"/>
                <a:gd name="T2" fmla="*/ 73025 w 290"/>
                <a:gd name="T3" fmla="*/ 206375 h 320"/>
                <a:gd name="T4" fmla="*/ 88900 w 290"/>
                <a:gd name="T5" fmla="*/ 180975 h 320"/>
                <a:gd name="T6" fmla="*/ 104775 w 290"/>
                <a:gd name="T7" fmla="*/ 158750 h 320"/>
                <a:gd name="T8" fmla="*/ 127000 w 290"/>
                <a:gd name="T9" fmla="*/ 117475 h 320"/>
                <a:gd name="T10" fmla="*/ 152400 w 290"/>
                <a:gd name="T11" fmla="*/ 79375 h 320"/>
                <a:gd name="T12" fmla="*/ 174625 w 290"/>
                <a:gd name="T13" fmla="*/ 47625 h 320"/>
                <a:gd name="T14" fmla="*/ 190500 w 290"/>
                <a:gd name="T15" fmla="*/ 15875 h 320"/>
                <a:gd name="T16" fmla="*/ 206375 w 290"/>
                <a:gd name="T17" fmla="*/ 0 h 320"/>
                <a:gd name="T18" fmla="*/ 215900 w 290"/>
                <a:gd name="T19" fmla="*/ 15875 h 320"/>
                <a:gd name="T20" fmla="*/ 231775 w 290"/>
                <a:gd name="T21" fmla="*/ 22225 h 320"/>
                <a:gd name="T22" fmla="*/ 238125 w 290"/>
                <a:gd name="T23" fmla="*/ 31750 h 320"/>
                <a:gd name="T24" fmla="*/ 238125 w 290"/>
                <a:gd name="T25" fmla="*/ 38100 h 320"/>
                <a:gd name="T26" fmla="*/ 247650 w 290"/>
                <a:gd name="T27" fmla="*/ 53975 h 320"/>
                <a:gd name="T28" fmla="*/ 254000 w 290"/>
                <a:gd name="T29" fmla="*/ 69850 h 320"/>
                <a:gd name="T30" fmla="*/ 254000 w 290"/>
                <a:gd name="T31" fmla="*/ 79375 h 320"/>
                <a:gd name="T32" fmla="*/ 263525 w 290"/>
                <a:gd name="T33" fmla="*/ 95250 h 320"/>
                <a:gd name="T34" fmla="*/ 269875 w 290"/>
                <a:gd name="T35" fmla="*/ 111125 h 320"/>
                <a:gd name="T36" fmla="*/ 279400 w 290"/>
                <a:gd name="T37" fmla="*/ 133350 h 320"/>
                <a:gd name="T38" fmla="*/ 295275 w 290"/>
                <a:gd name="T39" fmla="*/ 142875 h 320"/>
                <a:gd name="T40" fmla="*/ 311150 w 290"/>
                <a:gd name="T41" fmla="*/ 149225 h 320"/>
                <a:gd name="T42" fmla="*/ 317500 w 290"/>
                <a:gd name="T43" fmla="*/ 174625 h 320"/>
                <a:gd name="T44" fmla="*/ 333375 w 290"/>
                <a:gd name="T45" fmla="*/ 180975 h 320"/>
                <a:gd name="T46" fmla="*/ 342900 w 290"/>
                <a:gd name="T47" fmla="*/ 196850 h 320"/>
                <a:gd name="T48" fmla="*/ 333375 w 290"/>
                <a:gd name="T49" fmla="*/ 206375 h 320"/>
                <a:gd name="T50" fmla="*/ 349250 w 290"/>
                <a:gd name="T51" fmla="*/ 212725 h 320"/>
                <a:gd name="T52" fmla="*/ 358775 w 290"/>
                <a:gd name="T53" fmla="*/ 228600 h 320"/>
                <a:gd name="T54" fmla="*/ 358775 w 290"/>
                <a:gd name="T55" fmla="*/ 238125 h 320"/>
                <a:gd name="T56" fmla="*/ 365125 w 290"/>
                <a:gd name="T57" fmla="*/ 254000 h 320"/>
                <a:gd name="T58" fmla="*/ 374650 w 290"/>
                <a:gd name="T59" fmla="*/ 269875 h 320"/>
                <a:gd name="T60" fmla="*/ 374650 w 290"/>
                <a:gd name="T61" fmla="*/ 292100 h 320"/>
                <a:gd name="T62" fmla="*/ 381000 w 290"/>
                <a:gd name="T63" fmla="*/ 292100 h 320"/>
                <a:gd name="T64" fmla="*/ 396875 w 290"/>
                <a:gd name="T65" fmla="*/ 307975 h 320"/>
                <a:gd name="T66" fmla="*/ 396875 w 290"/>
                <a:gd name="T67" fmla="*/ 317500 h 320"/>
                <a:gd name="T68" fmla="*/ 412750 w 290"/>
                <a:gd name="T69" fmla="*/ 323850 h 320"/>
                <a:gd name="T70" fmla="*/ 422275 w 290"/>
                <a:gd name="T71" fmla="*/ 339725 h 320"/>
                <a:gd name="T72" fmla="*/ 428625 w 290"/>
                <a:gd name="T73" fmla="*/ 355600 h 320"/>
                <a:gd name="T74" fmla="*/ 444500 w 290"/>
                <a:gd name="T75" fmla="*/ 365125 h 320"/>
                <a:gd name="T76" fmla="*/ 460375 w 290"/>
                <a:gd name="T77" fmla="*/ 371475 h 320"/>
                <a:gd name="T78" fmla="*/ 454025 w 290"/>
                <a:gd name="T79" fmla="*/ 396875 h 320"/>
                <a:gd name="T80" fmla="*/ 454025 w 290"/>
                <a:gd name="T81" fmla="*/ 403225 h 320"/>
                <a:gd name="T82" fmla="*/ 444500 w 290"/>
                <a:gd name="T83" fmla="*/ 419100 h 320"/>
                <a:gd name="T84" fmla="*/ 454025 w 290"/>
                <a:gd name="T85" fmla="*/ 434975 h 320"/>
                <a:gd name="T86" fmla="*/ 406400 w 290"/>
                <a:gd name="T87" fmla="*/ 450850 h 320"/>
                <a:gd name="T88" fmla="*/ 301625 w 290"/>
                <a:gd name="T89" fmla="*/ 476250 h 320"/>
                <a:gd name="T90" fmla="*/ 206375 w 290"/>
                <a:gd name="T91" fmla="*/ 498475 h 320"/>
                <a:gd name="T92" fmla="*/ 158750 w 290"/>
                <a:gd name="T93" fmla="*/ 508000 h 320"/>
                <a:gd name="T94" fmla="*/ 95250 w 290"/>
                <a:gd name="T95" fmla="*/ 460375 h 320"/>
                <a:gd name="T96" fmla="*/ 57150 w 290"/>
                <a:gd name="T97" fmla="*/ 419100 h 320"/>
                <a:gd name="T98" fmla="*/ 9525 w 290"/>
                <a:gd name="T99" fmla="*/ 355600 h 320"/>
                <a:gd name="T100" fmla="*/ 9525 w 290"/>
                <a:gd name="T101" fmla="*/ 317500 h 320"/>
                <a:gd name="T102" fmla="*/ 0 w 290"/>
                <a:gd name="T103" fmla="*/ 307975 h 3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90"/>
                <a:gd name="T157" fmla="*/ 0 h 320"/>
                <a:gd name="T158" fmla="*/ 290 w 290"/>
                <a:gd name="T159" fmla="*/ 320 h 3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90" h="320">
                  <a:moveTo>
                    <a:pt x="0" y="190"/>
                  </a:moveTo>
                  <a:lnTo>
                    <a:pt x="6" y="184"/>
                  </a:lnTo>
                  <a:lnTo>
                    <a:pt x="10" y="184"/>
                  </a:lnTo>
                  <a:lnTo>
                    <a:pt x="26" y="154"/>
                  </a:lnTo>
                  <a:lnTo>
                    <a:pt x="36" y="140"/>
                  </a:lnTo>
                  <a:lnTo>
                    <a:pt x="46" y="130"/>
                  </a:lnTo>
                  <a:lnTo>
                    <a:pt x="50" y="124"/>
                  </a:lnTo>
                  <a:lnTo>
                    <a:pt x="50" y="120"/>
                  </a:lnTo>
                  <a:lnTo>
                    <a:pt x="56" y="114"/>
                  </a:lnTo>
                  <a:lnTo>
                    <a:pt x="56" y="110"/>
                  </a:lnTo>
                  <a:lnTo>
                    <a:pt x="60" y="100"/>
                  </a:lnTo>
                  <a:lnTo>
                    <a:pt x="66" y="100"/>
                  </a:lnTo>
                  <a:lnTo>
                    <a:pt x="70" y="90"/>
                  </a:lnTo>
                  <a:lnTo>
                    <a:pt x="70" y="84"/>
                  </a:lnTo>
                  <a:lnTo>
                    <a:pt x="80" y="74"/>
                  </a:lnTo>
                  <a:lnTo>
                    <a:pt x="80" y="70"/>
                  </a:lnTo>
                  <a:lnTo>
                    <a:pt x="90" y="54"/>
                  </a:lnTo>
                  <a:lnTo>
                    <a:pt x="96" y="50"/>
                  </a:lnTo>
                  <a:lnTo>
                    <a:pt x="100" y="44"/>
                  </a:lnTo>
                  <a:lnTo>
                    <a:pt x="106" y="40"/>
                  </a:lnTo>
                  <a:lnTo>
                    <a:pt x="110" y="30"/>
                  </a:lnTo>
                  <a:lnTo>
                    <a:pt x="116" y="20"/>
                  </a:lnTo>
                  <a:lnTo>
                    <a:pt x="120" y="14"/>
                  </a:lnTo>
                  <a:lnTo>
                    <a:pt x="120" y="10"/>
                  </a:lnTo>
                  <a:lnTo>
                    <a:pt x="126" y="10"/>
                  </a:lnTo>
                  <a:lnTo>
                    <a:pt x="126" y="4"/>
                  </a:lnTo>
                  <a:lnTo>
                    <a:pt x="130" y="0"/>
                  </a:lnTo>
                  <a:lnTo>
                    <a:pt x="130" y="4"/>
                  </a:lnTo>
                  <a:lnTo>
                    <a:pt x="136" y="4"/>
                  </a:lnTo>
                  <a:lnTo>
                    <a:pt x="136" y="10"/>
                  </a:lnTo>
                  <a:lnTo>
                    <a:pt x="140" y="10"/>
                  </a:lnTo>
                  <a:lnTo>
                    <a:pt x="146" y="10"/>
                  </a:lnTo>
                  <a:lnTo>
                    <a:pt x="146" y="14"/>
                  </a:lnTo>
                  <a:lnTo>
                    <a:pt x="146" y="20"/>
                  </a:lnTo>
                  <a:lnTo>
                    <a:pt x="146" y="14"/>
                  </a:lnTo>
                  <a:lnTo>
                    <a:pt x="150" y="20"/>
                  </a:lnTo>
                  <a:lnTo>
                    <a:pt x="146" y="20"/>
                  </a:lnTo>
                  <a:lnTo>
                    <a:pt x="146" y="24"/>
                  </a:lnTo>
                  <a:lnTo>
                    <a:pt x="150" y="24"/>
                  </a:lnTo>
                  <a:lnTo>
                    <a:pt x="150" y="30"/>
                  </a:lnTo>
                  <a:lnTo>
                    <a:pt x="156" y="30"/>
                  </a:lnTo>
                  <a:lnTo>
                    <a:pt x="156" y="34"/>
                  </a:lnTo>
                  <a:lnTo>
                    <a:pt x="156" y="40"/>
                  </a:lnTo>
                  <a:lnTo>
                    <a:pt x="160" y="40"/>
                  </a:lnTo>
                  <a:lnTo>
                    <a:pt x="160" y="44"/>
                  </a:lnTo>
                  <a:lnTo>
                    <a:pt x="160" y="50"/>
                  </a:lnTo>
                  <a:lnTo>
                    <a:pt x="166" y="50"/>
                  </a:lnTo>
                  <a:lnTo>
                    <a:pt x="160" y="50"/>
                  </a:lnTo>
                  <a:lnTo>
                    <a:pt x="166" y="50"/>
                  </a:lnTo>
                  <a:lnTo>
                    <a:pt x="166" y="54"/>
                  </a:lnTo>
                  <a:lnTo>
                    <a:pt x="166" y="60"/>
                  </a:lnTo>
                  <a:lnTo>
                    <a:pt x="166" y="64"/>
                  </a:lnTo>
                  <a:lnTo>
                    <a:pt x="166" y="70"/>
                  </a:lnTo>
                  <a:lnTo>
                    <a:pt x="170" y="70"/>
                  </a:lnTo>
                  <a:lnTo>
                    <a:pt x="170" y="74"/>
                  </a:lnTo>
                  <a:lnTo>
                    <a:pt x="170" y="80"/>
                  </a:lnTo>
                  <a:lnTo>
                    <a:pt x="176" y="84"/>
                  </a:lnTo>
                  <a:lnTo>
                    <a:pt x="180" y="84"/>
                  </a:lnTo>
                  <a:lnTo>
                    <a:pt x="186" y="84"/>
                  </a:lnTo>
                  <a:lnTo>
                    <a:pt x="186" y="90"/>
                  </a:lnTo>
                  <a:lnTo>
                    <a:pt x="186" y="94"/>
                  </a:lnTo>
                  <a:lnTo>
                    <a:pt x="190" y="94"/>
                  </a:lnTo>
                  <a:lnTo>
                    <a:pt x="196" y="94"/>
                  </a:lnTo>
                  <a:lnTo>
                    <a:pt x="196" y="100"/>
                  </a:lnTo>
                  <a:lnTo>
                    <a:pt x="200" y="104"/>
                  </a:lnTo>
                  <a:lnTo>
                    <a:pt x="200" y="110"/>
                  </a:lnTo>
                  <a:lnTo>
                    <a:pt x="206" y="110"/>
                  </a:lnTo>
                  <a:lnTo>
                    <a:pt x="206" y="114"/>
                  </a:lnTo>
                  <a:lnTo>
                    <a:pt x="210" y="114"/>
                  </a:lnTo>
                  <a:lnTo>
                    <a:pt x="210" y="120"/>
                  </a:lnTo>
                  <a:lnTo>
                    <a:pt x="210" y="124"/>
                  </a:lnTo>
                  <a:lnTo>
                    <a:pt x="216" y="124"/>
                  </a:lnTo>
                  <a:lnTo>
                    <a:pt x="210" y="124"/>
                  </a:lnTo>
                  <a:lnTo>
                    <a:pt x="216" y="124"/>
                  </a:lnTo>
                  <a:lnTo>
                    <a:pt x="210" y="130"/>
                  </a:lnTo>
                  <a:lnTo>
                    <a:pt x="216" y="130"/>
                  </a:lnTo>
                  <a:lnTo>
                    <a:pt x="216" y="134"/>
                  </a:lnTo>
                  <a:lnTo>
                    <a:pt x="220" y="134"/>
                  </a:lnTo>
                  <a:lnTo>
                    <a:pt x="220" y="140"/>
                  </a:lnTo>
                  <a:lnTo>
                    <a:pt x="226" y="140"/>
                  </a:lnTo>
                  <a:lnTo>
                    <a:pt x="226" y="144"/>
                  </a:lnTo>
                  <a:lnTo>
                    <a:pt x="220" y="144"/>
                  </a:lnTo>
                  <a:lnTo>
                    <a:pt x="226" y="144"/>
                  </a:lnTo>
                  <a:lnTo>
                    <a:pt x="226" y="150"/>
                  </a:lnTo>
                  <a:lnTo>
                    <a:pt x="226" y="154"/>
                  </a:lnTo>
                  <a:lnTo>
                    <a:pt x="226" y="160"/>
                  </a:lnTo>
                  <a:lnTo>
                    <a:pt x="230" y="160"/>
                  </a:lnTo>
                  <a:lnTo>
                    <a:pt x="230" y="164"/>
                  </a:lnTo>
                  <a:lnTo>
                    <a:pt x="230" y="170"/>
                  </a:lnTo>
                  <a:lnTo>
                    <a:pt x="236" y="170"/>
                  </a:lnTo>
                  <a:lnTo>
                    <a:pt x="236" y="174"/>
                  </a:lnTo>
                  <a:lnTo>
                    <a:pt x="236" y="180"/>
                  </a:lnTo>
                  <a:lnTo>
                    <a:pt x="236" y="184"/>
                  </a:lnTo>
                  <a:lnTo>
                    <a:pt x="240" y="184"/>
                  </a:lnTo>
                  <a:lnTo>
                    <a:pt x="246" y="184"/>
                  </a:lnTo>
                  <a:lnTo>
                    <a:pt x="240" y="184"/>
                  </a:lnTo>
                  <a:lnTo>
                    <a:pt x="246" y="190"/>
                  </a:lnTo>
                  <a:lnTo>
                    <a:pt x="246" y="194"/>
                  </a:lnTo>
                  <a:lnTo>
                    <a:pt x="250" y="194"/>
                  </a:lnTo>
                  <a:lnTo>
                    <a:pt x="250" y="200"/>
                  </a:lnTo>
                  <a:lnTo>
                    <a:pt x="250" y="194"/>
                  </a:lnTo>
                  <a:lnTo>
                    <a:pt x="250" y="200"/>
                  </a:lnTo>
                  <a:lnTo>
                    <a:pt x="256" y="200"/>
                  </a:lnTo>
                  <a:lnTo>
                    <a:pt x="256" y="204"/>
                  </a:lnTo>
                  <a:lnTo>
                    <a:pt x="260" y="204"/>
                  </a:lnTo>
                  <a:lnTo>
                    <a:pt x="256" y="210"/>
                  </a:lnTo>
                  <a:lnTo>
                    <a:pt x="260" y="210"/>
                  </a:lnTo>
                  <a:lnTo>
                    <a:pt x="266" y="214"/>
                  </a:lnTo>
                  <a:lnTo>
                    <a:pt x="270" y="214"/>
                  </a:lnTo>
                  <a:lnTo>
                    <a:pt x="270" y="220"/>
                  </a:lnTo>
                  <a:lnTo>
                    <a:pt x="270" y="224"/>
                  </a:lnTo>
                  <a:lnTo>
                    <a:pt x="276" y="224"/>
                  </a:lnTo>
                  <a:lnTo>
                    <a:pt x="276" y="230"/>
                  </a:lnTo>
                  <a:lnTo>
                    <a:pt x="280" y="230"/>
                  </a:lnTo>
                  <a:lnTo>
                    <a:pt x="286" y="230"/>
                  </a:lnTo>
                  <a:lnTo>
                    <a:pt x="286" y="234"/>
                  </a:lnTo>
                  <a:lnTo>
                    <a:pt x="290" y="234"/>
                  </a:lnTo>
                  <a:lnTo>
                    <a:pt x="290" y="240"/>
                  </a:lnTo>
                  <a:lnTo>
                    <a:pt x="286" y="244"/>
                  </a:lnTo>
                  <a:lnTo>
                    <a:pt x="286" y="250"/>
                  </a:lnTo>
                  <a:lnTo>
                    <a:pt x="280" y="250"/>
                  </a:lnTo>
                  <a:lnTo>
                    <a:pt x="286" y="250"/>
                  </a:lnTo>
                  <a:lnTo>
                    <a:pt x="286" y="254"/>
                  </a:lnTo>
                  <a:lnTo>
                    <a:pt x="280" y="254"/>
                  </a:lnTo>
                  <a:lnTo>
                    <a:pt x="280" y="260"/>
                  </a:lnTo>
                  <a:lnTo>
                    <a:pt x="280" y="264"/>
                  </a:lnTo>
                  <a:lnTo>
                    <a:pt x="286" y="264"/>
                  </a:lnTo>
                  <a:lnTo>
                    <a:pt x="286" y="270"/>
                  </a:lnTo>
                  <a:lnTo>
                    <a:pt x="286" y="274"/>
                  </a:lnTo>
                  <a:lnTo>
                    <a:pt x="286" y="280"/>
                  </a:lnTo>
                  <a:lnTo>
                    <a:pt x="270" y="284"/>
                  </a:lnTo>
                  <a:lnTo>
                    <a:pt x="256" y="284"/>
                  </a:lnTo>
                  <a:lnTo>
                    <a:pt x="226" y="294"/>
                  </a:lnTo>
                  <a:lnTo>
                    <a:pt x="200" y="300"/>
                  </a:lnTo>
                  <a:lnTo>
                    <a:pt x="190" y="300"/>
                  </a:lnTo>
                  <a:lnTo>
                    <a:pt x="160" y="310"/>
                  </a:lnTo>
                  <a:lnTo>
                    <a:pt x="136" y="314"/>
                  </a:lnTo>
                  <a:lnTo>
                    <a:pt x="130" y="314"/>
                  </a:lnTo>
                  <a:lnTo>
                    <a:pt x="120" y="320"/>
                  </a:lnTo>
                  <a:lnTo>
                    <a:pt x="110" y="320"/>
                  </a:lnTo>
                  <a:lnTo>
                    <a:pt x="100" y="320"/>
                  </a:lnTo>
                  <a:lnTo>
                    <a:pt x="80" y="300"/>
                  </a:lnTo>
                  <a:lnTo>
                    <a:pt x="66" y="290"/>
                  </a:lnTo>
                  <a:lnTo>
                    <a:pt x="60" y="290"/>
                  </a:lnTo>
                  <a:lnTo>
                    <a:pt x="46" y="274"/>
                  </a:lnTo>
                  <a:lnTo>
                    <a:pt x="36" y="270"/>
                  </a:lnTo>
                  <a:lnTo>
                    <a:pt x="36" y="264"/>
                  </a:lnTo>
                  <a:lnTo>
                    <a:pt x="26" y="260"/>
                  </a:lnTo>
                  <a:lnTo>
                    <a:pt x="6" y="244"/>
                  </a:lnTo>
                  <a:lnTo>
                    <a:pt x="6" y="224"/>
                  </a:lnTo>
                  <a:lnTo>
                    <a:pt x="10" y="204"/>
                  </a:lnTo>
                  <a:lnTo>
                    <a:pt x="6" y="204"/>
                  </a:lnTo>
                  <a:lnTo>
                    <a:pt x="6" y="200"/>
                  </a:lnTo>
                  <a:lnTo>
                    <a:pt x="0" y="194"/>
                  </a:lnTo>
                  <a:lnTo>
                    <a:pt x="6" y="194"/>
                  </a:lnTo>
                  <a:lnTo>
                    <a:pt x="0" y="194"/>
                  </a:lnTo>
                  <a:lnTo>
                    <a:pt x="0" y="19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3" name="Freeform 292">
              <a:extLst>
                <a:ext uri="{FF2B5EF4-FFF2-40B4-BE49-F238E27FC236}">
                  <a16:creationId xmlns:a16="http://schemas.microsoft.com/office/drawing/2014/main" id="{ED16A502-EF99-E1CA-6A17-4FD4CDC51699}"/>
                </a:ext>
              </a:extLst>
            </p:cNvPr>
            <p:cNvSpPr>
              <a:spLocks/>
            </p:cNvSpPr>
            <p:nvPr/>
          </p:nvSpPr>
          <p:spPr bwMode="auto">
            <a:xfrm>
              <a:off x="3292475" y="1920875"/>
              <a:ext cx="349250" cy="476250"/>
            </a:xfrm>
            <a:custGeom>
              <a:avLst/>
              <a:gdLst>
                <a:gd name="T0" fmla="*/ 25400 w 220"/>
                <a:gd name="T1" fmla="*/ 0 h 300"/>
                <a:gd name="T2" fmla="*/ 47625 w 220"/>
                <a:gd name="T3" fmla="*/ 6350 h 300"/>
                <a:gd name="T4" fmla="*/ 63500 w 220"/>
                <a:gd name="T5" fmla="*/ 6350 h 300"/>
                <a:gd name="T6" fmla="*/ 79375 w 220"/>
                <a:gd name="T7" fmla="*/ 15875 h 300"/>
                <a:gd name="T8" fmla="*/ 95250 w 220"/>
                <a:gd name="T9" fmla="*/ 22225 h 300"/>
                <a:gd name="T10" fmla="*/ 95250 w 220"/>
                <a:gd name="T11" fmla="*/ 31750 h 300"/>
                <a:gd name="T12" fmla="*/ 104775 w 220"/>
                <a:gd name="T13" fmla="*/ 63500 h 300"/>
                <a:gd name="T14" fmla="*/ 120650 w 220"/>
                <a:gd name="T15" fmla="*/ 79375 h 300"/>
                <a:gd name="T16" fmla="*/ 136525 w 220"/>
                <a:gd name="T17" fmla="*/ 85725 h 300"/>
                <a:gd name="T18" fmla="*/ 142875 w 220"/>
                <a:gd name="T19" fmla="*/ 101600 h 300"/>
                <a:gd name="T20" fmla="*/ 158750 w 220"/>
                <a:gd name="T21" fmla="*/ 127000 h 300"/>
                <a:gd name="T22" fmla="*/ 184150 w 220"/>
                <a:gd name="T23" fmla="*/ 133350 h 300"/>
                <a:gd name="T24" fmla="*/ 200025 w 220"/>
                <a:gd name="T25" fmla="*/ 149225 h 300"/>
                <a:gd name="T26" fmla="*/ 215900 w 220"/>
                <a:gd name="T27" fmla="*/ 158750 h 300"/>
                <a:gd name="T28" fmla="*/ 231775 w 220"/>
                <a:gd name="T29" fmla="*/ 165100 h 300"/>
                <a:gd name="T30" fmla="*/ 238125 w 220"/>
                <a:gd name="T31" fmla="*/ 180975 h 300"/>
                <a:gd name="T32" fmla="*/ 247650 w 220"/>
                <a:gd name="T33" fmla="*/ 196850 h 300"/>
                <a:gd name="T34" fmla="*/ 263525 w 220"/>
                <a:gd name="T35" fmla="*/ 212725 h 300"/>
                <a:gd name="T36" fmla="*/ 279400 w 220"/>
                <a:gd name="T37" fmla="*/ 222250 h 300"/>
                <a:gd name="T38" fmla="*/ 285750 w 220"/>
                <a:gd name="T39" fmla="*/ 238125 h 300"/>
                <a:gd name="T40" fmla="*/ 295275 w 220"/>
                <a:gd name="T41" fmla="*/ 254000 h 300"/>
                <a:gd name="T42" fmla="*/ 311150 w 220"/>
                <a:gd name="T43" fmla="*/ 260350 h 300"/>
                <a:gd name="T44" fmla="*/ 327025 w 220"/>
                <a:gd name="T45" fmla="*/ 269875 h 300"/>
                <a:gd name="T46" fmla="*/ 339725 w 220"/>
                <a:gd name="T47" fmla="*/ 276225 h 300"/>
                <a:gd name="T48" fmla="*/ 349250 w 220"/>
                <a:gd name="T49" fmla="*/ 292100 h 300"/>
                <a:gd name="T50" fmla="*/ 327025 w 220"/>
                <a:gd name="T51" fmla="*/ 323850 h 300"/>
                <a:gd name="T52" fmla="*/ 301625 w 220"/>
                <a:gd name="T53" fmla="*/ 365125 h 300"/>
                <a:gd name="T54" fmla="*/ 269875 w 220"/>
                <a:gd name="T55" fmla="*/ 434975 h 300"/>
                <a:gd name="T56" fmla="*/ 254000 w 220"/>
                <a:gd name="T57" fmla="*/ 460375 h 300"/>
                <a:gd name="T58" fmla="*/ 238125 w 220"/>
                <a:gd name="T59" fmla="*/ 450850 h 300"/>
                <a:gd name="T60" fmla="*/ 222250 w 220"/>
                <a:gd name="T61" fmla="*/ 444500 h 300"/>
                <a:gd name="T62" fmla="*/ 206375 w 220"/>
                <a:gd name="T63" fmla="*/ 434975 h 300"/>
                <a:gd name="T64" fmla="*/ 206375 w 220"/>
                <a:gd name="T65" fmla="*/ 444500 h 300"/>
                <a:gd name="T66" fmla="*/ 190500 w 220"/>
                <a:gd name="T67" fmla="*/ 434975 h 300"/>
                <a:gd name="T68" fmla="*/ 184150 w 220"/>
                <a:gd name="T69" fmla="*/ 428625 h 300"/>
                <a:gd name="T70" fmla="*/ 136525 w 220"/>
                <a:gd name="T71" fmla="*/ 450850 h 300"/>
                <a:gd name="T72" fmla="*/ 111125 w 220"/>
                <a:gd name="T73" fmla="*/ 428625 h 300"/>
                <a:gd name="T74" fmla="*/ 79375 w 220"/>
                <a:gd name="T75" fmla="*/ 428625 h 300"/>
                <a:gd name="T76" fmla="*/ 0 w 220"/>
                <a:gd name="T77" fmla="*/ 428625 h 300"/>
                <a:gd name="T78" fmla="*/ 0 w 220"/>
                <a:gd name="T79" fmla="*/ 355600 h 300"/>
                <a:gd name="T80" fmla="*/ 9525 w 220"/>
                <a:gd name="T81" fmla="*/ 254000 h 300"/>
                <a:gd name="T82" fmla="*/ 9525 w 220"/>
                <a:gd name="T83" fmla="*/ 142875 h 300"/>
                <a:gd name="T84" fmla="*/ 9525 w 220"/>
                <a:gd name="T85" fmla="*/ 47625 h 3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0"/>
                <a:gd name="T130" fmla="*/ 0 h 300"/>
                <a:gd name="T131" fmla="*/ 220 w 220"/>
                <a:gd name="T132" fmla="*/ 300 h 30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0" h="300">
                  <a:moveTo>
                    <a:pt x="6" y="0"/>
                  </a:moveTo>
                  <a:lnTo>
                    <a:pt x="10" y="0"/>
                  </a:lnTo>
                  <a:lnTo>
                    <a:pt x="16" y="0"/>
                  </a:lnTo>
                  <a:lnTo>
                    <a:pt x="20" y="0"/>
                  </a:lnTo>
                  <a:lnTo>
                    <a:pt x="26" y="0"/>
                  </a:lnTo>
                  <a:lnTo>
                    <a:pt x="30" y="4"/>
                  </a:lnTo>
                  <a:lnTo>
                    <a:pt x="36" y="4"/>
                  </a:lnTo>
                  <a:lnTo>
                    <a:pt x="40" y="10"/>
                  </a:lnTo>
                  <a:lnTo>
                    <a:pt x="40" y="4"/>
                  </a:lnTo>
                  <a:lnTo>
                    <a:pt x="40" y="10"/>
                  </a:lnTo>
                  <a:lnTo>
                    <a:pt x="46" y="10"/>
                  </a:lnTo>
                  <a:lnTo>
                    <a:pt x="50" y="10"/>
                  </a:lnTo>
                  <a:lnTo>
                    <a:pt x="56" y="10"/>
                  </a:lnTo>
                  <a:lnTo>
                    <a:pt x="60" y="10"/>
                  </a:lnTo>
                  <a:lnTo>
                    <a:pt x="60" y="14"/>
                  </a:lnTo>
                  <a:lnTo>
                    <a:pt x="60" y="20"/>
                  </a:lnTo>
                  <a:lnTo>
                    <a:pt x="56" y="20"/>
                  </a:lnTo>
                  <a:lnTo>
                    <a:pt x="60" y="20"/>
                  </a:lnTo>
                  <a:lnTo>
                    <a:pt x="60" y="24"/>
                  </a:lnTo>
                  <a:lnTo>
                    <a:pt x="60" y="30"/>
                  </a:lnTo>
                  <a:lnTo>
                    <a:pt x="66" y="40"/>
                  </a:lnTo>
                  <a:lnTo>
                    <a:pt x="70" y="44"/>
                  </a:lnTo>
                  <a:lnTo>
                    <a:pt x="70" y="50"/>
                  </a:lnTo>
                  <a:lnTo>
                    <a:pt x="76" y="50"/>
                  </a:lnTo>
                  <a:lnTo>
                    <a:pt x="80" y="50"/>
                  </a:lnTo>
                  <a:lnTo>
                    <a:pt x="80" y="54"/>
                  </a:lnTo>
                  <a:lnTo>
                    <a:pt x="86" y="54"/>
                  </a:lnTo>
                  <a:lnTo>
                    <a:pt x="86" y="60"/>
                  </a:lnTo>
                  <a:lnTo>
                    <a:pt x="90" y="60"/>
                  </a:lnTo>
                  <a:lnTo>
                    <a:pt x="90" y="64"/>
                  </a:lnTo>
                  <a:lnTo>
                    <a:pt x="96" y="64"/>
                  </a:lnTo>
                  <a:lnTo>
                    <a:pt x="96" y="70"/>
                  </a:lnTo>
                  <a:lnTo>
                    <a:pt x="100" y="80"/>
                  </a:lnTo>
                  <a:lnTo>
                    <a:pt x="106" y="80"/>
                  </a:lnTo>
                  <a:lnTo>
                    <a:pt x="110" y="84"/>
                  </a:lnTo>
                  <a:lnTo>
                    <a:pt x="116" y="84"/>
                  </a:lnTo>
                  <a:lnTo>
                    <a:pt x="120" y="90"/>
                  </a:lnTo>
                  <a:lnTo>
                    <a:pt x="126" y="90"/>
                  </a:lnTo>
                  <a:lnTo>
                    <a:pt x="126" y="94"/>
                  </a:lnTo>
                  <a:lnTo>
                    <a:pt x="130" y="94"/>
                  </a:lnTo>
                  <a:lnTo>
                    <a:pt x="136" y="94"/>
                  </a:lnTo>
                  <a:lnTo>
                    <a:pt x="136" y="100"/>
                  </a:lnTo>
                  <a:lnTo>
                    <a:pt x="140" y="100"/>
                  </a:lnTo>
                  <a:lnTo>
                    <a:pt x="140" y="104"/>
                  </a:lnTo>
                  <a:lnTo>
                    <a:pt x="146" y="104"/>
                  </a:lnTo>
                  <a:lnTo>
                    <a:pt x="146" y="110"/>
                  </a:lnTo>
                  <a:lnTo>
                    <a:pt x="150" y="110"/>
                  </a:lnTo>
                  <a:lnTo>
                    <a:pt x="150" y="114"/>
                  </a:lnTo>
                  <a:lnTo>
                    <a:pt x="150" y="120"/>
                  </a:lnTo>
                  <a:lnTo>
                    <a:pt x="156" y="120"/>
                  </a:lnTo>
                  <a:lnTo>
                    <a:pt x="156" y="124"/>
                  </a:lnTo>
                  <a:lnTo>
                    <a:pt x="160" y="124"/>
                  </a:lnTo>
                  <a:lnTo>
                    <a:pt x="160" y="130"/>
                  </a:lnTo>
                  <a:lnTo>
                    <a:pt x="166" y="134"/>
                  </a:lnTo>
                  <a:lnTo>
                    <a:pt x="166" y="140"/>
                  </a:lnTo>
                  <a:lnTo>
                    <a:pt x="170" y="140"/>
                  </a:lnTo>
                  <a:lnTo>
                    <a:pt x="176" y="140"/>
                  </a:lnTo>
                  <a:lnTo>
                    <a:pt x="176" y="144"/>
                  </a:lnTo>
                  <a:lnTo>
                    <a:pt x="180" y="144"/>
                  </a:lnTo>
                  <a:lnTo>
                    <a:pt x="180" y="150"/>
                  </a:lnTo>
                  <a:lnTo>
                    <a:pt x="186" y="150"/>
                  </a:lnTo>
                  <a:lnTo>
                    <a:pt x="186" y="154"/>
                  </a:lnTo>
                  <a:lnTo>
                    <a:pt x="186" y="160"/>
                  </a:lnTo>
                  <a:lnTo>
                    <a:pt x="190" y="160"/>
                  </a:lnTo>
                  <a:lnTo>
                    <a:pt x="190" y="164"/>
                  </a:lnTo>
                  <a:lnTo>
                    <a:pt x="196" y="164"/>
                  </a:lnTo>
                  <a:lnTo>
                    <a:pt x="200" y="164"/>
                  </a:lnTo>
                  <a:lnTo>
                    <a:pt x="206" y="164"/>
                  </a:lnTo>
                  <a:lnTo>
                    <a:pt x="206" y="170"/>
                  </a:lnTo>
                  <a:lnTo>
                    <a:pt x="210" y="170"/>
                  </a:lnTo>
                  <a:lnTo>
                    <a:pt x="210" y="174"/>
                  </a:lnTo>
                  <a:lnTo>
                    <a:pt x="214" y="174"/>
                  </a:lnTo>
                  <a:lnTo>
                    <a:pt x="214" y="180"/>
                  </a:lnTo>
                  <a:lnTo>
                    <a:pt x="214" y="184"/>
                  </a:lnTo>
                  <a:lnTo>
                    <a:pt x="220" y="184"/>
                  </a:lnTo>
                  <a:lnTo>
                    <a:pt x="220" y="190"/>
                  </a:lnTo>
                  <a:lnTo>
                    <a:pt x="214" y="190"/>
                  </a:lnTo>
                  <a:lnTo>
                    <a:pt x="206" y="204"/>
                  </a:lnTo>
                  <a:lnTo>
                    <a:pt x="200" y="214"/>
                  </a:lnTo>
                  <a:lnTo>
                    <a:pt x="196" y="224"/>
                  </a:lnTo>
                  <a:lnTo>
                    <a:pt x="190" y="230"/>
                  </a:lnTo>
                  <a:lnTo>
                    <a:pt x="180" y="250"/>
                  </a:lnTo>
                  <a:lnTo>
                    <a:pt x="176" y="270"/>
                  </a:lnTo>
                  <a:lnTo>
                    <a:pt x="170" y="274"/>
                  </a:lnTo>
                  <a:lnTo>
                    <a:pt x="160" y="300"/>
                  </a:lnTo>
                  <a:lnTo>
                    <a:pt x="160" y="294"/>
                  </a:lnTo>
                  <a:lnTo>
                    <a:pt x="160" y="290"/>
                  </a:lnTo>
                  <a:lnTo>
                    <a:pt x="156" y="290"/>
                  </a:lnTo>
                  <a:lnTo>
                    <a:pt x="156" y="284"/>
                  </a:lnTo>
                  <a:lnTo>
                    <a:pt x="150" y="284"/>
                  </a:lnTo>
                  <a:lnTo>
                    <a:pt x="146" y="284"/>
                  </a:lnTo>
                  <a:lnTo>
                    <a:pt x="146" y="280"/>
                  </a:lnTo>
                  <a:lnTo>
                    <a:pt x="140" y="280"/>
                  </a:lnTo>
                  <a:lnTo>
                    <a:pt x="136" y="274"/>
                  </a:lnTo>
                  <a:lnTo>
                    <a:pt x="136" y="270"/>
                  </a:lnTo>
                  <a:lnTo>
                    <a:pt x="130" y="274"/>
                  </a:lnTo>
                  <a:lnTo>
                    <a:pt x="130" y="280"/>
                  </a:lnTo>
                  <a:lnTo>
                    <a:pt x="130" y="274"/>
                  </a:lnTo>
                  <a:lnTo>
                    <a:pt x="130" y="280"/>
                  </a:lnTo>
                  <a:lnTo>
                    <a:pt x="126" y="280"/>
                  </a:lnTo>
                  <a:lnTo>
                    <a:pt x="126" y="274"/>
                  </a:lnTo>
                  <a:lnTo>
                    <a:pt x="120" y="274"/>
                  </a:lnTo>
                  <a:lnTo>
                    <a:pt x="126" y="270"/>
                  </a:lnTo>
                  <a:lnTo>
                    <a:pt x="120" y="270"/>
                  </a:lnTo>
                  <a:lnTo>
                    <a:pt x="116" y="270"/>
                  </a:lnTo>
                  <a:lnTo>
                    <a:pt x="106" y="270"/>
                  </a:lnTo>
                  <a:lnTo>
                    <a:pt x="86" y="270"/>
                  </a:lnTo>
                  <a:lnTo>
                    <a:pt x="86" y="284"/>
                  </a:lnTo>
                  <a:lnTo>
                    <a:pt x="70" y="284"/>
                  </a:lnTo>
                  <a:lnTo>
                    <a:pt x="76" y="270"/>
                  </a:lnTo>
                  <a:lnTo>
                    <a:pt x="70" y="270"/>
                  </a:lnTo>
                  <a:lnTo>
                    <a:pt x="66" y="270"/>
                  </a:lnTo>
                  <a:lnTo>
                    <a:pt x="56" y="270"/>
                  </a:lnTo>
                  <a:lnTo>
                    <a:pt x="50" y="270"/>
                  </a:lnTo>
                  <a:lnTo>
                    <a:pt x="36" y="270"/>
                  </a:lnTo>
                  <a:lnTo>
                    <a:pt x="26" y="270"/>
                  </a:lnTo>
                  <a:lnTo>
                    <a:pt x="0" y="270"/>
                  </a:lnTo>
                  <a:lnTo>
                    <a:pt x="0" y="240"/>
                  </a:lnTo>
                  <a:lnTo>
                    <a:pt x="0" y="234"/>
                  </a:lnTo>
                  <a:lnTo>
                    <a:pt x="0" y="224"/>
                  </a:lnTo>
                  <a:lnTo>
                    <a:pt x="0" y="194"/>
                  </a:lnTo>
                  <a:lnTo>
                    <a:pt x="0" y="184"/>
                  </a:lnTo>
                  <a:lnTo>
                    <a:pt x="6" y="160"/>
                  </a:lnTo>
                  <a:lnTo>
                    <a:pt x="6" y="140"/>
                  </a:lnTo>
                  <a:lnTo>
                    <a:pt x="6" y="114"/>
                  </a:lnTo>
                  <a:lnTo>
                    <a:pt x="6" y="90"/>
                  </a:lnTo>
                  <a:lnTo>
                    <a:pt x="6" y="60"/>
                  </a:lnTo>
                  <a:lnTo>
                    <a:pt x="6" y="54"/>
                  </a:lnTo>
                  <a:lnTo>
                    <a:pt x="6" y="30"/>
                  </a:lnTo>
                  <a:lnTo>
                    <a:pt x="6" y="14"/>
                  </a:lnTo>
                  <a:lnTo>
                    <a:pt x="6" y="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4" name="Freeform 278">
              <a:extLst>
                <a:ext uri="{FF2B5EF4-FFF2-40B4-BE49-F238E27FC236}">
                  <a16:creationId xmlns:a16="http://schemas.microsoft.com/office/drawing/2014/main" id="{05BC4311-C56F-7192-199F-A703C60F65D7}"/>
                </a:ext>
              </a:extLst>
            </p:cNvPr>
            <p:cNvSpPr>
              <a:spLocks/>
            </p:cNvSpPr>
            <p:nvPr/>
          </p:nvSpPr>
          <p:spPr bwMode="auto">
            <a:xfrm>
              <a:off x="3476625" y="2165350"/>
              <a:ext cx="292100" cy="342900"/>
            </a:xfrm>
            <a:custGeom>
              <a:avLst/>
              <a:gdLst>
                <a:gd name="T0" fmla="*/ 6350 w 184"/>
                <a:gd name="T1" fmla="*/ 184150 h 216"/>
                <a:gd name="T2" fmla="*/ 6350 w 184"/>
                <a:gd name="T3" fmla="*/ 190500 h 216"/>
                <a:gd name="T4" fmla="*/ 15875 w 184"/>
                <a:gd name="T5" fmla="*/ 200025 h 216"/>
                <a:gd name="T6" fmla="*/ 22225 w 184"/>
                <a:gd name="T7" fmla="*/ 190500 h 216"/>
                <a:gd name="T8" fmla="*/ 22225 w 184"/>
                <a:gd name="T9" fmla="*/ 190500 h 216"/>
                <a:gd name="T10" fmla="*/ 31750 w 184"/>
                <a:gd name="T11" fmla="*/ 190500 h 216"/>
                <a:gd name="T12" fmla="*/ 47625 w 184"/>
                <a:gd name="T13" fmla="*/ 200025 h 216"/>
                <a:gd name="T14" fmla="*/ 53975 w 184"/>
                <a:gd name="T15" fmla="*/ 206375 h 216"/>
                <a:gd name="T16" fmla="*/ 63500 w 184"/>
                <a:gd name="T17" fmla="*/ 215900 h 216"/>
                <a:gd name="T18" fmla="*/ 69850 w 184"/>
                <a:gd name="T19" fmla="*/ 222250 h 216"/>
                <a:gd name="T20" fmla="*/ 85725 w 184"/>
                <a:gd name="T21" fmla="*/ 190500 h 216"/>
                <a:gd name="T22" fmla="*/ 101600 w 184"/>
                <a:gd name="T23" fmla="*/ 152400 h 216"/>
                <a:gd name="T24" fmla="*/ 127000 w 184"/>
                <a:gd name="T25" fmla="*/ 111125 h 216"/>
                <a:gd name="T26" fmla="*/ 142875 w 184"/>
                <a:gd name="T27" fmla="*/ 79375 h 216"/>
                <a:gd name="T28" fmla="*/ 165100 w 184"/>
                <a:gd name="T29" fmla="*/ 57150 h 216"/>
                <a:gd name="T30" fmla="*/ 196850 w 184"/>
                <a:gd name="T31" fmla="*/ 25400 h 216"/>
                <a:gd name="T32" fmla="*/ 219075 w 184"/>
                <a:gd name="T33" fmla="*/ 0 h 216"/>
                <a:gd name="T34" fmla="*/ 292100 w 184"/>
                <a:gd name="T35" fmla="*/ 57150 h 216"/>
                <a:gd name="T36" fmla="*/ 292100 w 184"/>
                <a:gd name="T37" fmla="*/ 73025 h 216"/>
                <a:gd name="T38" fmla="*/ 292100 w 184"/>
                <a:gd name="T39" fmla="*/ 88900 h 216"/>
                <a:gd name="T40" fmla="*/ 292100 w 184"/>
                <a:gd name="T41" fmla="*/ 104775 h 216"/>
                <a:gd name="T42" fmla="*/ 282575 w 184"/>
                <a:gd name="T43" fmla="*/ 111125 h 216"/>
                <a:gd name="T44" fmla="*/ 282575 w 184"/>
                <a:gd name="T45" fmla="*/ 127000 h 216"/>
                <a:gd name="T46" fmla="*/ 282575 w 184"/>
                <a:gd name="T47" fmla="*/ 136525 h 216"/>
                <a:gd name="T48" fmla="*/ 282575 w 184"/>
                <a:gd name="T49" fmla="*/ 152400 h 216"/>
                <a:gd name="T50" fmla="*/ 282575 w 184"/>
                <a:gd name="T51" fmla="*/ 168275 h 216"/>
                <a:gd name="T52" fmla="*/ 276225 w 184"/>
                <a:gd name="T53" fmla="*/ 174625 h 216"/>
                <a:gd name="T54" fmla="*/ 260350 w 184"/>
                <a:gd name="T55" fmla="*/ 200025 h 216"/>
                <a:gd name="T56" fmla="*/ 219075 w 184"/>
                <a:gd name="T57" fmla="*/ 247650 h 216"/>
                <a:gd name="T58" fmla="*/ 171450 w 184"/>
                <a:gd name="T59" fmla="*/ 317500 h 216"/>
                <a:gd name="T60" fmla="*/ 142875 w 184"/>
                <a:gd name="T61" fmla="*/ 342900 h 216"/>
                <a:gd name="T62" fmla="*/ 133350 w 184"/>
                <a:gd name="T63" fmla="*/ 327025 h 216"/>
                <a:gd name="T64" fmla="*/ 127000 w 184"/>
                <a:gd name="T65" fmla="*/ 317500 h 216"/>
                <a:gd name="T66" fmla="*/ 117475 w 184"/>
                <a:gd name="T67" fmla="*/ 311150 h 216"/>
                <a:gd name="T68" fmla="*/ 101600 w 184"/>
                <a:gd name="T69" fmla="*/ 311150 h 216"/>
                <a:gd name="T70" fmla="*/ 85725 w 184"/>
                <a:gd name="T71" fmla="*/ 295275 h 216"/>
                <a:gd name="T72" fmla="*/ 69850 w 184"/>
                <a:gd name="T73" fmla="*/ 295275 h 216"/>
                <a:gd name="T74" fmla="*/ 53975 w 184"/>
                <a:gd name="T75" fmla="*/ 295275 h 216"/>
                <a:gd name="T76" fmla="*/ 47625 w 184"/>
                <a:gd name="T77" fmla="*/ 285750 h 216"/>
                <a:gd name="T78" fmla="*/ 47625 w 184"/>
                <a:gd name="T79" fmla="*/ 269875 h 216"/>
                <a:gd name="T80" fmla="*/ 38100 w 184"/>
                <a:gd name="T81" fmla="*/ 263525 h 216"/>
                <a:gd name="T82" fmla="*/ 31750 w 184"/>
                <a:gd name="T83" fmla="*/ 247650 h 216"/>
                <a:gd name="T84" fmla="*/ 22225 w 184"/>
                <a:gd name="T85" fmla="*/ 231775 h 216"/>
                <a:gd name="T86" fmla="*/ 15875 w 184"/>
                <a:gd name="T87" fmla="*/ 215900 h 216"/>
                <a:gd name="T88" fmla="*/ 6350 w 184"/>
                <a:gd name="T89" fmla="*/ 206375 h 216"/>
                <a:gd name="T90" fmla="*/ 0 w 184"/>
                <a:gd name="T91" fmla="*/ 190500 h 2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4"/>
                <a:gd name="T139" fmla="*/ 0 h 216"/>
                <a:gd name="T140" fmla="*/ 184 w 184"/>
                <a:gd name="T141" fmla="*/ 216 h 2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4" h="216">
                  <a:moveTo>
                    <a:pt x="0" y="116"/>
                  </a:moveTo>
                  <a:lnTo>
                    <a:pt x="4" y="116"/>
                  </a:lnTo>
                  <a:lnTo>
                    <a:pt x="10" y="116"/>
                  </a:lnTo>
                  <a:lnTo>
                    <a:pt x="4" y="120"/>
                  </a:lnTo>
                  <a:lnTo>
                    <a:pt x="10" y="120"/>
                  </a:lnTo>
                  <a:lnTo>
                    <a:pt x="10" y="126"/>
                  </a:lnTo>
                  <a:lnTo>
                    <a:pt x="14" y="126"/>
                  </a:lnTo>
                  <a:lnTo>
                    <a:pt x="14" y="120"/>
                  </a:lnTo>
                  <a:lnTo>
                    <a:pt x="14" y="126"/>
                  </a:lnTo>
                  <a:lnTo>
                    <a:pt x="14" y="120"/>
                  </a:lnTo>
                  <a:lnTo>
                    <a:pt x="20" y="116"/>
                  </a:lnTo>
                  <a:lnTo>
                    <a:pt x="20" y="120"/>
                  </a:lnTo>
                  <a:lnTo>
                    <a:pt x="24" y="126"/>
                  </a:lnTo>
                  <a:lnTo>
                    <a:pt x="30" y="126"/>
                  </a:lnTo>
                  <a:lnTo>
                    <a:pt x="30" y="130"/>
                  </a:lnTo>
                  <a:lnTo>
                    <a:pt x="34" y="130"/>
                  </a:lnTo>
                  <a:lnTo>
                    <a:pt x="40" y="130"/>
                  </a:lnTo>
                  <a:lnTo>
                    <a:pt x="40" y="136"/>
                  </a:lnTo>
                  <a:lnTo>
                    <a:pt x="44" y="136"/>
                  </a:lnTo>
                  <a:lnTo>
                    <a:pt x="44" y="140"/>
                  </a:lnTo>
                  <a:lnTo>
                    <a:pt x="44" y="146"/>
                  </a:lnTo>
                  <a:lnTo>
                    <a:pt x="54" y="120"/>
                  </a:lnTo>
                  <a:lnTo>
                    <a:pt x="60" y="116"/>
                  </a:lnTo>
                  <a:lnTo>
                    <a:pt x="64" y="96"/>
                  </a:lnTo>
                  <a:lnTo>
                    <a:pt x="74" y="76"/>
                  </a:lnTo>
                  <a:lnTo>
                    <a:pt x="80" y="70"/>
                  </a:lnTo>
                  <a:lnTo>
                    <a:pt x="84" y="60"/>
                  </a:lnTo>
                  <a:lnTo>
                    <a:pt x="90" y="50"/>
                  </a:lnTo>
                  <a:lnTo>
                    <a:pt x="98" y="36"/>
                  </a:lnTo>
                  <a:lnTo>
                    <a:pt x="104" y="36"/>
                  </a:lnTo>
                  <a:lnTo>
                    <a:pt x="108" y="30"/>
                  </a:lnTo>
                  <a:lnTo>
                    <a:pt x="124" y="16"/>
                  </a:lnTo>
                  <a:lnTo>
                    <a:pt x="128" y="10"/>
                  </a:lnTo>
                  <a:lnTo>
                    <a:pt x="138" y="0"/>
                  </a:lnTo>
                  <a:lnTo>
                    <a:pt x="178" y="30"/>
                  </a:lnTo>
                  <a:lnTo>
                    <a:pt x="184" y="36"/>
                  </a:lnTo>
                  <a:lnTo>
                    <a:pt x="184" y="40"/>
                  </a:lnTo>
                  <a:lnTo>
                    <a:pt x="184" y="46"/>
                  </a:lnTo>
                  <a:lnTo>
                    <a:pt x="184" y="50"/>
                  </a:lnTo>
                  <a:lnTo>
                    <a:pt x="184" y="56"/>
                  </a:lnTo>
                  <a:lnTo>
                    <a:pt x="184" y="60"/>
                  </a:lnTo>
                  <a:lnTo>
                    <a:pt x="184" y="66"/>
                  </a:lnTo>
                  <a:lnTo>
                    <a:pt x="178" y="66"/>
                  </a:lnTo>
                  <a:lnTo>
                    <a:pt x="178" y="70"/>
                  </a:lnTo>
                  <a:lnTo>
                    <a:pt x="178" y="76"/>
                  </a:lnTo>
                  <a:lnTo>
                    <a:pt x="178" y="80"/>
                  </a:lnTo>
                  <a:lnTo>
                    <a:pt x="184" y="80"/>
                  </a:lnTo>
                  <a:lnTo>
                    <a:pt x="178" y="86"/>
                  </a:lnTo>
                  <a:lnTo>
                    <a:pt x="178" y="90"/>
                  </a:lnTo>
                  <a:lnTo>
                    <a:pt x="178" y="96"/>
                  </a:lnTo>
                  <a:lnTo>
                    <a:pt x="178" y="100"/>
                  </a:lnTo>
                  <a:lnTo>
                    <a:pt x="178" y="106"/>
                  </a:lnTo>
                  <a:lnTo>
                    <a:pt x="174" y="106"/>
                  </a:lnTo>
                  <a:lnTo>
                    <a:pt x="174" y="110"/>
                  </a:lnTo>
                  <a:lnTo>
                    <a:pt x="174" y="116"/>
                  </a:lnTo>
                  <a:lnTo>
                    <a:pt x="164" y="126"/>
                  </a:lnTo>
                  <a:lnTo>
                    <a:pt x="154" y="140"/>
                  </a:lnTo>
                  <a:lnTo>
                    <a:pt x="138" y="156"/>
                  </a:lnTo>
                  <a:lnTo>
                    <a:pt x="124" y="176"/>
                  </a:lnTo>
                  <a:lnTo>
                    <a:pt x="108" y="200"/>
                  </a:lnTo>
                  <a:lnTo>
                    <a:pt x="94" y="216"/>
                  </a:lnTo>
                  <a:lnTo>
                    <a:pt x="90" y="216"/>
                  </a:lnTo>
                  <a:lnTo>
                    <a:pt x="84" y="210"/>
                  </a:lnTo>
                  <a:lnTo>
                    <a:pt x="84" y="206"/>
                  </a:lnTo>
                  <a:lnTo>
                    <a:pt x="84" y="200"/>
                  </a:lnTo>
                  <a:lnTo>
                    <a:pt x="80" y="200"/>
                  </a:lnTo>
                  <a:lnTo>
                    <a:pt x="74" y="200"/>
                  </a:lnTo>
                  <a:lnTo>
                    <a:pt x="74" y="196"/>
                  </a:lnTo>
                  <a:lnTo>
                    <a:pt x="70" y="196"/>
                  </a:lnTo>
                  <a:lnTo>
                    <a:pt x="64" y="196"/>
                  </a:lnTo>
                  <a:lnTo>
                    <a:pt x="60" y="190"/>
                  </a:lnTo>
                  <a:lnTo>
                    <a:pt x="54" y="186"/>
                  </a:lnTo>
                  <a:lnTo>
                    <a:pt x="50" y="186"/>
                  </a:lnTo>
                  <a:lnTo>
                    <a:pt x="44" y="186"/>
                  </a:lnTo>
                  <a:lnTo>
                    <a:pt x="40" y="186"/>
                  </a:lnTo>
                  <a:lnTo>
                    <a:pt x="34" y="186"/>
                  </a:lnTo>
                  <a:lnTo>
                    <a:pt x="34" y="180"/>
                  </a:lnTo>
                  <a:lnTo>
                    <a:pt x="30" y="180"/>
                  </a:lnTo>
                  <a:lnTo>
                    <a:pt x="30" y="176"/>
                  </a:lnTo>
                  <a:lnTo>
                    <a:pt x="30" y="170"/>
                  </a:lnTo>
                  <a:lnTo>
                    <a:pt x="24" y="170"/>
                  </a:lnTo>
                  <a:lnTo>
                    <a:pt x="24" y="166"/>
                  </a:lnTo>
                  <a:lnTo>
                    <a:pt x="20" y="160"/>
                  </a:lnTo>
                  <a:lnTo>
                    <a:pt x="20" y="156"/>
                  </a:lnTo>
                  <a:lnTo>
                    <a:pt x="14" y="150"/>
                  </a:lnTo>
                  <a:lnTo>
                    <a:pt x="14" y="146"/>
                  </a:lnTo>
                  <a:lnTo>
                    <a:pt x="10" y="140"/>
                  </a:lnTo>
                  <a:lnTo>
                    <a:pt x="10" y="136"/>
                  </a:lnTo>
                  <a:lnTo>
                    <a:pt x="4" y="136"/>
                  </a:lnTo>
                  <a:lnTo>
                    <a:pt x="4" y="130"/>
                  </a:lnTo>
                  <a:lnTo>
                    <a:pt x="0" y="130"/>
                  </a:lnTo>
                  <a:lnTo>
                    <a:pt x="0" y="120"/>
                  </a:lnTo>
                  <a:lnTo>
                    <a:pt x="0" y="116"/>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5" name="Freeform 266">
              <a:extLst>
                <a:ext uri="{FF2B5EF4-FFF2-40B4-BE49-F238E27FC236}">
                  <a16:creationId xmlns:a16="http://schemas.microsoft.com/office/drawing/2014/main" id="{4115165A-52CD-29BF-465E-B1E86D5E62CB}"/>
                </a:ext>
              </a:extLst>
            </p:cNvPr>
            <p:cNvSpPr>
              <a:spLocks/>
            </p:cNvSpPr>
            <p:nvPr/>
          </p:nvSpPr>
          <p:spPr bwMode="auto">
            <a:xfrm>
              <a:off x="3175000" y="2339975"/>
              <a:ext cx="238125" cy="396875"/>
            </a:xfrm>
            <a:custGeom>
              <a:avLst/>
              <a:gdLst>
                <a:gd name="T0" fmla="*/ 15875 w 150"/>
                <a:gd name="T1" fmla="*/ 0 h 250"/>
                <a:gd name="T2" fmla="*/ 63500 w 150"/>
                <a:gd name="T3" fmla="*/ 0 h 250"/>
                <a:gd name="T4" fmla="*/ 117475 w 150"/>
                <a:gd name="T5" fmla="*/ 9525 h 250"/>
                <a:gd name="T6" fmla="*/ 174625 w 150"/>
                <a:gd name="T7" fmla="*/ 9525 h 250"/>
                <a:gd name="T8" fmla="*/ 196850 w 150"/>
                <a:gd name="T9" fmla="*/ 15875 h 250"/>
                <a:gd name="T10" fmla="*/ 206375 w 150"/>
                <a:gd name="T11" fmla="*/ 31750 h 250"/>
                <a:gd name="T12" fmla="*/ 212725 w 150"/>
                <a:gd name="T13" fmla="*/ 41275 h 250"/>
                <a:gd name="T14" fmla="*/ 222250 w 150"/>
                <a:gd name="T15" fmla="*/ 63500 h 250"/>
                <a:gd name="T16" fmla="*/ 228600 w 150"/>
                <a:gd name="T17" fmla="*/ 73025 h 250"/>
                <a:gd name="T18" fmla="*/ 238125 w 150"/>
                <a:gd name="T19" fmla="*/ 79375 h 250"/>
                <a:gd name="T20" fmla="*/ 222250 w 150"/>
                <a:gd name="T21" fmla="*/ 79375 h 250"/>
                <a:gd name="T22" fmla="*/ 212725 w 150"/>
                <a:gd name="T23" fmla="*/ 95250 h 250"/>
                <a:gd name="T24" fmla="*/ 190500 w 150"/>
                <a:gd name="T25" fmla="*/ 136525 h 250"/>
                <a:gd name="T26" fmla="*/ 180975 w 150"/>
                <a:gd name="T27" fmla="*/ 158750 h 250"/>
                <a:gd name="T28" fmla="*/ 190500 w 150"/>
                <a:gd name="T29" fmla="*/ 190500 h 250"/>
                <a:gd name="T30" fmla="*/ 190500 w 150"/>
                <a:gd name="T31" fmla="*/ 222250 h 250"/>
                <a:gd name="T32" fmla="*/ 174625 w 150"/>
                <a:gd name="T33" fmla="*/ 279400 h 250"/>
                <a:gd name="T34" fmla="*/ 165100 w 150"/>
                <a:gd name="T35" fmla="*/ 285750 h 250"/>
                <a:gd name="T36" fmla="*/ 165100 w 150"/>
                <a:gd name="T37" fmla="*/ 301625 h 250"/>
                <a:gd name="T38" fmla="*/ 142875 w 150"/>
                <a:gd name="T39" fmla="*/ 285750 h 250"/>
                <a:gd name="T40" fmla="*/ 111125 w 150"/>
                <a:gd name="T41" fmla="*/ 295275 h 250"/>
                <a:gd name="T42" fmla="*/ 111125 w 150"/>
                <a:gd name="T43" fmla="*/ 365125 h 250"/>
                <a:gd name="T44" fmla="*/ 111125 w 150"/>
                <a:gd name="T45" fmla="*/ 396875 h 250"/>
                <a:gd name="T46" fmla="*/ 69850 w 150"/>
                <a:gd name="T47" fmla="*/ 390525 h 250"/>
                <a:gd name="T48" fmla="*/ 63500 w 150"/>
                <a:gd name="T49" fmla="*/ 381000 h 250"/>
                <a:gd name="T50" fmla="*/ 63500 w 150"/>
                <a:gd name="T51" fmla="*/ 365125 h 250"/>
                <a:gd name="T52" fmla="*/ 69850 w 150"/>
                <a:gd name="T53" fmla="*/ 358775 h 250"/>
                <a:gd name="T54" fmla="*/ 63500 w 150"/>
                <a:gd name="T55" fmla="*/ 349250 h 250"/>
                <a:gd name="T56" fmla="*/ 69850 w 150"/>
                <a:gd name="T57" fmla="*/ 342900 h 250"/>
                <a:gd name="T58" fmla="*/ 79375 w 150"/>
                <a:gd name="T59" fmla="*/ 333375 h 250"/>
                <a:gd name="T60" fmla="*/ 69850 w 150"/>
                <a:gd name="T61" fmla="*/ 327025 h 250"/>
                <a:gd name="T62" fmla="*/ 69850 w 150"/>
                <a:gd name="T63" fmla="*/ 311150 h 250"/>
                <a:gd name="T64" fmla="*/ 53975 w 150"/>
                <a:gd name="T65" fmla="*/ 295275 h 250"/>
                <a:gd name="T66" fmla="*/ 63500 w 150"/>
                <a:gd name="T67" fmla="*/ 285750 h 250"/>
                <a:gd name="T68" fmla="*/ 69850 w 150"/>
                <a:gd name="T69" fmla="*/ 279400 h 250"/>
                <a:gd name="T70" fmla="*/ 79375 w 150"/>
                <a:gd name="T71" fmla="*/ 279400 h 250"/>
                <a:gd name="T72" fmla="*/ 79375 w 150"/>
                <a:gd name="T73" fmla="*/ 263525 h 250"/>
                <a:gd name="T74" fmla="*/ 79375 w 150"/>
                <a:gd name="T75" fmla="*/ 247650 h 250"/>
                <a:gd name="T76" fmla="*/ 79375 w 150"/>
                <a:gd name="T77" fmla="*/ 231775 h 250"/>
                <a:gd name="T78" fmla="*/ 69850 w 150"/>
                <a:gd name="T79" fmla="*/ 222250 h 250"/>
                <a:gd name="T80" fmla="*/ 63500 w 150"/>
                <a:gd name="T81" fmla="*/ 215900 h 250"/>
                <a:gd name="T82" fmla="*/ 53975 w 150"/>
                <a:gd name="T83" fmla="*/ 206375 h 250"/>
                <a:gd name="T84" fmla="*/ 38100 w 150"/>
                <a:gd name="T85" fmla="*/ 200025 h 250"/>
                <a:gd name="T86" fmla="*/ 38100 w 150"/>
                <a:gd name="T87" fmla="*/ 184150 h 250"/>
                <a:gd name="T88" fmla="*/ 22225 w 150"/>
                <a:gd name="T89" fmla="*/ 168275 h 250"/>
                <a:gd name="T90" fmla="*/ 22225 w 150"/>
                <a:gd name="T91" fmla="*/ 152400 h 250"/>
                <a:gd name="T92" fmla="*/ 22225 w 150"/>
                <a:gd name="T93" fmla="*/ 136525 h 250"/>
                <a:gd name="T94" fmla="*/ 0 w 150"/>
                <a:gd name="T95" fmla="*/ 136525 h 250"/>
                <a:gd name="T96" fmla="*/ 0 w 150"/>
                <a:gd name="T97" fmla="*/ 95250 h 250"/>
                <a:gd name="T98" fmla="*/ 0 w 150"/>
                <a:gd name="T99" fmla="*/ 41275 h 250"/>
                <a:gd name="T100" fmla="*/ 0 w 150"/>
                <a:gd name="T101" fmla="*/ 0 h 2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0"/>
                <a:gd name="T154" fmla="*/ 0 h 250"/>
                <a:gd name="T155" fmla="*/ 150 w 150"/>
                <a:gd name="T156" fmla="*/ 250 h 2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0" h="250">
                  <a:moveTo>
                    <a:pt x="0" y="0"/>
                  </a:moveTo>
                  <a:lnTo>
                    <a:pt x="10" y="0"/>
                  </a:lnTo>
                  <a:lnTo>
                    <a:pt x="34" y="0"/>
                  </a:lnTo>
                  <a:lnTo>
                    <a:pt x="40" y="0"/>
                  </a:lnTo>
                  <a:lnTo>
                    <a:pt x="64" y="0"/>
                  </a:lnTo>
                  <a:lnTo>
                    <a:pt x="74" y="6"/>
                  </a:lnTo>
                  <a:lnTo>
                    <a:pt x="100" y="6"/>
                  </a:lnTo>
                  <a:lnTo>
                    <a:pt x="110" y="6"/>
                  </a:lnTo>
                  <a:lnTo>
                    <a:pt x="124" y="6"/>
                  </a:lnTo>
                  <a:lnTo>
                    <a:pt x="124" y="10"/>
                  </a:lnTo>
                  <a:lnTo>
                    <a:pt x="130" y="10"/>
                  </a:lnTo>
                  <a:lnTo>
                    <a:pt x="130" y="20"/>
                  </a:lnTo>
                  <a:lnTo>
                    <a:pt x="134" y="20"/>
                  </a:lnTo>
                  <a:lnTo>
                    <a:pt x="134" y="26"/>
                  </a:lnTo>
                  <a:lnTo>
                    <a:pt x="134" y="40"/>
                  </a:lnTo>
                  <a:lnTo>
                    <a:pt x="140" y="40"/>
                  </a:lnTo>
                  <a:lnTo>
                    <a:pt x="140" y="46"/>
                  </a:lnTo>
                  <a:lnTo>
                    <a:pt x="144" y="46"/>
                  </a:lnTo>
                  <a:lnTo>
                    <a:pt x="150" y="46"/>
                  </a:lnTo>
                  <a:lnTo>
                    <a:pt x="150" y="50"/>
                  </a:lnTo>
                  <a:lnTo>
                    <a:pt x="144" y="50"/>
                  </a:lnTo>
                  <a:lnTo>
                    <a:pt x="140" y="50"/>
                  </a:lnTo>
                  <a:lnTo>
                    <a:pt x="140" y="60"/>
                  </a:lnTo>
                  <a:lnTo>
                    <a:pt x="134" y="60"/>
                  </a:lnTo>
                  <a:lnTo>
                    <a:pt x="134" y="86"/>
                  </a:lnTo>
                  <a:lnTo>
                    <a:pt x="120" y="86"/>
                  </a:lnTo>
                  <a:lnTo>
                    <a:pt x="114" y="96"/>
                  </a:lnTo>
                  <a:lnTo>
                    <a:pt x="114" y="100"/>
                  </a:lnTo>
                  <a:lnTo>
                    <a:pt x="120" y="100"/>
                  </a:lnTo>
                  <a:lnTo>
                    <a:pt x="120" y="120"/>
                  </a:lnTo>
                  <a:lnTo>
                    <a:pt x="120" y="126"/>
                  </a:lnTo>
                  <a:lnTo>
                    <a:pt x="120" y="140"/>
                  </a:lnTo>
                  <a:lnTo>
                    <a:pt x="110" y="140"/>
                  </a:lnTo>
                  <a:lnTo>
                    <a:pt x="110" y="176"/>
                  </a:lnTo>
                  <a:lnTo>
                    <a:pt x="110" y="180"/>
                  </a:lnTo>
                  <a:lnTo>
                    <a:pt x="104" y="180"/>
                  </a:lnTo>
                  <a:lnTo>
                    <a:pt x="104" y="186"/>
                  </a:lnTo>
                  <a:lnTo>
                    <a:pt x="104" y="190"/>
                  </a:lnTo>
                  <a:lnTo>
                    <a:pt x="90" y="186"/>
                  </a:lnTo>
                  <a:lnTo>
                    <a:pt x="90" y="180"/>
                  </a:lnTo>
                  <a:lnTo>
                    <a:pt x="70" y="180"/>
                  </a:lnTo>
                  <a:lnTo>
                    <a:pt x="70" y="186"/>
                  </a:lnTo>
                  <a:lnTo>
                    <a:pt x="70" y="210"/>
                  </a:lnTo>
                  <a:lnTo>
                    <a:pt x="70" y="230"/>
                  </a:lnTo>
                  <a:lnTo>
                    <a:pt x="70" y="236"/>
                  </a:lnTo>
                  <a:lnTo>
                    <a:pt x="70" y="250"/>
                  </a:lnTo>
                  <a:lnTo>
                    <a:pt x="44" y="250"/>
                  </a:lnTo>
                  <a:lnTo>
                    <a:pt x="44" y="246"/>
                  </a:lnTo>
                  <a:lnTo>
                    <a:pt x="40" y="246"/>
                  </a:lnTo>
                  <a:lnTo>
                    <a:pt x="40" y="240"/>
                  </a:lnTo>
                  <a:lnTo>
                    <a:pt x="40" y="236"/>
                  </a:lnTo>
                  <a:lnTo>
                    <a:pt x="40" y="230"/>
                  </a:lnTo>
                  <a:lnTo>
                    <a:pt x="44" y="230"/>
                  </a:lnTo>
                  <a:lnTo>
                    <a:pt x="44" y="226"/>
                  </a:lnTo>
                  <a:lnTo>
                    <a:pt x="44" y="220"/>
                  </a:lnTo>
                  <a:lnTo>
                    <a:pt x="40" y="220"/>
                  </a:lnTo>
                  <a:lnTo>
                    <a:pt x="40" y="216"/>
                  </a:lnTo>
                  <a:lnTo>
                    <a:pt x="44" y="216"/>
                  </a:lnTo>
                  <a:lnTo>
                    <a:pt x="44" y="210"/>
                  </a:lnTo>
                  <a:lnTo>
                    <a:pt x="50" y="210"/>
                  </a:lnTo>
                  <a:lnTo>
                    <a:pt x="50" y="206"/>
                  </a:lnTo>
                  <a:lnTo>
                    <a:pt x="44" y="206"/>
                  </a:lnTo>
                  <a:lnTo>
                    <a:pt x="44" y="200"/>
                  </a:lnTo>
                  <a:lnTo>
                    <a:pt x="44" y="196"/>
                  </a:lnTo>
                  <a:lnTo>
                    <a:pt x="34" y="196"/>
                  </a:lnTo>
                  <a:lnTo>
                    <a:pt x="34" y="186"/>
                  </a:lnTo>
                  <a:lnTo>
                    <a:pt x="34" y="180"/>
                  </a:lnTo>
                  <a:lnTo>
                    <a:pt x="40" y="180"/>
                  </a:lnTo>
                  <a:lnTo>
                    <a:pt x="44" y="180"/>
                  </a:lnTo>
                  <a:lnTo>
                    <a:pt x="44" y="176"/>
                  </a:lnTo>
                  <a:lnTo>
                    <a:pt x="44" y="170"/>
                  </a:lnTo>
                  <a:lnTo>
                    <a:pt x="50" y="176"/>
                  </a:lnTo>
                  <a:lnTo>
                    <a:pt x="50" y="170"/>
                  </a:lnTo>
                  <a:lnTo>
                    <a:pt x="50" y="166"/>
                  </a:lnTo>
                  <a:lnTo>
                    <a:pt x="50" y="160"/>
                  </a:lnTo>
                  <a:lnTo>
                    <a:pt x="50" y="156"/>
                  </a:lnTo>
                  <a:lnTo>
                    <a:pt x="50" y="150"/>
                  </a:lnTo>
                  <a:lnTo>
                    <a:pt x="50" y="146"/>
                  </a:lnTo>
                  <a:lnTo>
                    <a:pt x="44" y="146"/>
                  </a:lnTo>
                  <a:lnTo>
                    <a:pt x="44" y="140"/>
                  </a:lnTo>
                  <a:lnTo>
                    <a:pt x="40" y="140"/>
                  </a:lnTo>
                  <a:lnTo>
                    <a:pt x="40" y="136"/>
                  </a:lnTo>
                  <a:lnTo>
                    <a:pt x="34" y="136"/>
                  </a:lnTo>
                  <a:lnTo>
                    <a:pt x="34" y="130"/>
                  </a:lnTo>
                  <a:lnTo>
                    <a:pt x="24" y="130"/>
                  </a:lnTo>
                  <a:lnTo>
                    <a:pt x="24" y="126"/>
                  </a:lnTo>
                  <a:lnTo>
                    <a:pt x="24" y="120"/>
                  </a:lnTo>
                  <a:lnTo>
                    <a:pt x="24" y="116"/>
                  </a:lnTo>
                  <a:lnTo>
                    <a:pt x="20" y="110"/>
                  </a:lnTo>
                  <a:lnTo>
                    <a:pt x="14" y="106"/>
                  </a:lnTo>
                  <a:lnTo>
                    <a:pt x="14" y="100"/>
                  </a:lnTo>
                  <a:lnTo>
                    <a:pt x="14" y="96"/>
                  </a:lnTo>
                  <a:lnTo>
                    <a:pt x="14" y="90"/>
                  </a:lnTo>
                  <a:lnTo>
                    <a:pt x="14" y="86"/>
                  </a:lnTo>
                  <a:lnTo>
                    <a:pt x="10" y="86"/>
                  </a:lnTo>
                  <a:lnTo>
                    <a:pt x="0" y="86"/>
                  </a:lnTo>
                  <a:lnTo>
                    <a:pt x="0" y="66"/>
                  </a:lnTo>
                  <a:lnTo>
                    <a:pt x="0" y="60"/>
                  </a:lnTo>
                  <a:lnTo>
                    <a:pt x="0" y="46"/>
                  </a:lnTo>
                  <a:lnTo>
                    <a:pt x="0" y="26"/>
                  </a:lnTo>
                  <a:lnTo>
                    <a:pt x="0" y="10"/>
                  </a:lnTo>
                  <a:lnTo>
                    <a:pt x="0" y="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6" name="Freeform 260">
              <a:extLst>
                <a:ext uri="{FF2B5EF4-FFF2-40B4-BE49-F238E27FC236}">
                  <a16:creationId xmlns:a16="http://schemas.microsoft.com/office/drawing/2014/main" id="{299AE984-7418-4D56-4385-54F62A2CF5BA}"/>
                </a:ext>
              </a:extLst>
            </p:cNvPr>
            <p:cNvSpPr>
              <a:spLocks/>
            </p:cNvSpPr>
            <p:nvPr/>
          </p:nvSpPr>
          <p:spPr bwMode="auto">
            <a:xfrm>
              <a:off x="2984500" y="2476500"/>
              <a:ext cx="269875" cy="387350"/>
            </a:xfrm>
            <a:custGeom>
              <a:avLst/>
              <a:gdLst>
                <a:gd name="T0" fmla="*/ 15875 w 170"/>
                <a:gd name="T1" fmla="*/ 85725 h 244"/>
                <a:gd name="T2" fmla="*/ 22225 w 170"/>
                <a:gd name="T3" fmla="*/ 63500 h 244"/>
                <a:gd name="T4" fmla="*/ 31750 w 170"/>
                <a:gd name="T5" fmla="*/ 47625 h 244"/>
                <a:gd name="T6" fmla="*/ 127000 w 170"/>
                <a:gd name="T7" fmla="*/ 15875 h 244"/>
                <a:gd name="T8" fmla="*/ 190500 w 170"/>
                <a:gd name="T9" fmla="*/ 0 h 244"/>
                <a:gd name="T10" fmla="*/ 212725 w 170"/>
                <a:gd name="T11" fmla="*/ 6350 h 244"/>
                <a:gd name="T12" fmla="*/ 212725 w 170"/>
                <a:gd name="T13" fmla="*/ 31750 h 244"/>
                <a:gd name="T14" fmla="*/ 228600 w 170"/>
                <a:gd name="T15" fmla="*/ 53975 h 244"/>
                <a:gd name="T16" fmla="*/ 244475 w 170"/>
                <a:gd name="T17" fmla="*/ 69850 h 244"/>
                <a:gd name="T18" fmla="*/ 254000 w 170"/>
                <a:gd name="T19" fmla="*/ 85725 h 244"/>
                <a:gd name="T20" fmla="*/ 269875 w 170"/>
                <a:gd name="T21" fmla="*/ 95250 h 244"/>
                <a:gd name="T22" fmla="*/ 269875 w 170"/>
                <a:gd name="T23" fmla="*/ 117475 h 244"/>
                <a:gd name="T24" fmla="*/ 269875 w 170"/>
                <a:gd name="T25" fmla="*/ 142875 h 244"/>
                <a:gd name="T26" fmla="*/ 260350 w 170"/>
                <a:gd name="T27" fmla="*/ 149225 h 244"/>
                <a:gd name="T28" fmla="*/ 244475 w 170"/>
                <a:gd name="T29" fmla="*/ 158750 h 244"/>
                <a:gd name="T30" fmla="*/ 260350 w 170"/>
                <a:gd name="T31" fmla="*/ 180975 h 244"/>
                <a:gd name="T32" fmla="*/ 269875 w 170"/>
                <a:gd name="T33" fmla="*/ 196850 h 244"/>
                <a:gd name="T34" fmla="*/ 254000 w 170"/>
                <a:gd name="T35" fmla="*/ 206375 h 244"/>
                <a:gd name="T36" fmla="*/ 260350 w 170"/>
                <a:gd name="T37" fmla="*/ 222250 h 244"/>
                <a:gd name="T38" fmla="*/ 254000 w 170"/>
                <a:gd name="T39" fmla="*/ 238125 h 244"/>
                <a:gd name="T40" fmla="*/ 260350 w 170"/>
                <a:gd name="T41" fmla="*/ 254000 h 244"/>
                <a:gd name="T42" fmla="*/ 269875 w 170"/>
                <a:gd name="T43" fmla="*/ 276225 h 244"/>
                <a:gd name="T44" fmla="*/ 260350 w 170"/>
                <a:gd name="T45" fmla="*/ 292100 h 244"/>
                <a:gd name="T46" fmla="*/ 260350 w 170"/>
                <a:gd name="T47" fmla="*/ 307975 h 244"/>
                <a:gd name="T48" fmla="*/ 254000 w 170"/>
                <a:gd name="T49" fmla="*/ 323850 h 244"/>
                <a:gd name="T50" fmla="*/ 238125 w 170"/>
                <a:gd name="T51" fmla="*/ 339725 h 244"/>
                <a:gd name="T52" fmla="*/ 222250 w 170"/>
                <a:gd name="T53" fmla="*/ 346075 h 244"/>
                <a:gd name="T54" fmla="*/ 212725 w 170"/>
                <a:gd name="T55" fmla="*/ 361950 h 244"/>
                <a:gd name="T56" fmla="*/ 212725 w 170"/>
                <a:gd name="T57" fmla="*/ 387350 h 244"/>
                <a:gd name="T58" fmla="*/ 142875 w 170"/>
                <a:gd name="T59" fmla="*/ 387350 h 244"/>
                <a:gd name="T60" fmla="*/ 133350 w 170"/>
                <a:gd name="T61" fmla="*/ 371475 h 244"/>
                <a:gd name="T62" fmla="*/ 127000 w 170"/>
                <a:gd name="T63" fmla="*/ 355600 h 244"/>
                <a:gd name="T64" fmla="*/ 117475 w 170"/>
                <a:gd name="T65" fmla="*/ 339725 h 244"/>
                <a:gd name="T66" fmla="*/ 117475 w 170"/>
                <a:gd name="T67" fmla="*/ 314325 h 244"/>
                <a:gd name="T68" fmla="*/ 111125 w 170"/>
                <a:gd name="T69" fmla="*/ 298450 h 244"/>
                <a:gd name="T70" fmla="*/ 101600 w 170"/>
                <a:gd name="T71" fmla="*/ 285750 h 244"/>
                <a:gd name="T72" fmla="*/ 85725 w 170"/>
                <a:gd name="T73" fmla="*/ 276225 h 244"/>
                <a:gd name="T74" fmla="*/ 69850 w 170"/>
                <a:gd name="T75" fmla="*/ 269875 h 244"/>
                <a:gd name="T76" fmla="*/ 53975 w 170"/>
                <a:gd name="T77" fmla="*/ 254000 h 244"/>
                <a:gd name="T78" fmla="*/ 47625 w 170"/>
                <a:gd name="T79" fmla="*/ 238125 h 244"/>
                <a:gd name="T80" fmla="*/ 38100 w 170"/>
                <a:gd name="T81" fmla="*/ 222250 h 244"/>
                <a:gd name="T82" fmla="*/ 22225 w 170"/>
                <a:gd name="T83" fmla="*/ 206375 h 244"/>
                <a:gd name="T84" fmla="*/ 15875 w 170"/>
                <a:gd name="T85" fmla="*/ 190500 h 244"/>
                <a:gd name="T86" fmla="*/ 6350 w 170"/>
                <a:gd name="T87" fmla="*/ 174625 h 244"/>
                <a:gd name="T88" fmla="*/ 6350 w 170"/>
                <a:gd name="T89" fmla="*/ 149225 h 244"/>
                <a:gd name="T90" fmla="*/ 0 w 170"/>
                <a:gd name="T91" fmla="*/ 133350 h 244"/>
                <a:gd name="T92" fmla="*/ 0 w 170"/>
                <a:gd name="T93" fmla="*/ 117475 h 244"/>
                <a:gd name="T94" fmla="*/ 6350 w 170"/>
                <a:gd name="T95" fmla="*/ 101600 h 2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0"/>
                <a:gd name="T145" fmla="*/ 0 h 244"/>
                <a:gd name="T146" fmla="*/ 170 w 170"/>
                <a:gd name="T147" fmla="*/ 244 h 2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0" h="244">
                  <a:moveTo>
                    <a:pt x="4" y="60"/>
                  </a:moveTo>
                  <a:lnTo>
                    <a:pt x="4" y="54"/>
                  </a:lnTo>
                  <a:lnTo>
                    <a:pt x="10" y="54"/>
                  </a:lnTo>
                  <a:lnTo>
                    <a:pt x="10" y="50"/>
                  </a:lnTo>
                  <a:lnTo>
                    <a:pt x="10" y="44"/>
                  </a:lnTo>
                  <a:lnTo>
                    <a:pt x="14" y="40"/>
                  </a:lnTo>
                  <a:lnTo>
                    <a:pt x="14" y="34"/>
                  </a:lnTo>
                  <a:lnTo>
                    <a:pt x="14" y="30"/>
                  </a:lnTo>
                  <a:lnTo>
                    <a:pt x="20" y="30"/>
                  </a:lnTo>
                  <a:lnTo>
                    <a:pt x="24" y="24"/>
                  </a:lnTo>
                  <a:lnTo>
                    <a:pt x="60" y="14"/>
                  </a:lnTo>
                  <a:lnTo>
                    <a:pt x="80" y="10"/>
                  </a:lnTo>
                  <a:lnTo>
                    <a:pt x="84" y="4"/>
                  </a:lnTo>
                  <a:lnTo>
                    <a:pt x="90" y="4"/>
                  </a:lnTo>
                  <a:lnTo>
                    <a:pt x="120" y="0"/>
                  </a:lnTo>
                  <a:lnTo>
                    <a:pt x="130" y="0"/>
                  </a:lnTo>
                  <a:lnTo>
                    <a:pt x="134" y="0"/>
                  </a:lnTo>
                  <a:lnTo>
                    <a:pt x="134" y="4"/>
                  </a:lnTo>
                  <a:lnTo>
                    <a:pt x="134" y="10"/>
                  </a:lnTo>
                  <a:lnTo>
                    <a:pt x="134" y="14"/>
                  </a:lnTo>
                  <a:lnTo>
                    <a:pt x="134" y="20"/>
                  </a:lnTo>
                  <a:lnTo>
                    <a:pt x="140" y="24"/>
                  </a:lnTo>
                  <a:lnTo>
                    <a:pt x="144" y="30"/>
                  </a:lnTo>
                  <a:lnTo>
                    <a:pt x="144" y="34"/>
                  </a:lnTo>
                  <a:lnTo>
                    <a:pt x="144" y="40"/>
                  </a:lnTo>
                  <a:lnTo>
                    <a:pt x="144" y="44"/>
                  </a:lnTo>
                  <a:lnTo>
                    <a:pt x="154" y="44"/>
                  </a:lnTo>
                  <a:lnTo>
                    <a:pt x="154" y="50"/>
                  </a:lnTo>
                  <a:lnTo>
                    <a:pt x="160" y="50"/>
                  </a:lnTo>
                  <a:lnTo>
                    <a:pt x="160" y="54"/>
                  </a:lnTo>
                  <a:lnTo>
                    <a:pt x="164" y="54"/>
                  </a:lnTo>
                  <a:lnTo>
                    <a:pt x="164" y="60"/>
                  </a:lnTo>
                  <a:lnTo>
                    <a:pt x="170" y="60"/>
                  </a:lnTo>
                  <a:lnTo>
                    <a:pt x="170" y="64"/>
                  </a:lnTo>
                  <a:lnTo>
                    <a:pt x="170" y="70"/>
                  </a:lnTo>
                  <a:lnTo>
                    <a:pt x="170" y="74"/>
                  </a:lnTo>
                  <a:lnTo>
                    <a:pt x="170" y="80"/>
                  </a:lnTo>
                  <a:lnTo>
                    <a:pt x="170" y="84"/>
                  </a:lnTo>
                  <a:lnTo>
                    <a:pt x="170" y="90"/>
                  </a:lnTo>
                  <a:lnTo>
                    <a:pt x="164" y="84"/>
                  </a:lnTo>
                  <a:lnTo>
                    <a:pt x="164" y="90"/>
                  </a:lnTo>
                  <a:lnTo>
                    <a:pt x="164" y="94"/>
                  </a:lnTo>
                  <a:lnTo>
                    <a:pt x="160" y="94"/>
                  </a:lnTo>
                  <a:lnTo>
                    <a:pt x="154" y="94"/>
                  </a:lnTo>
                  <a:lnTo>
                    <a:pt x="154" y="100"/>
                  </a:lnTo>
                  <a:lnTo>
                    <a:pt x="154" y="110"/>
                  </a:lnTo>
                  <a:lnTo>
                    <a:pt x="164" y="110"/>
                  </a:lnTo>
                  <a:lnTo>
                    <a:pt x="164" y="114"/>
                  </a:lnTo>
                  <a:lnTo>
                    <a:pt x="164" y="120"/>
                  </a:lnTo>
                  <a:lnTo>
                    <a:pt x="170" y="120"/>
                  </a:lnTo>
                  <a:lnTo>
                    <a:pt x="170" y="124"/>
                  </a:lnTo>
                  <a:lnTo>
                    <a:pt x="164" y="124"/>
                  </a:lnTo>
                  <a:lnTo>
                    <a:pt x="164" y="130"/>
                  </a:lnTo>
                  <a:lnTo>
                    <a:pt x="160" y="130"/>
                  </a:lnTo>
                  <a:lnTo>
                    <a:pt x="160" y="134"/>
                  </a:lnTo>
                  <a:lnTo>
                    <a:pt x="164" y="134"/>
                  </a:lnTo>
                  <a:lnTo>
                    <a:pt x="164" y="140"/>
                  </a:lnTo>
                  <a:lnTo>
                    <a:pt x="164" y="144"/>
                  </a:lnTo>
                  <a:lnTo>
                    <a:pt x="160" y="144"/>
                  </a:lnTo>
                  <a:lnTo>
                    <a:pt x="160" y="150"/>
                  </a:lnTo>
                  <a:lnTo>
                    <a:pt x="160" y="154"/>
                  </a:lnTo>
                  <a:lnTo>
                    <a:pt x="160" y="160"/>
                  </a:lnTo>
                  <a:lnTo>
                    <a:pt x="164" y="160"/>
                  </a:lnTo>
                  <a:lnTo>
                    <a:pt x="164" y="164"/>
                  </a:lnTo>
                  <a:lnTo>
                    <a:pt x="170" y="170"/>
                  </a:lnTo>
                  <a:lnTo>
                    <a:pt x="170" y="174"/>
                  </a:lnTo>
                  <a:lnTo>
                    <a:pt x="164" y="174"/>
                  </a:lnTo>
                  <a:lnTo>
                    <a:pt x="164" y="180"/>
                  </a:lnTo>
                  <a:lnTo>
                    <a:pt x="164" y="184"/>
                  </a:lnTo>
                  <a:lnTo>
                    <a:pt x="170" y="184"/>
                  </a:lnTo>
                  <a:lnTo>
                    <a:pt x="164" y="188"/>
                  </a:lnTo>
                  <a:lnTo>
                    <a:pt x="164" y="194"/>
                  </a:lnTo>
                  <a:lnTo>
                    <a:pt x="160" y="194"/>
                  </a:lnTo>
                  <a:lnTo>
                    <a:pt x="160" y="198"/>
                  </a:lnTo>
                  <a:lnTo>
                    <a:pt x="160" y="204"/>
                  </a:lnTo>
                  <a:lnTo>
                    <a:pt x="154" y="204"/>
                  </a:lnTo>
                  <a:lnTo>
                    <a:pt x="150" y="208"/>
                  </a:lnTo>
                  <a:lnTo>
                    <a:pt x="150" y="214"/>
                  </a:lnTo>
                  <a:lnTo>
                    <a:pt x="144" y="214"/>
                  </a:lnTo>
                  <a:lnTo>
                    <a:pt x="144" y="218"/>
                  </a:lnTo>
                  <a:lnTo>
                    <a:pt x="140" y="218"/>
                  </a:lnTo>
                  <a:lnTo>
                    <a:pt x="140" y="224"/>
                  </a:lnTo>
                  <a:lnTo>
                    <a:pt x="134" y="224"/>
                  </a:lnTo>
                  <a:lnTo>
                    <a:pt x="134" y="228"/>
                  </a:lnTo>
                  <a:lnTo>
                    <a:pt x="134" y="234"/>
                  </a:lnTo>
                  <a:lnTo>
                    <a:pt x="134" y="238"/>
                  </a:lnTo>
                  <a:lnTo>
                    <a:pt x="134" y="244"/>
                  </a:lnTo>
                  <a:lnTo>
                    <a:pt x="100" y="244"/>
                  </a:lnTo>
                  <a:lnTo>
                    <a:pt x="94" y="244"/>
                  </a:lnTo>
                  <a:lnTo>
                    <a:pt x="90" y="244"/>
                  </a:lnTo>
                  <a:lnTo>
                    <a:pt x="90" y="238"/>
                  </a:lnTo>
                  <a:lnTo>
                    <a:pt x="84" y="238"/>
                  </a:lnTo>
                  <a:lnTo>
                    <a:pt x="84" y="234"/>
                  </a:lnTo>
                  <a:lnTo>
                    <a:pt x="84" y="228"/>
                  </a:lnTo>
                  <a:lnTo>
                    <a:pt x="84" y="224"/>
                  </a:lnTo>
                  <a:lnTo>
                    <a:pt x="80" y="224"/>
                  </a:lnTo>
                  <a:lnTo>
                    <a:pt x="80" y="218"/>
                  </a:lnTo>
                  <a:lnTo>
                    <a:pt x="80" y="214"/>
                  </a:lnTo>
                  <a:lnTo>
                    <a:pt x="74" y="214"/>
                  </a:lnTo>
                  <a:lnTo>
                    <a:pt x="74" y="208"/>
                  </a:lnTo>
                  <a:lnTo>
                    <a:pt x="74" y="204"/>
                  </a:lnTo>
                  <a:lnTo>
                    <a:pt x="74" y="198"/>
                  </a:lnTo>
                  <a:lnTo>
                    <a:pt x="74" y="194"/>
                  </a:lnTo>
                  <a:lnTo>
                    <a:pt x="74" y="188"/>
                  </a:lnTo>
                  <a:lnTo>
                    <a:pt x="70" y="188"/>
                  </a:lnTo>
                  <a:lnTo>
                    <a:pt x="70" y="184"/>
                  </a:lnTo>
                  <a:lnTo>
                    <a:pt x="64" y="184"/>
                  </a:lnTo>
                  <a:lnTo>
                    <a:pt x="64" y="180"/>
                  </a:lnTo>
                  <a:lnTo>
                    <a:pt x="64" y="174"/>
                  </a:lnTo>
                  <a:lnTo>
                    <a:pt x="60" y="174"/>
                  </a:lnTo>
                  <a:lnTo>
                    <a:pt x="54" y="174"/>
                  </a:lnTo>
                  <a:lnTo>
                    <a:pt x="54" y="170"/>
                  </a:lnTo>
                  <a:lnTo>
                    <a:pt x="50" y="170"/>
                  </a:lnTo>
                  <a:lnTo>
                    <a:pt x="44" y="170"/>
                  </a:lnTo>
                  <a:lnTo>
                    <a:pt x="40" y="170"/>
                  </a:lnTo>
                  <a:lnTo>
                    <a:pt x="40" y="164"/>
                  </a:lnTo>
                  <a:lnTo>
                    <a:pt x="34" y="160"/>
                  </a:lnTo>
                  <a:lnTo>
                    <a:pt x="30" y="160"/>
                  </a:lnTo>
                  <a:lnTo>
                    <a:pt x="30" y="154"/>
                  </a:lnTo>
                  <a:lnTo>
                    <a:pt x="30" y="150"/>
                  </a:lnTo>
                  <a:lnTo>
                    <a:pt x="24" y="150"/>
                  </a:lnTo>
                  <a:lnTo>
                    <a:pt x="24" y="144"/>
                  </a:lnTo>
                  <a:lnTo>
                    <a:pt x="24" y="140"/>
                  </a:lnTo>
                  <a:lnTo>
                    <a:pt x="20" y="134"/>
                  </a:lnTo>
                  <a:lnTo>
                    <a:pt x="20" y="130"/>
                  </a:lnTo>
                  <a:lnTo>
                    <a:pt x="14" y="130"/>
                  </a:lnTo>
                  <a:lnTo>
                    <a:pt x="14" y="124"/>
                  </a:lnTo>
                  <a:lnTo>
                    <a:pt x="10" y="124"/>
                  </a:lnTo>
                  <a:lnTo>
                    <a:pt x="10" y="120"/>
                  </a:lnTo>
                  <a:lnTo>
                    <a:pt x="10" y="114"/>
                  </a:lnTo>
                  <a:lnTo>
                    <a:pt x="10" y="110"/>
                  </a:lnTo>
                  <a:lnTo>
                    <a:pt x="4" y="110"/>
                  </a:lnTo>
                  <a:lnTo>
                    <a:pt x="4" y="104"/>
                  </a:lnTo>
                  <a:lnTo>
                    <a:pt x="4" y="100"/>
                  </a:lnTo>
                  <a:lnTo>
                    <a:pt x="4" y="94"/>
                  </a:lnTo>
                  <a:lnTo>
                    <a:pt x="4" y="90"/>
                  </a:lnTo>
                  <a:lnTo>
                    <a:pt x="0" y="90"/>
                  </a:lnTo>
                  <a:lnTo>
                    <a:pt x="0" y="84"/>
                  </a:lnTo>
                  <a:lnTo>
                    <a:pt x="4" y="80"/>
                  </a:lnTo>
                  <a:lnTo>
                    <a:pt x="0" y="80"/>
                  </a:lnTo>
                  <a:lnTo>
                    <a:pt x="0" y="74"/>
                  </a:lnTo>
                  <a:lnTo>
                    <a:pt x="0" y="70"/>
                  </a:lnTo>
                  <a:lnTo>
                    <a:pt x="4" y="70"/>
                  </a:lnTo>
                  <a:lnTo>
                    <a:pt x="4" y="64"/>
                  </a:lnTo>
                  <a:lnTo>
                    <a:pt x="4" y="6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7" name="Freeform 244">
              <a:extLst>
                <a:ext uri="{FF2B5EF4-FFF2-40B4-BE49-F238E27FC236}">
                  <a16:creationId xmlns:a16="http://schemas.microsoft.com/office/drawing/2014/main" id="{043A3B0A-A39E-D1CE-B162-89ADFE137A9A}"/>
                </a:ext>
              </a:extLst>
            </p:cNvPr>
            <p:cNvSpPr>
              <a:spLocks/>
            </p:cNvSpPr>
            <p:nvPr/>
          </p:nvSpPr>
          <p:spPr bwMode="auto">
            <a:xfrm>
              <a:off x="3111500" y="2736850"/>
              <a:ext cx="466725" cy="228600"/>
            </a:xfrm>
            <a:custGeom>
              <a:avLst/>
              <a:gdLst>
                <a:gd name="T0" fmla="*/ 6350 w 294"/>
                <a:gd name="T1" fmla="*/ 133350 h 144"/>
                <a:gd name="T2" fmla="*/ 15875 w 294"/>
                <a:gd name="T3" fmla="*/ 127000 h 144"/>
                <a:gd name="T4" fmla="*/ 31750 w 294"/>
                <a:gd name="T5" fmla="*/ 127000 h 144"/>
                <a:gd name="T6" fmla="*/ 85725 w 294"/>
                <a:gd name="T7" fmla="*/ 117475 h 144"/>
                <a:gd name="T8" fmla="*/ 85725 w 294"/>
                <a:gd name="T9" fmla="*/ 101600 h 144"/>
                <a:gd name="T10" fmla="*/ 95250 w 294"/>
                <a:gd name="T11" fmla="*/ 95250 h 144"/>
                <a:gd name="T12" fmla="*/ 101600 w 294"/>
                <a:gd name="T13" fmla="*/ 85725 h 144"/>
                <a:gd name="T14" fmla="*/ 111125 w 294"/>
                <a:gd name="T15" fmla="*/ 79375 h 144"/>
                <a:gd name="T16" fmla="*/ 117475 w 294"/>
                <a:gd name="T17" fmla="*/ 63500 h 144"/>
                <a:gd name="T18" fmla="*/ 127000 w 294"/>
                <a:gd name="T19" fmla="*/ 53975 h 144"/>
                <a:gd name="T20" fmla="*/ 133350 w 294"/>
                <a:gd name="T21" fmla="*/ 47625 h 144"/>
                <a:gd name="T22" fmla="*/ 142875 w 294"/>
                <a:gd name="T23" fmla="*/ 31750 h 144"/>
                <a:gd name="T24" fmla="*/ 133350 w 294"/>
                <a:gd name="T25" fmla="*/ 25400 h 144"/>
                <a:gd name="T26" fmla="*/ 142875 w 294"/>
                <a:gd name="T27" fmla="*/ 15875 h 144"/>
                <a:gd name="T28" fmla="*/ 133350 w 294"/>
                <a:gd name="T29" fmla="*/ 0 h 144"/>
                <a:gd name="T30" fmla="*/ 228600 w 294"/>
                <a:gd name="T31" fmla="*/ 0 h 144"/>
                <a:gd name="T32" fmla="*/ 285750 w 294"/>
                <a:gd name="T33" fmla="*/ 0 h 144"/>
                <a:gd name="T34" fmla="*/ 292100 w 294"/>
                <a:gd name="T35" fmla="*/ 9525 h 144"/>
                <a:gd name="T36" fmla="*/ 339725 w 294"/>
                <a:gd name="T37" fmla="*/ 25400 h 144"/>
                <a:gd name="T38" fmla="*/ 396875 w 294"/>
                <a:gd name="T39" fmla="*/ 38100 h 144"/>
                <a:gd name="T40" fmla="*/ 396875 w 294"/>
                <a:gd name="T41" fmla="*/ 53975 h 144"/>
                <a:gd name="T42" fmla="*/ 403225 w 294"/>
                <a:gd name="T43" fmla="*/ 53975 h 144"/>
                <a:gd name="T44" fmla="*/ 412750 w 294"/>
                <a:gd name="T45" fmla="*/ 63500 h 144"/>
                <a:gd name="T46" fmla="*/ 419100 w 294"/>
                <a:gd name="T47" fmla="*/ 69850 h 144"/>
                <a:gd name="T48" fmla="*/ 434975 w 294"/>
                <a:gd name="T49" fmla="*/ 69850 h 144"/>
                <a:gd name="T50" fmla="*/ 434975 w 294"/>
                <a:gd name="T51" fmla="*/ 69850 h 144"/>
                <a:gd name="T52" fmla="*/ 450850 w 294"/>
                <a:gd name="T53" fmla="*/ 69850 h 144"/>
                <a:gd name="T54" fmla="*/ 450850 w 294"/>
                <a:gd name="T55" fmla="*/ 85725 h 144"/>
                <a:gd name="T56" fmla="*/ 460375 w 294"/>
                <a:gd name="T57" fmla="*/ 95250 h 144"/>
                <a:gd name="T58" fmla="*/ 450850 w 294"/>
                <a:gd name="T59" fmla="*/ 101600 h 144"/>
                <a:gd name="T60" fmla="*/ 428625 w 294"/>
                <a:gd name="T61" fmla="*/ 142875 h 144"/>
                <a:gd name="T62" fmla="*/ 419100 w 294"/>
                <a:gd name="T63" fmla="*/ 196850 h 144"/>
                <a:gd name="T64" fmla="*/ 419100 w 294"/>
                <a:gd name="T65" fmla="*/ 212725 h 144"/>
                <a:gd name="T66" fmla="*/ 412750 w 294"/>
                <a:gd name="T67" fmla="*/ 228600 h 144"/>
                <a:gd name="T68" fmla="*/ 339725 w 294"/>
                <a:gd name="T69" fmla="*/ 228600 h 144"/>
                <a:gd name="T70" fmla="*/ 317500 w 294"/>
                <a:gd name="T71" fmla="*/ 228600 h 144"/>
                <a:gd name="T72" fmla="*/ 301625 w 294"/>
                <a:gd name="T73" fmla="*/ 222250 h 144"/>
                <a:gd name="T74" fmla="*/ 254000 w 294"/>
                <a:gd name="T75" fmla="*/ 212725 h 144"/>
                <a:gd name="T76" fmla="*/ 165100 w 294"/>
                <a:gd name="T77" fmla="*/ 212725 h 144"/>
                <a:gd name="T78" fmla="*/ 149225 w 294"/>
                <a:gd name="T79" fmla="*/ 196850 h 144"/>
                <a:gd name="T80" fmla="*/ 127000 w 294"/>
                <a:gd name="T81" fmla="*/ 190500 h 144"/>
                <a:gd name="T82" fmla="*/ 79375 w 294"/>
                <a:gd name="T83" fmla="*/ 190500 h 144"/>
                <a:gd name="T84" fmla="*/ 63500 w 294"/>
                <a:gd name="T85" fmla="*/ 190500 h 144"/>
                <a:gd name="T86" fmla="*/ 53975 w 294"/>
                <a:gd name="T87" fmla="*/ 196850 h 144"/>
                <a:gd name="T88" fmla="*/ 38100 w 294"/>
                <a:gd name="T89" fmla="*/ 196850 h 144"/>
                <a:gd name="T90" fmla="*/ 31750 w 294"/>
                <a:gd name="T91" fmla="*/ 206375 h 144"/>
                <a:gd name="T92" fmla="*/ 22225 w 294"/>
                <a:gd name="T93" fmla="*/ 212725 h 144"/>
                <a:gd name="T94" fmla="*/ 15875 w 294"/>
                <a:gd name="T95" fmla="*/ 212725 h 144"/>
                <a:gd name="T96" fmla="*/ 15875 w 294"/>
                <a:gd name="T97" fmla="*/ 196850 h 144"/>
                <a:gd name="T98" fmla="*/ 15875 w 294"/>
                <a:gd name="T99" fmla="*/ 180975 h 144"/>
                <a:gd name="T100" fmla="*/ 6350 w 294"/>
                <a:gd name="T101" fmla="*/ 174625 h 144"/>
                <a:gd name="T102" fmla="*/ 6350 w 294"/>
                <a:gd name="T103" fmla="*/ 158750 h 144"/>
                <a:gd name="T104" fmla="*/ 0 w 294"/>
                <a:gd name="T105" fmla="*/ 149225 h 144"/>
                <a:gd name="T106" fmla="*/ 0 w 294"/>
                <a:gd name="T107" fmla="*/ 133350 h 1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94"/>
                <a:gd name="T163" fmla="*/ 0 h 144"/>
                <a:gd name="T164" fmla="*/ 294 w 294"/>
                <a:gd name="T165" fmla="*/ 144 h 1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94" h="144">
                  <a:moveTo>
                    <a:pt x="0" y="84"/>
                  </a:moveTo>
                  <a:lnTo>
                    <a:pt x="4" y="84"/>
                  </a:lnTo>
                  <a:lnTo>
                    <a:pt x="10" y="84"/>
                  </a:lnTo>
                  <a:lnTo>
                    <a:pt x="10" y="80"/>
                  </a:lnTo>
                  <a:lnTo>
                    <a:pt x="14" y="80"/>
                  </a:lnTo>
                  <a:lnTo>
                    <a:pt x="20" y="80"/>
                  </a:lnTo>
                  <a:lnTo>
                    <a:pt x="54" y="80"/>
                  </a:lnTo>
                  <a:lnTo>
                    <a:pt x="54" y="74"/>
                  </a:lnTo>
                  <a:lnTo>
                    <a:pt x="54" y="70"/>
                  </a:lnTo>
                  <a:lnTo>
                    <a:pt x="54" y="64"/>
                  </a:lnTo>
                  <a:lnTo>
                    <a:pt x="54" y="60"/>
                  </a:lnTo>
                  <a:lnTo>
                    <a:pt x="60" y="60"/>
                  </a:lnTo>
                  <a:lnTo>
                    <a:pt x="60" y="54"/>
                  </a:lnTo>
                  <a:lnTo>
                    <a:pt x="64" y="54"/>
                  </a:lnTo>
                  <a:lnTo>
                    <a:pt x="64" y="50"/>
                  </a:lnTo>
                  <a:lnTo>
                    <a:pt x="70" y="50"/>
                  </a:lnTo>
                  <a:lnTo>
                    <a:pt x="70" y="44"/>
                  </a:lnTo>
                  <a:lnTo>
                    <a:pt x="74" y="40"/>
                  </a:lnTo>
                  <a:lnTo>
                    <a:pt x="80" y="40"/>
                  </a:lnTo>
                  <a:lnTo>
                    <a:pt x="80" y="34"/>
                  </a:lnTo>
                  <a:lnTo>
                    <a:pt x="80" y="30"/>
                  </a:lnTo>
                  <a:lnTo>
                    <a:pt x="84" y="30"/>
                  </a:lnTo>
                  <a:lnTo>
                    <a:pt x="84" y="24"/>
                  </a:lnTo>
                  <a:lnTo>
                    <a:pt x="90" y="20"/>
                  </a:lnTo>
                  <a:lnTo>
                    <a:pt x="84" y="20"/>
                  </a:lnTo>
                  <a:lnTo>
                    <a:pt x="84" y="16"/>
                  </a:lnTo>
                  <a:lnTo>
                    <a:pt x="84" y="10"/>
                  </a:lnTo>
                  <a:lnTo>
                    <a:pt x="90" y="10"/>
                  </a:lnTo>
                  <a:lnTo>
                    <a:pt x="90" y="6"/>
                  </a:lnTo>
                  <a:lnTo>
                    <a:pt x="84" y="0"/>
                  </a:lnTo>
                  <a:lnTo>
                    <a:pt x="110" y="0"/>
                  </a:lnTo>
                  <a:lnTo>
                    <a:pt x="144" y="0"/>
                  </a:lnTo>
                  <a:lnTo>
                    <a:pt x="154" y="0"/>
                  </a:lnTo>
                  <a:lnTo>
                    <a:pt x="180" y="0"/>
                  </a:lnTo>
                  <a:lnTo>
                    <a:pt x="184" y="0"/>
                  </a:lnTo>
                  <a:lnTo>
                    <a:pt x="184" y="6"/>
                  </a:lnTo>
                  <a:lnTo>
                    <a:pt x="184" y="16"/>
                  </a:lnTo>
                  <a:lnTo>
                    <a:pt x="214" y="16"/>
                  </a:lnTo>
                  <a:lnTo>
                    <a:pt x="250" y="16"/>
                  </a:lnTo>
                  <a:lnTo>
                    <a:pt x="250" y="24"/>
                  </a:lnTo>
                  <a:lnTo>
                    <a:pt x="250" y="30"/>
                  </a:lnTo>
                  <a:lnTo>
                    <a:pt x="250" y="34"/>
                  </a:lnTo>
                  <a:lnTo>
                    <a:pt x="254" y="30"/>
                  </a:lnTo>
                  <a:lnTo>
                    <a:pt x="254" y="34"/>
                  </a:lnTo>
                  <a:lnTo>
                    <a:pt x="260" y="34"/>
                  </a:lnTo>
                  <a:lnTo>
                    <a:pt x="260" y="40"/>
                  </a:lnTo>
                  <a:lnTo>
                    <a:pt x="260" y="44"/>
                  </a:lnTo>
                  <a:lnTo>
                    <a:pt x="264" y="44"/>
                  </a:lnTo>
                  <a:lnTo>
                    <a:pt x="270" y="44"/>
                  </a:lnTo>
                  <a:lnTo>
                    <a:pt x="274" y="44"/>
                  </a:lnTo>
                  <a:lnTo>
                    <a:pt x="274" y="50"/>
                  </a:lnTo>
                  <a:lnTo>
                    <a:pt x="274" y="44"/>
                  </a:lnTo>
                  <a:lnTo>
                    <a:pt x="280" y="44"/>
                  </a:lnTo>
                  <a:lnTo>
                    <a:pt x="284" y="44"/>
                  </a:lnTo>
                  <a:lnTo>
                    <a:pt x="284" y="50"/>
                  </a:lnTo>
                  <a:lnTo>
                    <a:pt x="284" y="54"/>
                  </a:lnTo>
                  <a:lnTo>
                    <a:pt x="290" y="54"/>
                  </a:lnTo>
                  <a:lnTo>
                    <a:pt x="290" y="60"/>
                  </a:lnTo>
                  <a:lnTo>
                    <a:pt x="294" y="60"/>
                  </a:lnTo>
                  <a:lnTo>
                    <a:pt x="284" y="64"/>
                  </a:lnTo>
                  <a:lnTo>
                    <a:pt x="270" y="84"/>
                  </a:lnTo>
                  <a:lnTo>
                    <a:pt x="270" y="90"/>
                  </a:lnTo>
                  <a:lnTo>
                    <a:pt x="270" y="94"/>
                  </a:lnTo>
                  <a:lnTo>
                    <a:pt x="264" y="124"/>
                  </a:lnTo>
                  <a:lnTo>
                    <a:pt x="264" y="130"/>
                  </a:lnTo>
                  <a:lnTo>
                    <a:pt x="264" y="134"/>
                  </a:lnTo>
                  <a:lnTo>
                    <a:pt x="264" y="144"/>
                  </a:lnTo>
                  <a:lnTo>
                    <a:pt x="260" y="144"/>
                  </a:lnTo>
                  <a:lnTo>
                    <a:pt x="224" y="144"/>
                  </a:lnTo>
                  <a:lnTo>
                    <a:pt x="214" y="144"/>
                  </a:lnTo>
                  <a:lnTo>
                    <a:pt x="210" y="144"/>
                  </a:lnTo>
                  <a:lnTo>
                    <a:pt x="200" y="144"/>
                  </a:lnTo>
                  <a:lnTo>
                    <a:pt x="194" y="140"/>
                  </a:lnTo>
                  <a:lnTo>
                    <a:pt x="190" y="140"/>
                  </a:lnTo>
                  <a:lnTo>
                    <a:pt x="180" y="140"/>
                  </a:lnTo>
                  <a:lnTo>
                    <a:pt x="160" y="134"/>
                  </a:lnTo>
                  <a:lnTo>
                    <a:pt x="144" y="134"/>
                  </a:lnTo>
                  <a:lnTo>
                    <a:pt x="104" y="134"/>
                  </a:lnTo>
                  <a:lnTo>
                    <a:pt x="94" y="134"/>
                  </a:lnTo>
                  <a:lnTo>
                    <a:pt x="94" y="124"/>
                  </a:lnTo>
                  <a:lnTo>
                    <a:pt x="80" y="124"/>
                  </a:lnTo>
                  <a:lnTo>
                    <a:pt x="80" y="120"/>
                  </a:lnTo>
                  <a:lnTo>
                    <a:pt x="74" y="120"/>
                  </a:lnTo>
                  <a:lnTo>
                    <a:pt x="50" y="120"/>
                  </a:lnTo>
                  <a:lnTo>
                    <a:pt x="44" y="120"/>
                  </a:lnTo>
                  <a:lnTo>
                    <a:pt x="40" y="120"/>
                  </a:lnTo>
                  <a:lnTo>
                    <a:pt x="40" y="124"/>
                  </a:lnTo>
                  <a:lnTo>
                    <a:pt x="34" y="124"/>
                  </a:lnTo>
                  <a:lnTo>
                    <a:pt x="30" y="124"/>
                  </a:lnTo>
                  <a:lnTo>
                    <a:pt x="24" y="124"/>
                  </a:lnTo>
                  <a:lnTo>
                    <a:pt x="24" y="130"/>
                  </a:lnTo>
                  <a:lnTo>
                    <a:pt x="20" y="130"/>
                  </a:lnTo>
                  <a:lnTo>
                    <a:pt x="20" y="134"/>
                  </a:lnTo>
                  <a:lnTo>
                    <a:pt x="14" y="134"/>
                  </a:lnTo>
                  <a:lnTo>
                    <a:pt x="10" y="140"/>
                  </a:lnTo>
                  <a:lnTo>
                    <a:pt x="10" y="134"/>
                  </a:lnTo>
                  <a:lnTo>
                    <a:pt x="10" y="130"/>
                  </a:lnTo>
                  <a:lnTo>
                    <a:pt x="10" y="124"/>
                  </a:lnTo>
                  <a:lnTo>
                    <a:pt x="10" y="120"/>
                  </a:lnTo>
                  <a:lnTo>
                    <a:pt x="10" y="114"/>
                  </a:lnTo>
                  <a:lnTo>
                    <a:pt x="4" y="114"/>
                  </a:lnTo>
                  <a:lnTo>
                    <a:pt x="4" y="110"/>
                  </a:lnTo>
                  <a:lnTo>
                    <a:pt x="4" y="104"/>
                  </a:lnTo>
                  <a:lnTo>
                    <a:pt x="4" y="100"/>
                  </a:lnTo>
                  <a:lnTo>
                    <a:pt x="4" y="94"/>
                  </a:lnTo>
                  <a:lnTo>
                    <a:pt x="0" y="94"/>
                  </a:lnTo>
                  <a:lnTo>
                    <a:pt x="0" y="90"/>
                  </a:lnTo>
                  <a:lnTo>
                    <a:pt x="0" y="84"/>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8" name="Freeform 248">
              <a:extLst>
                <a:ext uri="{FF2B5EF4-FFF2-40B4-BE49-F238E27FC236}">
                  <a16:creationId xmlns:a16="http://schemas.microsoft.com/office/drawing/2014/main" id="{1560852F-2920-093C-6B66-BEF20EB8CDEF}"/>
                </a:ext>
              </a:extLst>
            </p:cNvPr>
            <p:cNvSpPr>
              <a:spLocks/>
            </p:cNvSpPr>
            <p:nvPr/>
          </p:nvSpPr>
          <p:spPr bwMode="auto">
            <a:xfrm>
              <a:off x="3530600" y="2619375"/>
              <a:ext cx="349250" cy="355600"/>
            </a:xfrm>
            <a:custGeom>
              <a:avLst/>
              <a:gdLst>
                <a:gd name="T0" fmla="*/ 31750 w 220"/>
                <a:gd name="T1" fmla="*/ 219075 h 224"/>
                <a:gd name="T2" fmla="*/ 41275 w 220"/>
                <a:gd name="T3" fmla="*/ 212725 h 224"/>
                <a:gd name="T4" fmla="*/ 31750 w 220"/>
                <a:gd name="T5" fmla="*/ 203200 h 224"/>
                <a:gd name="T6" fmla="*/ 31750 w 220"/>
                <a:gd name="T7" fmla="*/ 187325 h 224"/>
                <a:gd name="T8" fmla="*/ 63500 w 220"/>
                <a:gd name="T9" fmla="*/ 165100 h 224"/>
                <a:gd name="T10" fmla="*/ 79375 w 220"/>
                <a:gd name="T11" fmla="*/ 149225 h 224"/>
                <a:gd name="T12" fmla="*/ 95250 w 220"/>
                <a:gd name="T13" fmla="*/ 142875 h 224"/>
                <a:gd name="T14" fmla="*/ 101600 w 220"/>
                <a:gd name="T15" fmla="*/ 111125 h 224"/>
                <a:gd name="T16" fmla="*/ 142875 w 220"/>
                <a:gd name="T17" fmla="*/ 95250 h 224"/>
                <a:gd name="T18" fmla="*/ 158750 w 220"/>
                <a:gd name="T19" fmla="*/ 63500 h 224"/>
                <a:gd name="T20" fmla="*/ 174625 w 220"/>
                <a:gd name="T21" fmla="*/ 53975 h 224"/>
                <a:gd name="T22" fmla="*/ 222250 w 220"/>
                <a:gd name="T23" fmla="*/ 0 h 224"/>
                <a:gd name="T24" fmla="*/ 228600 w 220"/>
                <a:gd name="T25" fmla="*/ 15875 h 224"/>
                <a:gd name="T26" fmla="*/ 238125 w 220"/>
                <a:gd name="T27" fmla="*/ 22225 h 224"/>
                <a:gd name="T28" fmla="*/ 238125 w 220"/>
                <a:gd name="T29" fmla="*/ 38100 h 224"/>
                <a:gd name="T30" fmla="*/ 244475 w 220"/>
                <a:gd name="T31" fmla="*/ 47625 h 224"/>
                <a:gd name="T32" fmla="*/ 254000 w 220"/>
                <a:gd name="T33" fmla="*/ 53975 h 224"/>
                <a:gd name="T34" fmla="*/ 260350 w 220"/>
                <a:gd name="T35" fmla="*/ 69850 h 224"/>
                <a:gd name="T36" fmla="*/ 276225 w 220"/>
                <a:gd name="T37" fmla="*/ 69850 h 224"/>
                <a:gd name="T38" fmla="*/ 276225 w 220"/>
                <a:gd name="T39" fmla="*/ 85725 h 224"/>
                <a:gd name="T40" fmla="*/ 285750 w 220"/>
                <a:gd name="T41" fmla="*/ 85725 h 224"/>
                <a:gd name="T42" fmla="*/ 292100 w 220"/>
                <a:gd name="T43" fmla="*/ 95250 h 224"/>
                <a:gd name="T44" fmla="*/ 285750 w 220"/>
                <a:gd name="T45" fmla="*/ 101600 h 224"/>
                <a:gd name="T46" fmla="*/ 292100 w 220"/>
                <a:gd name="T47" fmla="*/ 111125 h 224"/>
                <a:gd name="T48" fmla="*/ 301625 w 220"/>
                <a:gd name="T49" fmla="*/ 117475 h 224"/>
                <a:gd name="T50" fmla="*/ 292100 w 220"/>
                <a:gd name="T51" fmla="*/ 127000 h 224"/>
                <a:gd name="T52" fmla="*/ 292100 w 220"/>
                <a:gd name="T53" fmla="*/ 142875 h 224"/>
                <a:gd name="T54" fmla="*/ 301625 w 220"/>
                <a:gd name="T55" fmla="*/ 149225 h 224"/>
                <a:gd name="T56" fmla="*/ 317500 w 220"/>
                <a:gd name="T57" fmla="*/ 149225 h 224"/>
                <a:gd name="T58" fmla="*/ 317500 w 220"/>
                <a:gd name="T59" fmla="*/ 165100 h 224"/>
                <a:gd name="T60" fmla="*/ 317500 w 220"/>
                <a:gd name="T61" fmla="*/ 180975 h 224"/>
                <a:gd name="T62" fmla="*/ 323850 w 220"/>
                <a:gd name="T63" fmla="*/ 196850 h 224"/>
                <a:gd name="T64" fmla="*/ 323850 w 220"/>
                <a:gd name="T65" fmla="*/ 203200 h 224"/>
                <a:gd name="T66" fmla="*/ 323850 w 220"/>
                <a:gd name="T67" fmla="*/ 219075 h 224"/>
                <a:gd name="T68" fmla="*/ 323850 w 220"/>
                <a:gd name="T69" fmla="*/ 234950 h 224"/>
                <a:gd name="T70" fmla="*/ 333375 w 220"/>
                <a:gd name="T71" fmla="*/ 244475 h 224"/>
                <a:gd name="T72" fmla="*/ 339725 w 220"/>
                <a:gd name="T73" fmla="*/ 250825 h 224"/>
                <a:gd name="T74" fmla="*/ 349250 w 220"/>
                <a:gd name="T75" fmla="*/ 260350 h 224"/>
                <a:gd name="T76" fmla="*/ 349250 w 220"/>
                <a:gd name="T77" fmla="*/ 266700 h 224"/>
                <a:gd name="T78" fmla="*/ 339725 w 220"/>
                <a:gd name="T79" fmla="*/ 276225 h 224"/>
                <a:gd name="T80" fmla="*/ 333375 w 220"/>
                <a:gd name="T81" fmla="*/ 282575 h 224"/>
                <a:gd name="T82" fmla="*/ 333375 w 220"/>
                <a:gd name="T83" fmla="*/ 298450 h 224"/>
                <a:gd name="T84" fmla="*/ 333375 w 220"/>
                <a:gd name="T85" fmla="*/ 314325 h 224"/>
                <a:gd name="T86" fmla="*/ 339725 w 220"/>
                <a:gd name="T87" fmla="*/ 323850 h 224"/>
                <a:gd name="T88" fmla="*/ 349250 w 220"/>
                <a:gd name="T89" fmla="*/ 330200 h 224"/>
                <a:gd name="T90" fmla="*/ 339725 w 220"/>
                <a:gd name="T91" fmla="*/ 339725 h 224"/>
                <a:gd name="T92" fmla="*/ 333375 w 220"/>
                <a:gd name="T93" fmla="*/ 346075 h 224"/>
                <a:gd name="T94" fmla="*/ 333375 w 220"/>
                <a:gd name="T95" fmla="*/ 346075 h 224"/>
                <a:gd name="T96" fmla="*/ 323850 w 220"/>
                <a:gd name="T97" fmla="*/ 339725 h 224"/>
                <a:gd name="T98" fmla="*/ 317500 w 220"/>
                <a:gd name="T99" fmla="*/ 330200 h 224"/>
                <a:gd name="T100" fmla="*/ 301625 w 220"/>
                <a:gd name="T101" fmla="*/ 330200 h 224"/>
                <a:gd name="T102" fmla="*/ 292100 w 220"/>
                <a:gd name="T103" fmla="*/ 323850 h 224"/>
                <a:gd name="T104" fmla="*/ 276225 w 220"/>
                <a:gd name="T105" fmla="*/ 323850 h 224"/>
                <a:gd name="T106" fmla="*/ 260350 w 220"/>
                <a:gd name="T107" fmla="*/ 323850 h 224"/>
                <a:gd name="T108" fmla="*/ 238125 w 220"/>
                <a:gd name="T109" fmla="*/ 323850 h 224"/>
                <a:gd name="T110" fmla="*/ 206375 w 220"/>
                <a:gd name="T111" fmla="*/ 323850 h 224"/>
                <a:gd name="T112" fmla="*/ 158750 w 220"/>
                <a:gd name="T113" fmla="*/ 323850 h 224"/>
                <a:gd name="T114" fmla="*/ 133350 w 220"/>
                <a:gd name="T115" fmla="*/ 323850 h 224"/>
                <a:gd name="T116" fmla="*/ 101600 w 220"/>
                <a:gd name="T117" fmla="*/ 323850 h 224"/>
                <a:gd name="T118" fmla="*/ 31750 w 220"/>
                <a:gd name="T119" fmla="*/ 314325 h 224"/>
                <a:gd name="T120" fmla="*/ 9525 w 220"/>
                <a:gd name="T121" fmla="*/ 266700 h 224"/>
                <a:gd name="T122" fmla="*/ 9525 w 220"/>
                <a:gd name="T123" fmla="*/ 250825 h 2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0"/>
                <a:gd name="T187" fmla="*/ 0 h 224"/>
                <a:gd name="T188" fmla="*/ 220 w 220"/>
                <a:gd name="T189" fmla="*/ 224 h 22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0" h="224">
                  <a:moveTo>
                    <a:pt x="6" y="158"/>
                  </a:moveTo>
                  <a:lnTo>
                    <a:pt x="20" y="138"/>
                  </a:lnTo>
                  <a:lnTo>
                    <a:pt x="30" y="134"/>
                  </a:lnTo>
                  <a:lnTo>
                    <a:pt x="26" y="134"/>
                  </a:lnTo>
                  <a:lnTo>
                    <a:pt x="26" y="128"/>
                  </a:lnTo>
                  <a:lnTo>
                    <a:pt x="20" y="128"/>
                  </a:lnTo>
                  <a:lnTo>
                    <a:pt x="20" y="124"/>
                  </a:lnTo>
                  <a:lnTo>
                    <a:pt x="20" y="118"/>
                  </a:lnTo>
                  <a:lnTo>
                    <a:pt x="40" y="118"/>
                  </a:lnTo>
                  <a:lnTo>
                    <a:pt x="40" y="104"/>
                  </a:lnTo>
                  <a:lnTo>
                    <a:pt x="50" y="104"/>
                  </a:lnTo>
                  <a:lnTo>
                    <a:pt x="50" y="94"/>
                  </a:lnTo>
                  <a:lnTo>
                    <a:pt x="60" y="94"/>
                  </a:lnTo>
                  <a:lnTo>
                    <a:pt x="60" y="90"/>
                  </a:lnTo>
                  <a:lnTo>
                    <a:pt x="64" y="90"/>
                  </a:lnTo>
                  <a:lnTo>
                    <a:pt x="64" y="70"/>
                  </a:lnTo>
                  <a:lnTo>
                    <a:pt x="80" y="70"/>
                  </a:lnTo>
                  <a:lnTo>
                    <a:pt x="90" y="60"/>
                  </a:lnTo>
                  <a:lnTo>
                    <a:pt x="100" y="44"/>
                  </a:lnTo>
                  <a:lnTo>
                    <a:pt x="100" y="40"/>
                  </a:lnTo>
                  <a:lnTo>
                    <a:pt x="110" y="40"/>
                  </a:lnTo>
                  <a:lnTo>
                    <a:pt x="110" y="34"/>
                  </a:lnTo>
                  <a:lnTo>
                    <a:pt x="124" y="20"/>
                  </a:lnTo>
                  <a:lnTo>
                    <a:pt x="140" y="0"/>
                  </a:lnTo>
                  <a:lnTo>
                    <a:pt x="144" y="4"/>
                  </a:lnTo>
                  <a:lnTo>
                    <a:pt x="144" y="10"/>
                  </a:lnTo>
                  <a:lnTo>
                    <a:pt x="150" y="10"/>
                  </a:lnTo>
                  <a:lnTo>
                    <a:pt x="150" y="14"/>
                  </a:lnTo>
                  <a:lnTo>
                    <a:pt x="150" y="20"/>
                  </a:lnTo>
                  <a:lnTo>
                    <a:pt x="150" y="24"/>
                  </a:lnTo>
                  <a:lnTo>
                    <a:pt x="154" y="24"/>
                  </a:lnTo>
                  <a:lnTo>
                    <a:pt x="154" y="30"/>
                  </a:lnTo>
                  <a:lnTo>
                    <a:pt x="160" y="30"/>
                  </a:lnTo>
                  <a:lnTo>
                    <a:pt x="160" y="34"/>
                  </a:lnTo>
                  <a:lnTo>
                    <a:pt x="160" y="40"/>
                  </a:lnTo>
                  <a:lnTo>
                    <a:pt x="164" y="44"/>
                  </a:lnTo>
                  <a:lnTo>
                    <a:pt x="170" y="44"/>
                  </a:lnTo>
                  <a:lnTo>
                    <a:pt x="174" y="44"/>
                  </a:lnTo>
                  <a:lnTo>
                    <a:pt x="174" y="50"/>
                  </a:lnTo>
                  <a:lnTo>
                    <a:pt x="174" y="54"/>
                  </a:lnTo>
                  <a:lnTo>
                    <a:pt x="180" y="60"/>
                  </a:lnTo>
                  <a:lnTo>
                    <a:pt x="180" y="54"/>
                  </a:lnTo>
                  <a:lnTo>
                    <a:pt x="184" y="54"/>
                  </a:lnTo>
                  <a:lnTo>
                    <a:pt x="184" y="60"/>
                  </a:lnTo>
                  <a:lnTo>
                    <a:pt x="180" y="60"/>
                  </a:lnTo>
                  <a:lnTo>
                    <a:pt x="180" y="64"/>
                  </a:lnTo>
                  <a:lnTo>
                    <a:pt x="184" y="64"/>
                  </a:lnTo>
                  <a:lnTo>
                    <a:pt x="184" y="70"/>
                  </a:lnTo>
                  <a:lnTo>
                    <a:pt x="184" y="74"/>
                  </a:lnTo>
                  <a:lnTo>
                    <a:pt x="190" y="74"/>
                  </a:lnTo>
                  <a:lnTo>
                    <a:pt x="190" y="80"/>
                  </a:lnTo>
                  <a:lnTo>
                    <a:pt x="184" y="80"/>
                  </a:lnTo>
                  <a:lnTo>
                    <a:pt x="184" y="84"/>
                  </a:lnTo>
                  <a:lnTo>
                    <a:pt x="184" y="90"/>
                  </a:lnTo>
                  <a:lnTo>
                    <a:pt x="190" y="90"/>
                  </a:lnTo>
                  <a:lnTo>
                    <a:pt x="190" y="94"/>
                  </a:lnTo>
                  <a:lnTo>
                    <a:pt x="194" y="94"/>
                  </a:lnTo>
                  <a:lnTo>
                    <a:pt x="200" y="94"/>
                  </a:lnTo>
                  <a:lnTo>
                    <a:pt x="200" y="98"/>
                  </a:lnTo>
                  <a:lnTo>
                    <a:pt x="200" y="104"/>
                  </a:lnTo>
                  <a:lnTo>
                    <a:pt x="200" y="108"/>
                  </a:lnTo>
                  <a:lnTo>
                    <a:pt x="200" y="114"/>
                  </a:lnTo>
                  <a:lnTo>
                    <a:pt x="204" y="118"/>
                  </a:lnTo>
                  <a:lnTo>
                    <a:pt x="204" y="124"/>
                  </a:lnTo>
                  <a:lnTo>
                    <a:pt x="210" y="128"/>
                  </a:lnTo>
                  <a:lnTo>
                    <a:pt x="204" y="128"/>
                  </a:lnTo>
                  <a:lnTo>
                    <a:pt x="204" y="134"/>
                  </a:lnTo>
                  <a:lnTo>
                    <a:pt x="204" y="138"/>
                  </a:lnTo>
                  <a:lnTo>
                    <a:pt x="204" y="144"/>
                  </a:lnTo>
                  <a:lnTo>
                    <a:pt x="204" y="148"/>
                  </a:lnTo>
                  <a:lnTo>
                    <a:pt x="210" y="148"/>
                  </a:lnTo>
                  <a:lnTo>
                    <a:pt x="210" y="154"/>
                  </a:lnTo>
                  <a:lnTo>
                    <a:pt x="210" y="158"/>
                  </a:lnTo>
                  <a:lnTo>
                    <a:pt x="214" y="158"/>
                  </a:lnTo>
                  <a:lnTo>
                    <a:pt x="214" y="164"/>
                  </a:lnTo>
                  <a:lnTo>
                    <a:pt x="220" y="164"/>
                  </a:lnTo>
                  <a:lnTo>
                    <a:pt x="214" y="164"/>
                  </a:lnTo>
                  <a:lnTo>
                    <a:pt x="220" y="168"/>
                  </a:lnTo>
                  <a:lnTo>
                    <a:pt x="214" y="168"/>
                  </a:lnTo>
                  <a:lnTo>
                    <a:pt x="214" y="174"/>
                  </a:lnTo>
                  <a:lnTo>
                    <a:pt x="214" y="178"/>
                  </a:lnTo>
                  <a:lnTo>
                    <a:pt x="210" y="178"/>
                  </a:lnTo>
                  <a:lnTo>
                    <a:pt x="210" y="184"/>
                  </a:lnTo>
                  <a:lnTo>
                    <a:pt x="210" y="188"/>
                  </a:lnTo>
                  <a:lnTo>
                    <a:pt x="204" y="194"/>
                  </a:lnTo>
                  <a:lnTo>
                    <a:pt x="210" y="198"/>
                  </a:lnTo>
                  <a:lnTo>
                    <a:pt x="210" y="204"/>
                  </a:lnTo>
                  <a:lnTo>
                    <a:pt x="214" y="204"/>
                  </a:lnTo>
                  <a:lnTo>
                    <a:pt x="214" y="208"/>
                  </a:lnTo>
                  <a:lnTo>
                    <a:pt x="220" y="208"/>
                  </a:lnTo>
                  <a:lnTo>
                    <a:pt x="220" y="214"/>
                  </a:lnTo>
                  <a:lnTo>
                    <a:pt x="214" y="214"/>
                  </a:lnTo>
                  <a:lnTo>
                    <a:pt x="214" y="218"/>
                  </a:lnTo>
                  <a:lnTo>
                    <a:pt x="210" y="218"/>
                  </a:lnTo>
                  <a:lnTo>
                    <a:pt x="210" y="224"/>
                  </a:lnTo>
                  <a:lnTo>
                    <a:pt x="210" y="218"/>
                  </a:lnTo>
                  <a:lnTo>
                    <a:pt x="204" y="218"/>
                  </a:lnTo>
                  <a:lnTo>
                    <a:pt x="204" y="214"/>
                  </a:lnTo>
                  <a:lnTo>
                    <a:pt x="200" y="214"/>
                  </a:lnTo>
                  <a:lnTo>
                    <a:pt x="200" y="208"/>
                  </a:lnTo>
                  <a:lnTo>
                    <a:pt x="194" y="208"/>
                  </a:lnTo>
                  <a:lnTo>
                    <a:pt x="190" y="208"/>
                  </a:lnTo>
                  <a:lnTo>
                    <a:pt x="190" y="204"/>
                  </a:lnTo>
                  <a:lnTo>
                    <a:pt x="184" y="204"/>
                  </a:lnTo>
                  <a:lnTo>
                    <a:pt x="180" y="204"/>
                  </a:lnTo>
                  <a:lnTo>
                    <a:pt x="174" y="204"/>
                  </a:lnTo>
                  <a:lnTo>
                    <a:pt x="170" y="204"/>
                  </a:lnTo>
                  <a:lnTo>
                    <a:pt x="164" y="204"/>
                  </a:lnTo>
                  <a:lnTo>
                    <a:pt x="154" y="204"/>
                  </a:lnTo>
                  <a:lnTo>
                    <a:pt x="150" y="204"/>
                  </a:lnTo>
                  <a:lnTo>
                    <a:pt x="134" y="204"/>
                  </a:lnTo>
                  <a:lnTo>
                    <a:pt x="130" y="204"/>
                  </a:lnTo>
                  <a:lnTo>
                    <a:pt x="124" y="204"/>
                  </a:lnTo>
                  <a:lnTo>
                    <a:pt x="100" y="204"/>
                  </a:lnTo>
                  <a:lnTo>
                    <a:pt x="90" y="204"/>
                  </a:lnTo>
                  <a:lnTo>
                    <a:pt x="84" y="204"/>
                  </a:lnTo>
                  <a:lnTo>
                    <a:pt x="70" y="204"/>
                  </a:lnTo>
                  <a:lnTo>
                    <a:pt x="64" y="204"/>
                  </a:lnTo>
                  <a:lnTo>
                    <a:pt x="60" y="204"/>
                  </a:lnTo>
                  <a:lnTo>
                    <a:pt x="20" y="198"/>
                  </a:lnTo>
                  <a:lnTo>
                    <a:pt x="0" y="198"/>
                  </a:lnTo>
                  <a:lnTo>
                    <a:pt x="6" y="168"/>
                  </a:lnTo>
                  <a:lnTo>
                    <a:pt x="6" y="164"/>
                  </a:lnTo>
                  <a:lnTo>
                    <a:pt x="6" y="158"/>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9" name="Freeform 228">
              <a:extLst>
                <a:ext uri="{FF2B5EF4-FFF2-40B4-BE49-F238E27FC236}">
                  <a16:creationId xmlns:a16="http://schemas.microsoft.com/office/drawing/2014/main" id="{79858869-0676-05EC-801B-662570CB6CB8}"/>
                </a:ext>
              </a:extLst>
            </p:cNvPr>
            <p:cNvSpPr>
              <a:spLocks/>
            </p:cNvSpPr>
            <p:nvPr/>
          </p:nvSpPr>
          <p:spPr bwMode="auto">
            <a:xfrm>
              <a:off x="3371850" y="2933700"/>
              <a:ext cx="254000" cy="365125"/>
            </a:xfrm>
            <a:custGeom>
              <a:avLst/>
              <a:gdLst>
                <a:gd name="T0" fmla="*/ 25400 w 160"/>
                <a:gd name="T1" fmla="*/ 25400 h 230"/>
                <a:gd name="T2" fmla="*/ 41275 w 160"/>
                <a:gd name="T3" fmla="*/ 25400 h 230"/>
                <a:gd name="T4" fmla="*/ 47625 w 160"/>
                <a:gd name="T5" fmla="*/ 25400 h 230"/>
                <a:gd name="T6" fmla="*/ 57150 w 160"/>
                <a:gd name="T7" fmla="*/ 31750 h 230"/>
                <a:gd name="T8" fmla="*/ 73025 w 160"/>
                <a:gd name="T9" fmla="*/ 31750 h 230"/>
                <a:gd name="T10" fmla="*/ 79375 w 160"/>
                <a:gd name="T11" fmla="*/ 31750 h 230"/>
                <a:gd name="T12" fmla="*/ 95250 w 160"/>
                <a:gd name="T13" fmla="*/ 31750 h 230"/>
                <a:gd name="T14" fmla="*/ 152400 w 160"/>
                <a:gd name="T15" fmla="*/ 31750 h 230"/>
                <a:gd name="T16" fmla="*/ 158750 w 160"/>
                <a:gd name="T17" fmla="*/ 31750 h 230"/>
                <a:gd name="T18" fmla="*/ 158750 w 160"/>
                <a:gd name="T19" fmla="*/ 15875 h 230"/>
                <a:gd name="T20" fmla="*/ 158750 w 160"/>
                <a:gd name="T21" fmla="*/ 9525 h 230"/>
                <a:gd name="T22" fmla="*/ 158750 w 160"/>
                <a:gd name="T23" fmla="*/ 0 h 230"/>
                <a:gd name="T24" fmla="*/ 190500 w 160"/>
                <a:gd name="T25" fmla="*/ 0 h 230"/>
                <a:gd name="T26" fmla="*/ 254000 w 160"/>
                <a:gd name="T27" fmla="*/ 9525 h 230"/>
                <a:gd name="T28" fmla="*/ 254000 w 160"/>
                <a:gd name="T29" fmla="*/ 25400 h 230"/>
                <a:gd name="T30" fmla="*/ 254000 w 160"/>
                <a:gd name="T31" fmla="*/ 31750 h 230"/>
                <a:gd name="T32" fmla="*/ 254000 w 160"/>
                <a:gd name="T33" fmla="*/ 73025 h 230"/>
                <a:gd name="T34" fmla="*/ 254000 w 160"/>
                <a:gd name="T35" fmla="*/ 79375 h 230"/>
                <a:gd name="T36" fmla="*/ 254000 w 160"/>
                <a:gd name="T37" fmla="*/ 142875 h 230"/>
                <a:gd name="T38" fmla="*/ 247650 w 160"/>
                <a:gd name="T39" fmla="*/ 269875 h 230"/>
                <a:gd name="T40" fmla="*/ 247650 w 160"/>
                <a:gd name="T41" fmla="*/ 301625 h 230"/>
                <a:gd name="T42" fmla="*/ 247650 w 160"/>
                <a:gd name="T43" fmla="*/ 333375 h 230"/>
                <a:gd name="T44" fmla="*/ 247650 w 160"/>
                <a:gd name="T45" fmla="*/ 342900 h 230"/>
                <a:gd name="T46" fmla="*/ 238125 w 160"/>
                <a:gd name="T47" fmla="*/ 342900 h 230"/>
                <a:gd name="T48" fmla="*/ 238125 w 160"/>
                <a:gd name="T49" fmla="*/ 349250 h 230"/>
                <a:gd name="T50" fmla="*/ 238125 w 160"/>
                <a:gd name="T51" fmla="*/ 365125 h 230"/>
                <a:gd name="T52" fmla="*/ 206375 w 160"/>
                <a:gd name="T53" fmla="*/ 365125 h 230"/>
                <a:gd name="T54" fmla="*/ 168275 w 160"/>
                <a:gd name="T55" fmla="*/ 365125 h 230"/>
                <a:gd name="T56" fmla="*/ 158750 w 160"/>
                <a:gd name="T57" fmla="*/ 365125 h 230"/>
                <a:gd name="T58" fmla="*/ 158750 w 160"/>
                <a:gd name="T59" fmla="*/ 333375 h 230"/>
                <a:gd name="T60" fmla="*/ 158750 w 160"/>
                <a:gd name="T61" fmla="*/ 311150 h 230"/>
                <a:gd name="T62" fmla="*/ 158750 w 160"/>
                <a:gd name="T63" fmla="*/ 295275 h 230"/>
                <a:gd name="T64" fmla="*/ 158750 w 160"/>
                <a:gd name="T65" fmla="*/ 285750 h 230"/>
                <a:gd name="T66" fmla="*/ 142875 w 160"/>
                <a:gd name="T67" fmla="*/ 285750 h 230"/>
                <a:gd name="T68" fmla="*/ 127000 w 160"/>
                <a:gd name="T69" fmla="*/ 285750 h 230"/>
                <a:gd name="T70" fmla="*/ 104775 w 160"/>
                <a:gd name="T71" fmla="*/ 285750 h 230"/>
                <a:gd name="T72" fmla="*/ 73025 w 160"/>
                <a:gd name="T73" fmla="*/ 285750 h 230"/>
                <a:gd name="T74" fmla="*/ 63500 w 160"/>
                <a:gd name="T75" fmla="*/ 285750 h 230"/>
                <a:gd name="T76" fmla="*/ 41275 w 160"/>
                <a:gd name="T77" fmla="*/ 285750 h 230"/>
                <a:gd name="T78" fmla="*/ 31750 w 160"/>
                <a:gd name="T79" fmla="*/ 285750 h 230"/>
                <a:gd name="T80" fmla="*/ 25400 w 160"/>
                <a:gd name="T81" fmla="*/ 285750 h 230"/>
                <a:gd name="T82" fmla="*/ 9525 w 160"/>
                <a:gd name="T83" fmla="*/ 285750 h 230"/>
                <a:gd name="T84" fmla="*/ 0 w 160"/>
                <a:gd name="T85" fmla="*/ 285750 h 230"/>
                <a:gd name="T86" fmla="*/ 0 w 160"/>
                <a:gd name="T87" fmla="*/ 269875 h 230"/>
                <a:gd name="T88" fmla="*/ 0 w 160"/>
                <a:gd name="T89" fmla="*/ 231775 h 230"/>
                <a:gd name="T90" fmla="*/ 9525 w 160"/>
                <a:gd name="T91" fmla="*/ 231775 h 230"/>
                <a:gd name="T92" fmla="*/ 9525 w 160"/>
                <a:gd name="T93" fmla="*/ 215900 h 230"/>
                <a:gd name="T94" fmla="*/ 25400 w 160"/>
                <a:gd name="T95" fmla="*/ 215900 h 230"/>
                <a:gd name="T96" fmla="*/ 25400 w 160"/>
                <a:gd name="T97" fmla="*/ 200025 h 230"/>
                <a:gd name="T98" fmla="*/ 25400 w 160"/>
                <a:gd name="T99" fmla="*/ 190500 h 230"/>
                <a:gd name="T100" fmla="*/ 25400 w 160"/>
                <a:gd name="T101" fmla="*/ 168275 h 230"/>
                <a:gd name="T102" fmla="*/ 25400 w 160"/>
                <a:gd name="T103" fmla="*/ 152400 h 230"/>
                <a:gd name="T104" fmla="*/ 25400 w 160"/>
                <a:gd name="T105" fmla="*/ 142875 h 230"/>
                <a:gd name="T106" fmla="*/ 25400 w 160"/>
                <a:gd name="T107" fmla="*/ 25400 h 2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0"/>
                <a:gd name="T163" fmla="*/ 0 h 230"/>
                <a:gd name="T164" fmla="*/ 160 w 160"/>
                <a:gd name="T165" fmla="*/ 230 h 23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0" h="230">
                  <a:moveTo>
                    <a:pt x="16" y="16"/>
                  </a:moveTo>
                  <a:lnTo>
                    <a:pt x="26" y="16"/>
                  </a:lnTo>
                  <a:lnTo>
                    <a:pt x="30" y="16"/>
                  </a:lnTo>
                  <a:lnTo>
                    <a:pt x="36" y="20"/>
                  </a:lnTo>
                  <a:lnTo>
                    <a:pt x="46" y="20"/>
                  </a:lnTo>
                  <a:lnTo>
                    <a:pt x="50" y="20"/>
                  </a:lnTo>
                  <a:lnTo>
                    <a:pt x="60" y="20"/>
                  </a:lnTo>
                  <a:lnTo>
                    <a:pt x="96" y="20"/>
                  </a:lnTo>
                  <a:lnTo>
                    <a:pt x="100" y="20"/>
                  </a:lnTo>
                  <a:lnTo>
                    <a:pt x="100" y="10"/>
                  </a:lnTo>
                  <a:lnTo>
                    <a:pt x="100" y="6"/>
                  </a:lnTo>
                  <a:lnTo>
                    <a:pt x="100" y="0"/>
                  </a:lnTo>
                  <a:lnTo>
                    <a:pt x="120" y="0"/>
                  </a:lnTo>
                  <a:lnTo>
                    <a:pt x="160" y="6"/>
                  </a:lnTo>
                  <a:lnTo>
                    <a:pt x="160" y="16"/>
                  </a:lnTo>
                  <a:lnTo>
                    <a:pt x="160" y="20"/>
                  </a:lnTo>
                  <a:lnTo>
                    <a:pt x="160" y="46"/>
                  </a:lnTo>
                  <a:lnTo>
                    <a:pt x="160" y="50"/>
                  </a:lnTo>
                  <a:lnTo>
                    <a:pt x="160" y="90"/>
                  </a:lnTo>
                  <a:lnTo>
                    <a:pt x="156" y="170"/>
                  </a:lnTo>
                  <a:lnTo>
                    <a:pt x="156" y="190"/>
                  </a:lnTo>
                  <a:lnTo>
                    <a:pt x="156" y="210"/>
                  </a:lnTo>
                  <a:lnTo>
                    <a:pt x="156" y="216"/>
                  </a:lnTo>
                  <a:lnTo>
                    <a:pt x="150" y="216"/>
                  </a:lnTo>
                  <a:lnTo>
                    <a:pt x="150" y="220"/>
                  </a:lnTo>
                  <a:lnTo>
                    <a:pt x="150" y="230"/>
                  </a:lnTo>
                  <a:lnTo>
                    <a:pt x="130" y="230"/>
                  </a:lnTo>
                  <a:lnTo>
                    <a:pt x="106" y="230"/>
                  </a:lnTo>
                  <a:lnTo>
                    <a:pt x="100" y="230"/>
                  </a:lnTo>
                  <a:lnTo>
                    <a:pt x="100" y="210"/>
                  </a:lnTo>
                  <a:lnTo>
                    <a:pt x="100" y="196"/>
                  </a:lnTo>
                  <a:lnTo>
                    <a:pt x="100" y="186"/>
                  </a:lnTo>
                  <a:lnTo>
                    <a:pt x="100" y="180"/>
                  </a:lnTo>
                  <a:lnTo>
                    <a:pt x="90" y="180"/>
                  </a:lnTo>
                  <a:lnTo>
                    <a:pt x="80" y="180"/>
                  </a:lnTo>
                  <a:lnTo>
                    <a:pt x="66" y="180"/>
                  </a:lnTo>
                  <a:lnTo>
                    <a:pt x="46" y="180"/>
                  </a:lnTo>
                  <a:lnTo>
                    <a:pt x="40" y="180"/>
                  </a:lnTo>
                  <a:lnTo>
                    <a:pt x="26" y="180"/>
                  </a:lnTo>
                  <a:lnTo>
                    <a:pt x="20" y="180"/>
                  </a:lnTo>
                  <a:lnTo>
                    <a:pt x="16" y="180"/>
                  </a:lnTo>
                  <a:lnTo>
                    <a:pt x="6" y="180"/>
                  </a:lnTo>
                  <a:lnTo>
                    <a:pt x="0" y="180"/>
                  </a:lnTo>
                  <a:lnTo>
                    <a:pt x="0" y="170"/>
                  </a:lnTo>
                  <a:lnTo>
                    <a:pt x="0" y="146"/>
                  </a:lnTo>
                  <a:lnTo>
                    <a:pt x="6" y="146"/>
                  </a:lnTo>
                  <a:lnTo>
                    <a:pt x="6" y="136"/>
                  </a:lnTo>
                  <a:lnTo>
                    <a:pt x="16" y="136"/>
                  </a:lnTo>
                  <a:lnTo>
                    <a:pt x="16" y="126"/>
                  </a:lnTo>
                  <a:lnTo>
                    <a:pt x="16" y="120"/>
                  </a:lnTo>
                  <a:lnTo>
                    <a:pt x="16" y="106"/>
                  </a:lnTo>
                  <a:lnTo>
                    <a:pt x="16" y="96"/>
                  </a:lnTo>
                  <a:lnTo>
                    <a:pt x="16" y="90"/>
                  </a:lnTo>
                  <a:lnTo>
                    <a:pt x="16" y="16"/>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0" name="Freeform 224">
              <a:extLst>
                <a:ext uri="{FF2B5EF4-FFF2-40B4-BE49-F238E27FC236}">
                  <a16:creationId xmlns:a16="http://schemas.microsoft.com/office/drawing/2014/main" id="{0B9B89A5-39C2-3ED5-BF07-2F09B6650EAE}"/>
                </a:ext>
              </a:extLst>
            </p:cNvPr>
            <p:cNvSpPr>
              <a:spLocks/>
            </p:cNvSpPr>
            <p:nvPr/>
          </p:nvSpPr>
          <p:spPr bwMode="auto">
            <a:xfrm>
              <a:off x="4292600" y="2959100"/>
              <a:ext cx="425450" cy="349250"/>
            </a:xfrm>
            <a:custGeom>
              <a:avLst/>
              <a:gdLst>
                <a:gd name="T0" fmla="*/ 15875 w 268"/>
                <a:gd name="T1" fmla="*/ 6350 h 220"/>
                <a:gd name="T2" fmla="*/ 31750 w 268"/>
                <a:gd name="T3" fmla="*/ 15875 h 220"/>
                <a:gd name="T4" fmla="*/ 38100 w 268"/>
                <a:gd name="T5" fmla="*/ 15875 h 220"/>
                <a:gd name="T6" fmla="*/ 38100 w 268"/>
                <a:gd name="T7" fmla="*/ 6350 h 220"/>
                <a:gd name="T8" fmla="*/ 53975 w 268"/>
                <a:gd name="T9" fmla="*/ 15875 h 220"/>
                <a:gd name="T10" fmla="*/ 63500 w 268"/>
                <a:gd name="T11" fmla="*/ 22225 h 220"/>
                <a:gd name="T12" fmla="*/ 79375 w 268"/>
                <a:gd name="T13" fmla="*/ 31750 h 220"/>
                <a:gd name="T14" fmla="*/ 85725 w 268"/>
                <a:gd name="T15" fmla="*/ 15875 h 220"/>
                <a:gd name="T16" fmla="*/ 101600 w 268"/>
                <a:gd name="T17" fmla="*/ 22225 h 220"/>
                <a:gd name="T18" fmla="*/ 111125 w 268"/>
                <a:gd name="T19" fmla="*/ 22225 h 220"/>
                <a:gd name="T20" fmla="*/ 117475 w 268"/>
                <a:gd name="T21" fmla="*/ 22225 h 220"/>
                <a:gd name="T22" fmla="*/ 127000 w 268"/>
                <a:gd name="T23" fmla="*/ 22225 h 220"/>
                <a:gd name="T24" fmla="*/ 127000 w 268"/>
                <a:gd name="T25" fmla="*/ 15875 h 220"/>
                <a:gd name="T26" fmla="*/ 133350 w 268"/>
                <a:gd name="T27" fmla="*/ 15875 h 220"/>
                <a:gd name="T28" fmla="*/ 149225 w 268"/>
                <a:gd name="T29" fmla="*/ 6350 h 220"/>
                <a:gd name="T30" fmla="*/ 165100 w 268"/>
                <a:gd name="T31" fmla="*/ 6350 h 220"/>
                <a:gd name="T32" fmla="*/ 190500 w 268"/>
                <a:gd name="T33" fmla="*/ 0 h 220"/>
                <a:gd name="T34" fmla="*/ 203200 w 268"/>
                <a:gd name="T35" fmla="*/ 6350 h 220"/>
                <a:gd name="T36" fmla="*/ 260350 w 268"/>
                <a:gd name="T37" fmla="*/ 22225 h 220"/>
                <a:gd name="T38" fmla="*/ 339725 w 268"/>
                <a:gd name="T39" fmla="*/ 47625 h 220"/>
                <a:gd name="T40" fmla="*/ 371475 w 268"/>
                <a:gd name="T41" fmla="*/ 69850 h 220"/>
                <a:gd name="T42" fmla="*/ 355600 w 268"/>
                <a:gd name="T43" fmla="*/ 79375 h 220"/>
                <a:gd name="T44" fmla="*/ 355600 w 268"/>
                <a:gd name="T45" fmla="*/ 101600 h 220"/>
                <a:gd name="T46" fmla="*/ 355600 w 268"/>
                <a:gd name="T47" fmla="*/ 127000 h 220"/>
                <a:gd name="T48" fmla="*/ 346075 w 268"/>
                <a:gd name="T49" fmla="*/ 142875 h 220"/>
                <a:gd name="T50" fmla="*/ 355600 w 268"/>
                <a:gd name="T51" fmla="*/ 158750 h 220"/>
                <a:gd name="T52" fmla="*/ 361950 w 268"/>
                <a:gd name="T53" fmla="*/ 174625 h 220"/>
                <a:gd name="T54" fmla="*/ 371475 w 268"/>
                <a:gd name="T55" fmla="*/ 190500 h 220"/>
                <a:gd name="T56" fmla="*/ 377825 w 268"/>
                <a:gd name="T57" fmla="*/ 174625 h 220"/>
                <a:gd name="T58" fmla="*/ 403225 w 268"/>
                <a:gd name="T59" fmla="*/ 165100 h 220"/>
                <a:gd name="T60" fmla="*/ 409575 w 268"/>
                <a:gd name="T61" fmla="*/ 149225 h 220"/>
                <a:gd name="T62" fmla="*/ 425450 w 268"/>
                <a:gd name="T63" fmla="*/ 158750 h 220"/>
                <a:gd name="T64" fmla="*/ 425450 w 268"/>
                <a:gd name="T65" fmla="*/ 180975 h 220"/>
                <a:gd name="T66" fmla="*/ 419100 w 268"/>
                <a:gd name="T67" fmla="*/ 196850 h 220"/>
                <a:gd name="T68" fmla="*/ 409575 w 268"/>
                <a:gd name="T69" fmla="*/ 212725 h 220"/>
                <a:gd name="T70" fmla="*/ 403225 w 268"/>
                <a:gd name="T71" fmla="*/ 228600 h 220"/>
                <a:gd name="T72" fmla="*/ 419100 w 268"/>
                <a:gd name="T73" fmla="*/ 238125 h 220"/>
                <a:gd name="T74" fmla="*/ 419100 w 268"/>
                <a:gd name="T75" fmla="*/ 260350 h 220"/>
                <a:gd name="T76" fmla="*/ 419100 w 268"/>
                <a:gd name="T77" fmla="*/ 276225 h 220"/>
                <a:gd name="T78" fmla="*/ 403225 w 268"/>
                <a:gd name="T79" fmla="*/ 285750 h 220"/>
                <a:gd name="T80" fmla="*/ 393700 w 268"/>
                <a:gd name="T81" fmla="*/ 301625 h 220"/>
                <a:gd name="T82" fmla="*/ 403225 w 268"/>
                <a:gd name="T83" fmla="*/ 317500 h 220"/>
                <a:gd name="T84" fmla="*/ 393700 w 268"/>
                <a:gd name="T85" fmla="*/ 317500 h 220"/>
                <a:gd name="T86" fmla="*/ 377825 w 268"/>
                <a:gd name="T87" fmla="*/ 307975 h 220"/>
                <a:gd name="T88" fmla="*/ 361950 w 268"/>
                <a:gd name="T89" fmla="*/ 301625 h 220"/>
                <a:gd name="T90" fmla="*/ 355600 w 268"/>
                <a:gd name="T91" fmla="*/ 285750 h 220"/>
                <a:gd name="T92" fmla="*/ 339725 w 268"/>
                <a:gd name="T93" fmla="*/ 276225 h 220"/>
                <a:gd name="T94" fmla="*/ 339725 w 268"/>
                <a:gd name="T95" fmla="*/ 254000 h 220"/>
                <a:gd name="T96" fmla="*/ 323850 w 268"/>
                <a:gd name="T97" fmla="*/ 244475 h 220"/>
                <a:gd name="T98" fmla="*/ 314325 w 268"/>
                <a:gd name="T99" fmla="*/ 244475 h 220"/>
                <a:gd name="T100" fmla="*/ 307975 w 268"/>
                <a:gd name="T101" fmla="*/ 260350 h 220"/>
                <a:gd name="T102" fmla="*/ 276225 w 268"/>
                <a:gd name="T103" fmla="*/ 269875 h 220"/>
                <a:gd name="T104" fmla="*/ 282575 w 268"/>
                <a:gd name="T105" fmla="*/ 292100 h 220"/>
                <a:gd name="T106" fmla="*/ 266700 w 268"/>
                <a:gd name="T107" fmla="*/ 285750 h 220"/>
                <a:gd name="T108" fmla="*/ 250825 w 268"/>
                <a:gd name="T109" fmla="*/ 276225 h 220"/>
                <a:gd name="T110" fmla="*/ 203200 w 268"/>
                <a:gd name="T111" fmla="*/ 301625 h 220"/>
                <a:gd name="T112" fmla="*/ 180975 w 268"/>
                <a:gd name="T113" fmla="*/ 317500 h 220"/>
                <a:gd name="T114" fmla="*/ 149225 w 268"/>
                <a:gd name="T115" fmla="*/ 323850 h 220"/>
                <a:gd name="T116" fmla="*/ 85725 w 268"/>
                <a:gd name="T117" fmla="*/ 349250 h 220"/>
                <a:gd name="T118" fmla="*/ 69850 w 268"/>
                <a:gd name="T119" fmla="*/ 307975 h 220"/>
                <a:gd name="T120" fmla="*/ 47625 w 268"/>
                <a:gd name="T121" fmla="*/ 212725 h 220"/>
                <a:gd name="T122" fmla="*/ 22225 w 268"/>
                <a:gd name="T123" fmla="*/ 117475 h 220"/>
                <a:gd name="T124" fmla="*/ 15875 w 268"/>
                <a:gd name="T125" fmla="*/ 63500 h 2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8"/>
                <a:gd name="T190" fmla="*/ 0 h 220"/>
                <a:gd name="T191" fmla="*/ 268 w 268"/>
                <a:gd name="T192" fmla="*/ 220 h 2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8" h="220">
                  <a:moveTo>
                    <a:pt x="0" y="4"/>
                  </a:moveTo>
                  <a:lnTo>
                    <a:pt x="4" y="4"/>
                  </a:lnTo>
                  <a:lnTo>
                    <a:pt x="10" y="4"/>
                  </a:lnTo>
                  <a:lnTo>
                    <a:pt x="10" y="10"/>
                  </a:lnTo>
                  <a:lnTo>
                    <a:pt x="14" y="10"/>
                  </a:lnTo>
                  <a:lnTo>
                    <a:pt x="20" y="10"/>
                  </a:lnTo>
                  <a:lnTo>
                    <a:pt x="20" y="4"/>
                  </a:lnTo>
                  <a:lnTo>
                    <a:pt x="20" y="10"/>
                  </a:lnTo>
                  <a:lnTo>
                    <a:pt x="24" y="10"/>
                  </a:lnTo>
                  <a:lnTo>
                    <a:pt x="24" y="4"/>
                  </a:lnTo>
                  <a:lnTo>
                    <a:pt x="24" y="10"/>
                  </a:lnTo>
                  <a:lnTo>
                    <a:pt x="24" y="4"/>
                  </a:lnTo>
                  <a:lnTo>
                    <a:pt x="30" y="4"/>
                  </a:lnTo>
                  <a:lnTo>
                    <a:pt x="34" y="4"/>
                  </a:lnTo>
                  <a:lnTo>
                    <a:pt x="34" y="10"/>
                  </a:lnTo>
                  <a:lnTo>
                    <a:pt x="40" y="14"/>
                  </a:lnTo>
                  <a:lnTo>
                    <a:pt x="40" y="10"/>
                  </a:lnTo>
                  <a:lnTo>
                    <a:pt x="40" y="14"/>
                  </a:lnTo>
                  <a:lnTo>
                    <a:pt x="44" y="14"/>
                  </a:lnTo>
                  <a:lnTo>
                    <a:pt x="44" y="20"/>
                  </a:lnTo>
                  <a:lnTo>
                    <a:pt x="50" y="20"/>
                  </a:lnTo>
                  <a:lnTo>
                    <a:pt x="50" y="14"/>
                  </a:lnTo>
                  <a:lnTo>
                    <a:pt x="50" y="10"/>
                  </a:lnTo>
                  <a:lnTo>
                    <a:pt x="54" y="10"/>
                  </a:lnTo>
                  <a:lnTo>
                    <a:pt x="60" y="10"/>
                  </a:lnTo>
                  <a:lnTo>
                    <a:pt x="60" y="14"/>
                  </a:lnTo>
                  <a:lnTo>
                    <a:pt x="64" y="14"/>
                  </a:lnTo>
                  <a:lnTo>
                    <a:pt x="64" y="20"/>
                  </a:lnTo>
                  <a:lnTo>
                    <a:pt x="64" y="14"/>
                  </a:lnTo>
                  <a:lnTo>
                    <a:pt x="70" y="14"/>
                  </a:lnTo>
                  <a:lnTo>
                    <a:pt x="70" y="20"/>
                  </a:lnTo>
                  <a:lnTo>
                    <a:pt x="74" y="20"/>
                  </a:lnTo>
                  <a:lnTo>
                    <a:pt x="74" y="14"/>
                  </a:lnTo>
                  <a:lnTo>
                    <a:pt x="80" y="14"/>
                  </a:lnTo>
                  <a:lnTo>
                    <a:pt x="80" y="20"/>
                  </a:lnTo>
                  <a:lnTo>
                    <a:pt x="80" y="14"/>
                  </a:lnTo>
                  <a:lnTo>
                    <a:pt x="84" y="14"/>
                  </a:lnTo>
                  <a:lnTo>
                    <a:pt x="84" y="10"/>
                  </a:lnTo>
                  <a:lnTo>
                    <a:pt x="80" y="10"/>
                  </a:lnTo>
                  <a:lnTo>
                    <a:pt x="80" y="4"/>
                  </a:lnTo>
                  <a:lnTo>
                    <a:pt x="80" y="10"/>
                  </a:lnTo>
                  <a:lnTo>
                    <a:pt x="84" y="10"/>
                  </a:lnTo>
                  <a:lnTo>
                    <a:pt x="90" y="10"/>
                  </a:lnTo>
                  <a:lnTo>
                    <a:pt x="94" y="10"/>
                  </a:lnTo>
                  <a:lnTo>
                    <a:pt x="94" y="4"/>
                  </a:lnTo>
                  <a:lnTo>
                    <a:pt x="100" y="0"/>
                  </a:lnTo>
                  <a:lnTo>
                    <a:pt x="104" y="0"/>
                  </a:lnTo>
                  <a:lnTo>
                    <a:pt x="104" y="4"/>
                  </a:lnTo>
                  <a:lnTo>
                    <a:pt x="110" y="4"/>
                  </a:lnTo>
                  <a:lnTo>
                    <a:pt x="114" y="4"/>
                  </a:lnTo>
                  <a:lnTo>
                    <a:pt x="120" y="0"/>
                  </a:lnTo>
                  <a:lnTo>
                    <a:pt x="120" y="4"/>
                  </a:lnTo>
                  <a:lnTo>
                    <a:pt x="124" y="4"/>
                  </a:lnTo>
                  <a:lnTo>
                    <a:pt x="128" y="4"/>
                  </a:lnTo>
                  <a:lnTo>
                    <a:pt x="134" y="4"/>
                  </a:lnTo>
                  <a:lnTo>
                    <a:pt x="150" y="10"/>
                  </a:lnTo>
                  <a:lnTo>
                    <a:pt x="164" y="14"/>
                  </a:lnTo>
                  <a:lnTo>
                    <a:pt x="178" y="20"/>
                  </a:lnTo>
                  <a:lnTo>
                    <a:pt x="194" y="24"/>
                  </a:lnTo>
                  <a:lnTo>
                    <a:pt x="214" y="30"/>
                  </a:lnTo>
                  <a:lnTo>
                    <a:pt x="234" y="34"/>
                  </a:lnTo>
                  <a:lnTo>
                    <a:pt x="234" y="40"/>
                  </a:lnTo>
                  <a:lnTo>
                    <a:pt x="234" y="44"/>
                  </a:lnTo>
                  <a:lnTo>
                    <a:pt x="234" y="50"/>
                  </a:lnTo>
                  <a:lnTo>
                    <a:pt x="228" y="50"/>
                  </a:lnTo>
                  <a:lnTo>
                    <a:pt x="224" y="50"/>
                  </a:lnTo>
                  <a:lnTo>
                    <a:pt x="224" y="54"/>
                  </a:lnTo>
                  <a:lnTo>
                    <a:pt x="224" y="60"/>
                  </a:lnTo>
                  <a:lnTo>
                    <a:pt x="224" y="64"/>
                  </a:lnTo>
                  <a:lnTo>
                    <a:pt x="224" y="70"/>
                  </a:lnTo>
                  <a:lnTo>
                    <a:pt x="224" y="74"/>
                  </a:lnTo>
                  <a:lnTo>
                    <a:pt x="224" y="80"/>
                  </a:lnTo>
                  <a:lnTo>
                    <a:pt x="218" y="80"/>
                  </a:lnTo>
                  <a:lnTo>
                    <a:pt x="218" y="84"/>
                  </a:lnTo>
                  <a:lnTo>
                    <a:pt x="218" y="90"/>
                  </a:lnTo>
                  <a:lnTo>
                    <a:pt x="218" y="94"/>
                  </a:lnTo>
                  <a:lnTo>
                    <a:pt x="224" y="94"/>
                  </a:lnTo>
                  <a:lnTo>
                    <a:pt x="224" y="100"/>
                  </a:lnTo>
                  <a:lnTo>
                    <a:pt x="224" y="104"/>
                  </a:lnTo>
                  <a:lnTo>
                    <a:pt x="228" y="104"/>
                  </a:lnTo>
                  <a:lnTo>
                    <a:pt x="228" y="110"/>
                  </a:lnTo>
                  <a:lnTo>
                    <a:pt x="228" y="114"/>
                  </a:lnTo>
                  <a:lnTo>
                    <a:pt x="228" y="120"/>
                  </a:lnTo>
                  <a:lnTo>
                    <a:pt x="234" y="120"/>
                  </a:lnTo>
                  <a:lnTo>
                    <a:pt x="234" y="114"/>
                  </a:lnTo>
                  <a:lnTo>
                    <a:pt x="238" y="114"/>
                  </a:lnTo>
                  <a:lnTo>
                    <a:pt x="238" y="110"/>
                  </a:lnTo>
                  <a:lnTo>
                    <a:pt x="244" y="104"/>
                  </a:lnTo>
                  <a:lnTo>
                    <a:pt x="248" y="104"/>
                  </a:lnTo>
                  <a:lnTo>
                    <a:pt x="254" y="104"/>
                  </a:lnTo>
                  <a:lnTo>
                    <a:pt x="254" y="100"/>
                  </a:lnTo>
                  <a:lnTo>
                    <a:pt x="258" y="100"/>
                  </a:lnTo>
                  <a:lnTo>
                    <a:pt x="258" y="94"/>
                  </a:lnTo>
                  <a:lnTo>
                    <a:pt x="264" y="94"/>
                  </a:lnTo>
                  <a:lnTo>
                    <a:pt x="268" y="94"/>
                  </a:lnTo>
                  <a:lnTo>
                    <a:pt x="268" y="100"/>
                  </a:lnTo>
                  <a:lnTo>
                    <a:pt x="268" y="104"/>
                  </a:lnTo>
                  <a:lnTo>
                    <a:pt x="268" y="110"/>
                  </a:lnTo>
                  <a:lnTo>
                    <a:pt x="268" y="114"/>
                  </a:lnTo>
                  <a:lnTo>
                    <a:pt x="264" y="114"/>
                  </a:lnTo>
                  <a:lnTo>
                    <a:pt x="264" y="120"/>
                  </a:lnTo>
                  <a:lnTo>
                    <a:pt x="264" y="124"/>
                  </a:lnTo>
                  <a:lnTo>
                    <a:pt x="264" y="130"/>
                  </a:lnTo>
                  <a:lnTo>
                    <a:pt x="258" y="130"/>
                  </a:lnTo>
                  <a:lnTo>
                    <a:pt x="258" y="134"/>
                  </a:lnTo>
                  <a:lnTo>
                    <a:pt x="254" y="134"/>
                  </a:lnTo>
                  <a:lnTo>
                    <a:pt x="254" y="140"/>
                  </a:lnTo>
                  <a:lnTo>
                    <a:pt x="254" y="144"/>
                  </a:lnTo>
                  <a:lnTo>
                    <a:pt x="258" y="144"/>
                  </a:lnTo>
                  <a:lnTo>
                    <a:pt x="258" y="150"/>
                  </a:lnTo>
                  <a:lnTo>
                    <a:pt x="264" y="150"/>
                  </a:lnTo>
                  <a:lnTo>
                    <a:pt x="264" y="154"/>
                  </a:lnTo>
                  <a:lnTo>
                    <a:pt x="264" y="160"/>
                  </a:lnTo>
                  <a:lnTo>
                    <a:pt x="264" y="164"/>
                  </a:lnTo>
                  <a:lnTo>
                    <a:pt x="264" y="170"/>
                  </a:lnTo>
                  <a:lnTo>
                    <a:pt x="268" y="170"/>
                  </a:lnTo>
                  <a:lnTo>
                    <a:pt x="264" y="174"/>
                  </a:lnTo>
                  <a:lnTo>
                    <a:pt x="264" y="180"/>
                  </a:lnTo>
                  <a:lnTo>
                    <a:pt x="258" y="180"/>
                  </a:lnTo>
                  <a:lnTo>
                    <a:pt x="254" y="180"/>
                  </a:lnTo>
                  <a:lnTo>
                    <a:pt x="254" y="184"/>
                  </a:lnTo>
                  <a:lnTo>
                    <a:pt x="254" y="190"/>
                  </a:lnTo>
                  <a:lnTo>
                    <a:pt x="248" y="190"/>
                  </a:lnTo>
                  <a:lnTo>
                    <a:pt x="248" y="194"/>
                  </a:lnTo>
                  <a:lnTo>
                    <a:pt x="254" y="194"/>
                  </a:lnTo>
                  <a:lnTo>
                    <a:pt x="254" y="200"/>
                  </a:lnTo>
                  <a:lnTo>
                    <a:pt x="254" y="204"/>
                  </a:lnTo>
                  <a:lnTo>
                    <a:pt x="248" y="204"/>
                  </a:lnTo>
                  <a:lnTo>
                    <a:pt x="248" y="200"/>
                  </a:lnTo>
                  <a:lnTo>
                    <a:pt x="244" y="200"/>
                  </a:lnTo>
                  <a:lnTo>
                    <a:pt x="238" y="200"/>
                  </a:lnTo>
                  <a:lnTo>
                    <a:pt x="238" y="194"/>
                  </a:lnTo>
                  <a:lnTo>
                    <a:pt x="234" y="194"/>
                  </a:lnTo>
                  <a:lnTo>
                    <a:pt x="234" y="190"/>
                  </a:lnTo>
                  <a:lnTo>
                    <a:pt x="228" y="190"/>
                  </a:lnTo>
                  <a:lnTo>
                    <a:pt x="228" y="184"/>
                  </a:lnTo>
                  <a:lnTo>
                    <a:pt x="224" y="184"/>
                  </a:lnTo>
                  <a:lnTo>
                    <a:pt x="224" y="180"/>
                  </a:lnTo>
                  <a:lnTo>
                    <a:pt x="218" y="180"/>
                  </a:lnTo>
                  <a:lnTo>
                    <a:pt x="218" y="174"/>
                  </a:lnTo>
                  <a:lnTo>
                    <a:pt x="214" y="174"/>
                  </a:lnTo>
                  <a:lnTo>
                    <a:pt x="214" y="170"/>
                  </a:lnTo>
                  <a:lnTo>
                    <a:pt x="214" y="164"/>
                  </a:lnTo>
                  <a:lnTo>
                    <a:pt x="214" y="160"/>
                  </a:lnTo>
                  <a:lnTo>
                    <a:pt x="208" y="160"/>
                  </a:lnTo>
                  <a:lnTo>
                    <a:pt x="208" y="154"/>
                  </a:lnTo>
                  <a:lnTo>
                    <a:pt x="204" y="154"/>
                  </a:lnTo>
                  <a:lnTo>
                    <a:pt x="198" y="154"/>
                  </a:lnTo>
                  <a:lnTo>
                    <a:pt x="194" y="154"/>
                  </a:lnTo>
                  <a:lnTo>
                    <a:pt x="198" y="154"/>
                  </a:lnTo>
                  <a:lnTo>
                    <a:pt x="198" y="160"/>
                  </a:lnTo>
                  <a:lnTo>
                    <a:pt x="194" y="160"/>
                  </a:lnTo>
                  <a:lnTo>
                    <a:pt x="194" y="164"/>
                  </a:lnTo>
                  <a:lnTo>
                    <a:pt x="194" y="160"/>
                  </a:lnTo>
                  <a:lnTo>
                    <a:pt x="188" y="160"/>
                  </a:lnTo>
                  <a:lnTo>
                    <a:pt x="174" y="170"/>
                  </a:lnTo>
                  <a:lnTo>
                    <a:pt x="188" y="184"/>
                  </a:lnTo>
                  <a:lnTo>
                    <a:pt x="184" y="184"/>
                  </a:lnTo>
                  <a:lnTo>
                    <a:pt x="178" y="184"/>
                  </a:lnTo>
                  <a:lnTo>
                    <a:pt x="174" y="184"/>
                  </a:lnTo>
                  <a:lnTo>
                    <a:pt x="174" y="180"/>
                  </a:lnTo>
                  <a:lnTo>
                    <a:pt x="168" y="180"/>
                  </a:lnTo>
                  <a:lnTo>
                    <a:pt x="168" y="174"/>
                  </a:lnTo>
                  <a:lnTo>
                    <a:pt x="164" y="174"/>
                  </a:lnTo>
                  <a:lnTo>
                    <a:pt x="158" y="174"/>
                  </a:lnTo>
                  <a:lnTo>
                    <a:pt x="154" y="174"/>
                  </a:lnTo>
                  <a:lnTo>
                    <a:pt x="128" y="184"/>
                  </a:lnTo>
                  <a:lnTo>
                    <a:pt x="128" y="190"/>
                  </a:lnTo>
                  <a:lnTo>
                    <a:pt x="114" y="194"/>
                  </a:lnTo>
                  <a:lnTo>
                    <a:pt x="120" y="200"/>
                  </a:lnTo>
                  <a:lnTo>
                    <a:pt x="114" y="200"/>
                  </a:lnTo>
                  <a:lnTo>
                    <a:pt x="110" y="210"/>
                  </a:lnTo>
                  <a:lnTo>
                    <a:pt x="100" y="200"/>
                  </a:lnTo>
                  <a:lnTo>
                    <a:pt x="94" y="204"/>
                  </a:lnTo>
                  <a:lnTo>
                    <a:pt x="74" y="210"/>
                  </a:lnTo>
                  <a:lnTo>
                    <a:pt x="60" y="220"/>
                  </a:lnTo>
                  <a:lnTo>
                    <a:pt x="54" y="220"/>
                  </a:lnTo>
                  <a:lnTo>
                    <a:pt x="50" y="214"/>
                  </a:lnTo>
                  <a:lnTo>
                    <a:pt x="50" y="200"/>
                  </a:lnTo>
                  <a:lnTo>
                    <a:pt x="44" y="194"/>
                  </a:lnTo>
                  <a:lnTo>
                    <a:pt x="40" y="174"/>
                  </a:lnTo>
                  <a:lnTo>
                    <a:pt x="34" y="160"/>
                  </a:lnTo>
                  <a:lnTo>
                    <a:pt x="30" y="134"/>
                  </a:lnTo>
                  <a:lnTo>
                    <a:pt x="24" y="104"/>
                  </a:lnTo>
                  <a:lnTo>
                    <a:pt x="14" y="80"/>
                  </a:lnTo>
                  <a:lnTo>
                    <a:pt x="14" y="74"/>
                  </a:lnTo>
                  <a:lnTo>
                    <a:pt x="10" y="60"/>
                  </a:lnTo>
                  <a:lnTo>
                    <a:pt x="10" y="54"/>
                  </a:lnTo>
                  <a:lnTo>
                    <a:pt x="10" y="40"/>
                  </a:lnTo>
                  <a:lnTo>
                    <a:pt x="4" y="20"/>
                  </a:lnTo>
                  <a:lnTo>
                    <a:pt x="0" y="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1" name="Freeform 210">
              <a:extLst>
                <a:ext uri="{FF2B5EF4-FFF2-40B4-BE49-F238E27FC236}">
                  <a16:creationId xmlns:a16="http://schemas.microsoft.com/office/drawing/2014/main" id="{3B121688-A271-E7BD-CEBC-0A513D3C05E5}"/>
                </a:ext>
              </a:extLst>
            </p:cNvPr>
            <p:cNvSpPr>
              <a:spLocks/>
            </p:cNvSpPr>
            <p:nvPr/>
          </p:nvSpPr>
          <p:spPr bwMode="auto">
            <a:xfrm>
              <a:off x="4092575" y="3346450"/>
              <a:ext cx="428625" cy="587375"/>
            </a:xfrm>
            <a:custGeom>
              <a:avLst/>
              <a:gdLst>
                <a:gd name="T0" fmla="*/ 25400 w 270"/>
                <a:gd name="T1" fmla="*/ 215900 h 370"/>
                <a:gd name="T2" fmla="*/ 57150 w 270"/>
                <a:gd name="T3" fmla="*/ 200025 h 370"/>
                <a:gd name="T4" fmla="*/ 95250 w 270"/>
                <a:gd name="T5" fmla="*/ 158750 h 370"/>
                <a:gd name="T6" fmla="*/ 127000 w 270"/>
                <a:gd name="T7" fmla="*/ 127000 h 370"/>
                <a:gd name="T8" fmla="*/ 127000 w 270"/>
                <a:gd name="T9" fmla="*/ 111125 h 370"/>
                <a:gd name="T10" fmla="*/ 136525 w 270"/>
                <a:gd name="T11" fmla="*/ 95250 h 370"/>
                <a:gd name="T12" fmla="*/ 127000 w 270"/>
                <a:gd name="T13" fmla="*/ 63500 h 370"/>
                <a:gd name="T14" fmla="*/ 184150 w 270"/>
                <a:gd name="T15" fmla="*/ 31750 h 370"/>
                <a:gd name="T16" fmla="*/ 231775 w 270"/>
                <a:gd name="T17" fmla="*/ 0 h 370"/>
                <a:gd name="T18" fmla="*/ 247650 w 270"/>
                <a:gd name="T19" fmla="*/ 41275 h 370"/>
                <a:gd name="T20" fmla="*/ 279400 w 270"/>
                <a:gd name="T21" fmla="*/ 111125 h 370"/>
                <a:gd name="T22" fmla="*/ 295275 w 270"/>
                <a:gd name="T23" fmla="*/ 142875 h 370"/>
                <a:gd name="T24" fmla="*/ 333375 w 270"/>
                <a:gd name="T25" fmla="*/ 222250 h 370"/>
                <a:gd name="T26" fmla="*/ 374650 w 270"/>
                <a:gd name="T27" fmla="*/ 301625 h 370"/>
                <a:gd name="T28" fmla="*/ 403225 w 270"/>
                <a:gd name="T29" fmla="*/ 371475 h 370"/>
                <a:gd name="T30" fmla="*/ 428625 w 270"/>
                <a:gd name="T31" fmla="*/ 419100 h 370"/>
                <a:gd name="T32" fmla="*/ 390525 w 270"/>
                <a:gd name="T33" fmla="*/ 444500 h 370"/>
                <a:gd name="T34" fmla="*/ 333375 w 270"/>
                <a:gd name="T35" fmla="*/ 466725 h 370"/>
                <a:gd name="T36" fmla="*/ 285750 w 270"/>
                <a:gd name="T37" fmla="*/ 498475 h 370"/>
                <a:gd name="T38" fmla="*/ 231775 w 270"/>
                <a:gd name="T39" fmla="*/ 523875 h 370"/>
                <a:gd name="T40" fmla="*/ 127000 w 270"/>
                <a:gd name="T41" fmla="*/ 587375 h 370"/>
                <a:gd name="T42" fmla="*/ 127000 w 270"/>
                <a:gd name="T43" fmla="*/ 577850 h 370"/>
                <a:gd name="T44" fmla="*/ 136525 w 270"/>
                <a:gd name="T45" fmla="*/ 561975 h 370"/>
                <a:gd name="T46" fmla="*/ 136525 w 270"/>
                <a:gd name="T47" fmla="*/ 546100 h 370"/>
                <a:gd name="T48" fmla="*/ 120650 w 270"/>
                <a:gd name="T49" fmla="*/ 539750 h 370"/>
                <a:gd name="T50" fmla="*/ 104775 w 270"/>
                <a:gd name="T51" fmla="*/ 530225 h 370"/>
                <a:gd name="T52" fmla="*/ 95250 w 270"/>
                <a:gd name="T53" fmla="*/ 514350 h 370"/>
                <a:gd name="T54" fmla="*/ 88900 w 270"/>
                <a:gd name="T55" fmla="*/ 498475 h 370"/>
                <a:gd name="T56" fmla="*/ 88900 w 270"/>
                <a:gd name="T57" fmla="*/ 482600 h 370"/>
                <a:gd name="T58" fmla="*/ 79375 w 270"/>
                <a:gd name="T59" fmla="*/ 466725 h 370"/>
                <a:gd name="T60" fmla="*/ 73025 w 270"/>
                <a:gd name="T61" fmla="*/ 450850 h 370"/>
                <a:gd name="T62" fmla="*/ 73025 w 270"/>
                <a:gd name="T63" fmla="*/ 428625 h 370"/>
                <a:gd name="T64" fmla="*/ 88900 w 270"/>
                <a:gd name="T65" fmla="*/ 412750 h 370"/>
                <a:gd name="T66" fmla="*/ 79375 w 270"/>
                <a:gd name="T67" fmla="*/ 396875 h 370"/>
                <a:gd name="T68" fmla="*/ 73025 w 270"/>
                <a:gd name="T69" fmla="*/ 381000 h 370"/>
                <a:gd name="T70" fmla="*/ 73025 w 270"/>
                <a:gd name="T71" fmla="*/ 365125 h 370"/>
                <a:gd name="T72" fmla="*/ 63500 w 270"/>
                <a:gd name="T73" fmla="*/ 349250 h 370"/>
                <a:gd name="T74" fmla="*/ 63500 w 270"/>
                <a:gd name="T75" fmla="*/ 333375 h 370"/>
                <a:gd name="T76" fmla="*/ 57150 w 270"/>
                <a:gd name="T77" fmla="*/ 317500 h 370"/>
                <a:gd name="T78" fmla="*/ 31750 w 270"/>
                <a:gd name="T79" fmla="*/ 317500 h 370"/>
                <a:gd name="T80" fmla="*/ 15875 w 270"/>
                <a:gd name="T81" fmla="*/ 311150 h 370"/>
                <a:gd name="T82" fmla="*/ 9525 w 270"/>
                <a:gd name="T83" fmla="*/ 295275 h 370"/>
                <a:gd name="T84" fmla="*/ 0 w 270"/>
                <a:gd name="T85" fmla="*/ 279400 h 370"/>
                <a:gd name="T86" fmla="*/ 0 w 270"/>
                <a:gd name="T87" fmla="*/ 263525 h 370"/>
                <a:gd name="T88" fmla="*/ 15875 w 270"/>
                <a:gd name="T89" fmla="*/ 247650 h 370"/>
                <a:gd name="T90" fmla="*/ 15875 w 270"/>
                <a:gd name="T91" fmla="*/ 222250 h 370"/>
                <a:gd name="T92" fmla="*/ 9525 w 270"/>
                <a:gd name="T93" fmla="*/ 206375 h 3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70"/>
                <a:gd name="T142" fmla="*/ 0 h 370"/>
                <a:gd name="T143" fmla="*/ 270 w 270"/>
                <a:gd name="T144" fmla="*/ 370 h 3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70" h="370">
                  <a:moveTo>
                    <a:pt x="6" y="130"/>
                  </a:moveTo>
                  <a:lnTo>
                    <a:pt x="10" y="130"/>
                  </a:lnTo>
                  <a:lnTo>
                    <a:pt x="16" y="136"/>
                  </a:lnTo>
                  <a:lnTo>
                    <a:pt x="20" y="130"/>
                  </a:lnTo>
                  <a:lnTo>
                    <a:pt x="26" y="136"/>
                  </a:lnTo>
                  <a:lnTo>
                    <a:pt x="36" y="126"/>
                  </a:lnTo>
                  <a:lnTo>
                    <a:pt x="36" y="120"/>
                  </a:lnTo>
                  <a:lnTo>
                    <a:pt x="46" y="110"/>
                  </a:lnTo>
                  <a:lnTo>
                    <a:pt x="60" y="100"/>
                  </a:lnTo>
                  <a:lnTo>
                    <a:pt x="66" y="90"/>
                  </a:lnTo>
                  <a:lnTo>
                    <a:pt x="76" y="80"/>
                  </a:lnTo>
                  <a:lnTo>
                    <a:pt x="80" y="80"/>
                  </a:lnTo>
                  <a:lnTo>
                    <a:pt x="86" y="80"/>
                  </a:lnTo>
                  <a:lnTo>
                    <a:pt x="80" y="76"/>
                  </a:lnTo>
                  <a:lnTo>
                    <a:pt x="80" y="70"/>
                  </a:lnTo>
                  <a:lnTo>
                    <a:pt x="80" y="66"/>
                  </a:lnTo>
                  <a:lnTo>
                    <a:pt x="86" y="66"/>
                  </a:lnTo>
                  <a:lnTo>
                    <a:pt x="86" y="60"/>
                  </a:lnTo>
                  <a:lnTo>
                    <a:pt x="80" y="56"/>
                  </a:lnTo>
                  <a:lnTo>
                    <a:pt x="70" y="46"/>
                  </a:lnTo>
                  <a:lnTo>
                    <a:pt x="80" y="40"/>
                  </a:lnTo>
                  <a:lnTo>
                    <a:pt x="90" y="36"/>
                  </a:lnTo>
                  <a:lnTo>
                    <a:pt x="100" y="26"/>
                  </a:lnTo>
                  <a:lnTo>
                    <a:pt x="116" y="20"/>
                  </a:lnTo>
                  <a:lnTo>
                    <a:pt x="120" y="16"/>
                  </a:lnTo>
                  <a:lnTo>
                    <a:pt x="136" y="6"/>
                  </a:lnTo>
                  <a:lnTo>
                    <a:pt x="146" y="0"/>
                  </a:lnTo>
                  <a:lnTo>
                    <a:pt x="146" y="6"/>
                  </a:lnTo>
                  <a:lnTo>
                    <a:pt x="150" y="10"/>
                  </a:lnTo>
                  <a:lnTo>
                    <a:pt x="156" y="26"/>
                  </a:lnTo>
                  <a:lnTo>
                    <a:pt x="166" y="40"/>
                  </a:lnTo>
                  <a:lnTo>
                    <a:pt x="166" y="46"/>
                  </a:lnTo>
                  <a:lnTo>
                    <a:pt x="176" y="70"/>
                  </a:lnTo>
                  <a:lnTo>
                    <a:pt x="180" y="80"/>
                  </a:lnTo>
                  <a:lnTo>
                    <a:pt x="186" y="86"/>
                  </a:lnTo>
                  <a:lnTo>
                    <a:pt x="186" y="90"/>
                  </a:lnTo>
                  <a:lnTo>
                    <a:pt x="200" y="116"/>
                  </a:lnTo>
                  <a:lnTo>
                    <a:pt x="200" y="126"/>
                  </a:lnTo>
                  <a:lnTo>
                    <a:pt x="210" y="140"/>
                  </a:lnTo>
                  <a:lnTo>
                    <a:pt x="216" y="156"/>
                  </a:lnTo>
                  <a:lnTo>
                    <a:pt x="220" y="166"/>
                  </a:lnTo>
                  <a:lnTo>
                    <a:pt x="236" y="190"/>
                  </a:lnTo>
                  <a:lnTo>
                    <a:pt x="246" y="214"/>
                  </a:lnTo>
                  <a:lnTo>
                    <a:pt x="254" y="230"/>
                  </a:lnTo>
                  <a:lnTo>
                    <a:pt x="254" y="234"/>
                  </a:lnTo>
                  <a:lnTo>
                    <a:pt x="260" y="244"/>
                  </a:lnTo>
                  <a:lnTo>
                    <a:pt x="260" y="250"/>
                  </a:lnTo>
                  <a:lnTo>
                    <a:pt x="270" y="264"/>
                  </a:lnTo>
                  <a:lnTo>
                    <a:pt x="266" y="264"/>
                  </a:lnTo>
                  <a:lnTo>
                    <a:pt x="250" y="270"/>
                  </a:lnTo>
                  <a:lnTo>
                    <a:pt x="246" y="280"/>
                  </a:lnTo>
                  <a:lnTo>
                    <a:pt x="226" y="284"/>
                  </a:lnTo>
                  <a:lnTo>
                    <a:pt x="216" y="290"/>
                  </a:lnTo>
                  <a:lnTo>
                    <a:pt x="210" y="294"/>
                  </a:lnTo>
                  <a:lnTo>
                    <a:pt x="206" y="300"/>
                  </a:lnTo>
                  <a:lnTo>
                    <a:pt x="200" y="300"/>
                  </a:lnTo>
                  <a:lnTo>
                    <a:pt x="180" y="314"/>
                  </a:lnTo>
                  <a:lnTo>
                    <a:pt x="160" y="324"/>
                  </a:lnTo>
                  <a:lnTo>
                    <a:pt x="146" y="334"/>
                  </a:lnTo>
                  <a:lnTo>
                    <a:pt x="146" y="330"/>
                  </a:lnTo>
                  <a:lnTo>
                    <a:pt x="140" y="330"/>
                  </a:lnTo>
                  <a:lnTo>
                    <a:pt x="140" y="334"/>
                  </a:lnTo>
                  <a:lnTo>
                    <a:pt x="80" y="370"/>
                  </a:lnTo>
                  <a:lnTo>
                    <a:pt x="80" y="364"/>
                  </a:lnTo>
                  <a:lnTo>
                    <a:pt x="86" y="364"/>
                  </a:lnTo>
                  <a:lnTo>
                    <a:pt x="80" y="364"/>
                  </a:lnTo>
                  <a:lnTo>
                    <a:pt x="80" y="360"/>
                  </a:lnTo>
                  <a:lnTo>
                    <a:pt x="80" y="354"/>
                  </a:lnTo>
                  <a:lnTo>
                    <a:pt x="86" y="354"/>
                  </a:lnTo>
                  <a:lnTo>
                    <a:pt x="86" y="350"/>
                  </a:lnTo>
                  <a:lnTo>
                    <a:pt x="80" y="350"/>
                  </a:lnTo>
                  <a:lnTo>
                    <a:pt x="86" y="344"/>
                  </a:lnTo>
                  <a:lnTo>
                    <a:pt x="86" y="340"/>
                  </a:lnTo>
                  <a:lnTo>
                    <a:pt x="80" y="340"/>
                  </a:lnTo>
                  <a:lnTo>
                    <a:pt x="76" y="340"/>
                  </a:lnTo>
                  <a:lnTo>
                    <a:pt x="70" y="340"/>
                  </a:lnTo>
                  <a:lnTo>
                    <a:pt x="70" y="334"/>
                  </a:lnTo>
                  <a:lnTo>
                    <a:pt x="66" y="334"/>
                  </a:lnTo>
                  <a:lnTo>
                    <a:pt x="66" y="330"/>
                  </a:lnTo>
                  <a:lnTo>
                    <a:pt x="60" y="330"/>
                  </a:lnTo>
                  <a:lnTo>
                    <a:pt x="60" y="324"/>
                  </a:lnTo>
                  <a:lnTo>
                    <a:pt x="60" y="320"/>
                  </a:lnTo>
                  <a:lnTo>
                    <a:pt x="56" y="320"/>
                  </a:lnTo>
                  <a:lnTo>
                    <a:pt x="56" y="314"/>
                  </a:lnTo>
                  <a:lnTo>
                    <a:pt x="50" y="314"/>
                  </a:lnTo>
                  <a:lnTo>
                    <a:pt x="50" y="310"/>
                  </a:lnTo>
                  <a:lnTo>
                    <a:pt x="56" y="304"/>
                  </a:lnTo>
                  <a:lnTo>
                    <a:pt x="50" y="304"/>
                  </a:lnTo>
                  <a:lnTo>
                    <a:pt x="50" y="300"/>
                  </a:lnTo>
                  <a:lnTo>
                    <a:pt x="50" y="294"/>
                  </a:lnTo>
                  <a:lnTo>
                    <a:pt x="50" y="290"/>
                  </a:lnTo>
                  <a:lnTo>
                    <a:pt x="50" y="284"/>
                  </a:lnTo>
                  <a:lnTo>
                    <a:pt x="46" y="284"/>
                  </a:lnTo>
                  <a:lnTo>
                    <a:pt x="46" y="280"/>
                  </a:lnTo>
                  <a:lnTo>
                    <a:pt x="46" y="274"/>
                  </a:lnTo>
                  <a:lnTo>
                    <a:pt x="46" y="270"/>
                  </a:lnTo>
                  <a:lnTo>
                    <a:pt x="50" y="270"/>
                  </a:lnTo>
                  <a:lnTo>
                    <a:pt x="50" y="264"/>
                  </a:lnTo>
                  <a:lnTo>
                    <a:pt x="56" y="260"/>
                  </a:lnTo>
                  <a:lnTo>
                    <a:pt x="50" y="260"/>
                  </a:lnTo>
                  <a:lnTo>
                    <a:pt x="50" y="254"/>
                  </a:lnTo>
                  <a:lnTo>
                    <a:pt x="50" y="250"/>
                  </a:lnTo>
                  <a:lnTo>
                    <a:pt x="50" y="244"/>
                  </a:lnTo>
                  <a:lnTo>
                    <a:pt x="50" y="240"/>
                  </a:lnTo>
                  <a:lnTo>
                    <a:pt x="46" y="240"/>
                  </a:lnTo>
                  <a:lnTo>
                    <a:pt x="46" y="234"/>
                  </a:lnTo>
                  <a:lnTo>
                    <a:pt x="50" y="230"/>
                  </a:lnTo>
                  <a:lnTo>
                    <a:pt x="46" y="230"/>
                  </a:lnTo>
                  <a:lnTo>
                    <a:pt x="46" y="224"/>
                  </a:lnTo>
                  <a:lnTo>
                    <a:pt x="46" y="220"/>
                  </a:lnTo>
                  <a:lnTo>
                    <a:pt x="40" y="220"/>
                  </a:lnTo>
                  <a:lnTo>
                    <a:pt x="46" y="214"/>
                  </a:lnTo>
                  <a:lnTo>
                    <a:pt x="40" y="214"/>
                  </a:lnTo>
                  <a:lnTo>
                    <a:pt x="40" y="210"/>
                  </a:lnTo>
                  <a:lnTo>
                    <a:pt x="40" y="206"/>
                  </a:lnTo>
                  <a:lnTo>
                    <a:pt x="36" y="206"/>
                  </a:lnTo>
                  <a:lnTo>
                    <a:pt x="36" y="200"/>
                  </a:lnTo>
                  <a:lnTo>
                    <a:pt x="30" y="200"/>
                  </a:lnTo>
                  <a:lnTo>
                    <a:pt x="26" y="200"/>
                  </a:lnTo>
                  <a:lnTo>
                    <a:pt x="20" y="200"/>
                  </a:lnTo>
                  <a:lnTo>
                    <a:pt x="20" y="196"/>
                  </a:lnTo>
                  <a:lnTo>
                    <a:pt x="16" y="196"/>
                  </a:lnTo>
                  <a:lnTo>
                    <a:pt x="10" y="196"/>
                  </a:lnTo>
                  <a:lnTo>
                    <a:pt x="10" y="190"/>
                  </a:lnTo>
                  <a:lnTo>
                    <a:pt x="6" y="190"/>
                  </a:lnTo>
                  <a:lnTo>
                    <a:pt x="6" y="186"/>
                  </a:lnTo>
                  <a:lnTo>
                    <a:pt x="6" y="180"/>
                  </a:lnTo>
                  <a:lnTo>
                    <a:pt x="6" y="176"/>
                  </a:lnTo>
                  <a:lnTo>
                    <a:pt x="0" y="176"/>
                  </a:lnTo>
                  <a:lnTo>
                    <a:pt x="6" y="176"/>
                  </a:lnTo>
                  <a:lnTo>
                    <a:pt x="0" y="170"/>
                  </a:lnTo>
                  <a:lnTo>
                    <a:pt x="0" y="166"/>
                  </a:lnTo>
                  <a:lnTo>
                    <a:pt x="6" y="166"/>
                  </a:lnTo>
                  <a:lnTo>
                    <a:pt x="10" y="160"/>
                  </a:lnTo>
                  <a:lnTo>
                    <a:pt x="10" y="156"/>
                  </a:lnTo>
                  <a:lnTo>
                    <a:pt x="10" y="150"/>
                  </a:lnTo>
                  <a:lnTo>
                    <a:pt x="10" y="146"/>
                  </a:lnTo>
                  <a:lnTo>
                    <a:pt x="10" y="140"/>
                  </a:lnTo>
                  <a:lnTo>
                    <a:pt x="10" y="136"/>
                  </a:lnTo>
                  <a:lnTo>
                    <a:pt x="10" y="130"/>
                  </a:lnTo>
                  <a:lnTo>
                    <a:pt x="6" y="13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2" name="Freeform 193">
              <a:extLst>
                <a:ext uri="{FF2B5EF4-FFF2-40B4-BE49-F238E27FC236}">
                  <a16:creationId xmlns:a16="http://schemas.microsoft.com/office/drawing/2014/main" id="{8C7F3CB9-C871-6C7A-17C2-F10E733CD0D6}"/>
                </a:ext>
              </a:extLst>
            </p:cNvPr>
            <p:cNvSpPr>
              <a:spLocks/>
            </p:cNvSpPr>
            <p:nvPr/>
          </p:nvSpPr>
          <p:spPr bwMode="auto">
            <a:xfrm>
              <a:off x="3641725" y="3616325"/>
              <a:ext cx="355600" cy="333375"/>
            </a:xfrm>
            <a:custGeom>
              <a:avLst/>
              <a:gdLst>
                <a:gd name="T0" fmla="*/ 0 w 224"/>
                <a:gd name="T1" fmla="*/ 238125 h 210"/>
                <a:gd name="T2" fmla="*/ 6350 w 224"/>
                <a:gd name="T3" fmla="*/ 228600 h 210"/>
                <a:gd name="T4" fmla="*/ 15875 w 224"/>
                <a:gd name="T5" fmla="*/ 222250 h 210"/>
                <a:gd name="T6" fmla="*/ 15875 w 224"/>
                <a:gd name="T7" fmla="*/ 206375 h 210"/>
                <a:gd name="T8" fmla="*/ 63500 w 224"/>
                <a:gd name="T9" fmla="*/ 174625 h 210"/>
                <a:gd name="T10" fmla="*/ 69850 w 224"/>
                <a:gd name="T11" fmla="*/ 180975 h 210"/>
                <a:gd name="T12" fmla="*/ 79375 w 224"/>
                <a:gd name="T13" fmla="*/ 174625 h 210"/>
                <a:gd name="T14" fmla="*/ 95250 w 224"/>
                <a:gd name="T15" fmla="*/ 149225 h 210"/>
                <a:gd name="T16" fmla="*/ 101600 w 224"/>
                <a:gd name="T17" fmla="*/ 142875 h 210"/>
                <a:gd name="T18" fmla="*/ 127000 w 224"/>
                <a:gd name="T19" fmla="*/ 127000 h 210"/>
                <a:gd name="T20" fmla="*/ 149225 w 224"/>
                <a:gd name="T21" fmla="*/ 101600 h 210"/>
                <a:gd name="T22" fmla="*/ 212725 w 224"/>
                <a:gd name="T23" fmla="*/ 57150 h 210"/>
                <a:gd name="T24" fmla="*/ 244475 w 224"/>
                <a:gd name="T25" fmla="*/ 31750 h 210"/>
                <a:gd name="T26" fmla="*/ 276225 w 224"/>
                <a:gd name="T27" fmla="*/ 0 h 210"/>
                <a:gd name="T28" fmla="*/ 333375 w 224"/>
                <a:gd name="T29" fmla="*/ 0 h 210"/>
                <a:gd name="T30" fmla="*/ 349250 w 224"/>
                <a:gd name="T31" fmla="*/ 0 h 210"/>
                <a:gd name="T32" fmla="*/ 355600 w 224"/>
                <a:gd name="T33" fmla="*/ 9525 h 210"/>
                <a:gd name="T34" fmla="*/ 349250 w 224"/>
                <a:gd name="T35" fmla="*/ 25400 h 210"/>
                <a:gd name="T36" fmla="*/ 339725 w 224"/>
                <a:gd name="T37" fmla="*/ 47625 h 210"/>
                <a:gd name="T38" fmla="*/ 323850 w 224"/>
                <a:gd name="T39" fmla="*/ 57150 h 210"/>
                <a:gd name="T40" fmla="*/ 333375 w 224"/>
                <a:gd name="T41" fmla="*/ 79375 h 210"/>
                <a:gd name="T42" fmla="*/ 339725 w 224"/>
                <a:gd name="T43" fmla="*/ 111125 h 210"/>
                <a:gd name="T44" fmla="*/ 333375 w 224"/>
                <a:gd name="T45" fmla="*/ 127000 h 210"/>
                <a:gd name="T46" fmla="*/ 333375 w 224"/>
                <a:gd name="T47" fmla="*/ 142875 h 210"/>
                <a:gd name="T48" fmla="*/ 333375 w 224"/>
                <a:gd name="T49" fmla="*/ 190500 h 210"/>
                <a:gd name="T50" fmla="*/ 323850 w 224"/>
                <a:gd name="T51" fmla="*/ 222250 h 210"/>
                <a:gd name="T52" fmla="*/ 323850 w 224"/>
                <a:gd name="T53" fmla="*/ 228600 h 210"/>
                <a:gd name="T54" fmla="*/ 317500 w 224"/>
                <a:gd name="T55" fmla="*/ 222250 h 210"/>
                <a:gd name="T56" fmla="*/ 317500 w 224"/>
                <a:gd name="T57" fmla="*/ 222250 h 210"/>
                <a:gd name="T58" fmla="*/ 307975 w 224"/>
                <a:gd name="T59" fmla="*/ 222250 h 210"/>
                <a:gd name="T60" fmla="*/ 301625 w 224"/>
                <a:gd name="T61" fmla="*/ 212725 h 210"/>
                <a:gd name="T62" fmla="*/ 292100 w 224"/>
                <a:gd name="T63" fmla="*/ 244475 h 210"/>
                <a:gd name="T64" fmla="*/ 269875 w 224"/>
                <a:gd name="T65" fmla="*/ 238125 h 210"/>
                <a:gd name="T66" fmla="*/ 254000 w 224"/>
                <a:gd name="T67" fmla="*/ 254000 h 210"/>
                <a:gd name="T68" fmla="*/ 244475 w 224"/>
                <a:gd name="T69" fmla="*/ 260350 h 210"/>
                <a:gd name="T70" fmla="*/ 244475 w 224"/>
                <a:gd name="T71" fmla="*/ 317500 h 210"/>
                <a:gd name="T72" fmla="*/ 238125 w 224"/>
                <a:gd name="T73" fmla="*/ 323850 h 210"/>
                <a:gd name="T74" fmla="*/ 222250 w 224"/>
                <a:gd name="T75" fmla="*/ 333375 h 210"/>
                <a:gd name="T76" fmla="*/ 212725 w 224"/>
                <a:gd name="T77" fmla="*/ 307975 h 210"/>
                <a:gd name="T78" fmla="*/ 196850 w 224"/>
                <a:gd name="T79" fmla="*/ 307975 h 210"/>
                <a:gd name="T80" fmla="*/ 190500 w 224"/>
                <a:gd name="T81" fmla="*/ 301625 h 210"/>
                <a:gd name="T82" fmla="*/ 180975 w 224"/>
                <a:gd name="T83" fmla="*/ 292100 h 210"/>
                <a:gd name="T84" fmla="*/ 174625 w 224"/>
                <a:gd name="T85" fmla="*/ 285750 h 210"/>
                <a:gd name="T86" fmla="*/ 158750 w 224"/>
                <a:gd name="T87" fmla="*/ 285750 h 210"/>
                <a:gd name="T88" fmla="*/ 158750 w 224"/>
                <a:gd name="T89" fmla="*/ 269875 h 210"/>
                <a:gd name="T90" fmla="*/ 142875 w 224"/>
                <a:gd name="T91" fmla="*/ 260350 h 210"/>
                <a:gd name="T92" fmla="*/ 127000 w 224"/>
                <a:gd name="T93" fmla="*/ 260350 h 210"/>
                <a:gd name="T94" fmla="*/ 101600 w 224"/>
                <a:gd name="T95" fmla="*/ 276225 h 210"/>
                <a:gd name="T96" fmla="*/ 101600 w 224"/>
                <a:gd name="T97" fmla="*/ 254000 h 210"/>
                <a:gd name="T98" fmla="*/ 101600 w 224"/>
                <a:gd name="T99" fmla="*/ 238125 h 210"/>
                <a:gd name="T100" fmla="*/ 95250 w 224"/>
                <a:gd name="T101" fmla="*/ 244475 h 210"/>
                <a:gd name="T102" fmla="*/ 53975 w 224"/>
                <a:gd name="T103" fmla="*/ 244475 h 210"/>
                <a:gd name="T104" fmla="*/ 31750 w 224"/>
                <a:gd name="T105" fmla="*/ 238125 h 210"/>
                <a:gd name="T106" fmla="*/ 15875 w 224"/>
                <a:gd name="T107" fmla="*/ 244475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4"/>
                <a:gd name="T163" fmla="*/ 0 h 210"/>
                <a:gd name="T164" fmla="*/ 224 w 224"/>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4" h="210">
                  <a:moveTo>
                    <a:pt x="0" y="154"/>
                  </a:moveTo>
                  <a:lnTo>
                    <a:pt x="0" y="150"/>
                  </a:lnTo>
                  <a:lnTo>
                    <a:pt x="4" y="150"/>
                  </a:lnTo>
                  <a:lnTo>
                    <a:pt x="4" y="144"/>
                  </a:lnTo>
                  <a:lnTo>
                    <a:pt x="4" y="140"/>
                  </a:lnTo>
                  <a:lnTo>
                    <a:pt x="10" y="140"/>
                  </a:lnTo>
                  <a:lnTo>
                    <a:pt x="10" y="134"/>
                  </a:lnTo>
                  <a:lnTo>
                    <a:pt x="10" y="130"/>
                  </a:lnTo>
                  <a:lnTo>
                    <a:pt x="14" y="130"/>
                  </a:lnTo>
                  <a:lnTo>
                    <a:pt x="40" y="110"/>
                  </a:lnTo>
                  <a:lnTo>
                    <a:pt x="44" y="104"/>
                  </a:lnTo>
                  <a:lnTo>
                    <a:pt x="44" y="114"/>
                  </a:lnTo>
                  <a:lnTo>
                    <a:pt x="50" y="114"/>
                  </a:lnTo>
                  <a:lnTo>
                    <a:pt x="50" y="110"/>
                  </a:lnTo>
                  <a:lnTo>
                    <a:pt x="50" y="100"/>
                  </a:lnTo>
                  <a:lnTo>
                    <a:pt x="60" y="94"/>
                  </a:lnTo>
                  <a:lnTo>
                    <a:pt x="60" y="90"/>
                  </a:lnTo>
                  <a:lnTo>
                    <a:pt x="64" y="90"/>
                  </a:lnTo>
                  <a:lnTo>
                    <a:pt x="70" y="90"/>
                  </a:lnTo>
                  <a:lnTo>
                    <a:pt x="80" y="80"/>
                  </a:lnTo>
                  <a:lnTo>
                    <a:pt x="80" y="74"/>
                  </a:lnTo>
                  <a:lnTo>
                    <a:pt x="94" y="64"/>
                  </a:lnTo>
                  <a:lnTo>
                    <a:pt x="114" y="50"/>
                  </a:lnTo>
                  <a:lnTo>
                    <a:pt x="134" y="36"/>
                  </a:lnTo>
                  <a:lnTo>
                    <a:pt x="150" y="20"/>
                  </a:lnTo>
                  <a:lnTo>
                    <a:pt x="154" y="20"/>
                  </a:lnTo>
                  <a:lnTo>
                    <a:pt x="164" y="10"/>
                  </a:lnTo>
                  <a:lnTo>
                    <a:pt x="174" y="0"/>
                  </a:lnTo>
                  <a:lnTo>
                    <a:pt x="190" y="0"/>
                  </a:lnTo>
                  <a:lnTo>
                    <a:pt x="210" y="0"/>
                  </a:lnTo>
                  <a:lnTo>
                    <a:pt x="214" y="0"/>
                  </a:lnTo>
                  <a:lnTo>
                    <a:pt x="220" y="0"/>
                  </a:lnTo>
                  <a:lnTo>
                    <a:pt x="224" y="0"/>
                  </a:lnTo>
                  <a:lnTo>
                    <a:pt x="224" y="6"/>
                  </a:lnTo>
                  <a:lnTo>
                    <a:pt x="220" y="10"/>
                  </a:lnTo>
                  <a:lnTo>
                    <a:pt x="220" y="16"/>
                  </a:lnTo>
                  <a:lnTo>
                    <a:pt x="214" y="16"/>
                  </a:lnTo>
                  <a:lnTo>
                    <a:pt x="214" y="30"/>
                  </a:lnTo>
                  <a:lnTo>
                    <a:pt x="214" y="36"/>
                  </a:lnTo>
                  <a:lnTo>
                    <a:pt x="204" y="36"/>
                  </a:lnTo>
                  <a:lnTo>
                    <a:pt x="204" y="50"/>
                  </a:lnTo>
                  <a:lnTo>
                    <a:pt x="210" y="50"/>
                  </a:lnTo>
                  <a:lnTo>
                    <a:pt x="210" y="70"/>
                  </a:lnTo>
                  <a:lnTo>
                    <a:pt x="214" y="70"/>
                  </a:lnTo>
                  <a:lnTo>
                    <a:pt x="214" y="74"/>
                  </a:lnTo>
                  <a:lnTo>
                    <a:pt x="210" y="80"/>
                  </a:lnTo>
                  <a:lnTo>
                    <a:pt x="210" y="84"/>
                  </a:lnTo>
                  <a:lnTo>
                    <a:pt x="210" y="90"/>
                  </a:lnTo>
                  <a:lnTo>
                    <a:pt x="210" y="104"/>
                  </a:lnTo>
                  <a:lnTo>
                    <a:pt x="210" y="120"/>
                  </a:lnTo>
                  <a:lnTo>
                    <a:pt x="210" y="134"/>
                  </a:lnTo>
                  <a:lnTo>
                    <a:pt x="204" y="140"/>
                  </a:lnTo>
                  <a:lnTo>
                    <a:pt x="210" y="144"/>
                  </a:lnTo>
                  <a:lnTo>
                    <a:pt x="204" y="144"/>
                  </a:lnTo>
                  <a:lnTo>
                    <a:pt x="200" y="144"/>
                  </a:lnTo>
                  <a:lnTo>
                    <a:pt x="200" y="140"/>
                  </a:lnTo>
                  <a:lnTo>
                    <a:pt x="200" y="144"/>
                  </a:lnTo>
                  <a:lnTo>
                    <a:pt x="200" y="140"/>
                  </a:lnTo>
                  <a:lnTo>
                    <a:pt x="194" y="134"/>
                  </a:lnTo>
                  <a:lnTo>
                    <a:pt x="194" y="140"/>
                  </a:lnTo>
                  <a:lnTo>
                    <a:pt x="194" y="134"/>
                  </a:lnTo>
                  <a:lnTo>
                    <a:pt x="190" y="134"/>
                  </a:lnTo>
                  <a:lnTo>
                    <a:pt x="190" y="154"/>
                  </a:lnTo>
                  <a:lnTo>
                    <a:pt x="184" y="154"/>
                  </a:lnTo>
                  <a:lnTo>
                    <a:pt x="170" y="154"/>
                  </a:lnTo>
                  <a:lnTo>
                    <a:pt x="170" y="150"/>
                  </a:lnTo>
                  <a:lnTo>
                    <a:pt x="160" y="150"/>
                  </a:lnTo>
                  <a:lnTo>
                    <a:pt x="160" y="160"/>
                  </a:lnTo>
                  <a:lnTo>
                    <a:pt x="160" y="164"/>
                  </a:lnTo>
                  <a:lnTo>
                    <a:pt x="154" y="164"/>
                  </a:lnTo>
                  <a:lnTo>
                    <a:pt x="154" y="180"/>
                  </a:lnTo>
                  <a:lnTo>
                    <a:pt x="154" y="200"/>
                  </a:lnTo>
                  <a:lnTo>
                    <a:pt x="154" y="204"/>
                  </a:lnTo>
                  <a:lnTo>
                    <a:pt x="150" y="204"/>
                  </a:lnTo>
                  <a:lnTo>
                    <a:pt x="140" y="204"/>
                  </a:lnTo>
                  <a:lnTo>
                    <a:pt x="140" y="210"/>
                  </a:lnTo>
                  <a:lnTo>
                    <a:pt x="134" y="210"/>
                  </a:lnTo>
                  <a:lnTo>
                    <a:pt x="134" y="194"/>
                  </a:lnTo>
                  <a:lnTo>
                    <a:pt x="130" y="194"/>
                  </a:lnTo>
                  <a:lnTo>
                    <a:pt x="124" y="194"/>
                  </a:lnTo>
                  <a:lnTo>
                    <a:pt x="120" y="194"/>
                  </a:lnTo>
                  <a:lnTo>
                    <a:pt x="120" y="190"/>
                  </a:lnTo>
                  <a:lnTo>
                    <a:pt x="120" y="184"/>
                  </a:lnTo>
                  <a:lnTo>
                    <a:pt x="114" y="184"/>
                  </a:lnTo>
                  <a:lnTo>
                    <a:pt x="114" y="180"/>
                  </a:lnTo>
                  <a:lnTo>
                    <a:pt x="110" y="180"/>
                  </a:lnTo>
                  <a:lnTo>
                    <a:pt x="104" y="180"/>
                  </a:lnTo>
                  <a:lnTo>
                    <a:pt x="100" y="180"/>
                  </a:lnTo>
                  <a:lnTo>
                    <a:pt x="100" y="174"/>
                  </a:lnTo>
                  <a:lnTo>
                    <a:pt x="100" y="170"/>
                  </a:lnTo>
                  <a:lnTo>
                    <a:pt x="94" y="170"/>
                  </a:lnTo>
                  <a:lnTo>
                    <a:pt x="90" y="164"/>
                  </a:lnTo>
                  <a:lnTo>
                    <a:pt x="84" y="164"/>
                  </a:lnTo>
                  <a:lnTo>
                    <a:pt x="80" y="164"/>
                  </a:lnTo>
                  <a:lnTo>
                    <a:pt x="64" y="164"/>
                  </a:lnTo>
                  <a:lnTo>
                    <a:pt x="64" y="174"/>
                  </a:lnTo>
                  <a:lnTo>
                    <a:pt x="60" y="174"/>
                  </a:lnTo>
                  <a:lnTo>
                    <a:pt x="64" y="160"/>
                  </a:lnTo>
                  <a:lnTo>
                    <a:pt x="64" y="154"/>
                  </a:lnTo>
                  <a:lnTo>
                    <a:pt x="64" y="150"/>
                  </a:lnTo>
                  <a:lnTo>
                    <a:pt x="60" y="150"/>
                  </a:lnTo>
                  <a:lnTo>
                    <a:pt x="60" y="154"/>
                  </a:lnTo>
                  <a:lnTo>
                    <a:pt x="50" y="154"/>
                  </a:lnTo>
                  <a:lnTo>
                    <a:pt x="34" y="154"/>
                  </a:lnTo>
                  <a:lnTo>
                    <a:pt x="34" y="150"/>
                  </a:lnTo>
                  <a:lnTo>
                    <a:pt x="20" y="150"/>
                  </a:lnTo>
                  <a:lnTo>
                    <a:pt x="20" y="154"/>
                  </a:lnTo>
                  <a:lnTo>
                    <a:pt x="10" y="154"/>
                  </a:lnTo>
                  <a:lnTo>
                    <a:pt x="0" y="15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3" name="Freeform 175">
              <a:extLst>
                <a:ext uri="{FF2B5EF4-FFF2-40B4-BE49-F238E27FC236}">
                  <a16:creationId xmlns:a16="http://schemas.microsoft.com/office/drawing/2014/main" id="{A4121E43-5FAD-38D3-AD4F-20E63BD233A2}"/>
                </a:ext>
              </a:extLst>
            </p:cNvPr>
            <p:cNvSpPr>
              <a:spLocks/>
            </p:cNvSpPr>
            <p:nvPr/>
          </p:nvSpPr>
          <p:spPr bwMode="auto">
            <a:xfrm>
              <a:off x="3371850" y="3838575"/>
              <a:ext cx="466725" cy="466725"/>
            </a:xfrm>
            <a:custGeom>
              <a:avLst/>
              <a:gdLst>
                <a:gd name="T0" fmla="*/ 15875 w 294"/>
                <a:gd name="T1" fmla="*/ 158750 h 294"/>
                <a:gd name="T2" fmla="*/ 57150 w 294"/>
                <a:gd name="T3" fmla="*/ 158750 h 294"/>
                <a:gd name="T4" fmla="*/ 79375 w 294"/>
                <a:gd name="T5" fmla="*/ 142875 h 294"/>
                <a:gd name="T6" fmla="*/ 152400 w 294"/>
                <a:gd name="T7" fmla="*/ 31750 h 294"/>
                <a:gd name="T8" fmla="*/ 168275 w 294"/>
                <a:gd name="T9" fmla="*/ 6350 h 294"/>
                <a:gd name="T10" fmla="*/ 206375 w 294"/>
                <a:gd name="T11" fmla="*/ 0 h 294"/>
                <a:gd name="T12" fmla="*/ 231775 w 294"/>
                <a:gd name="T13" fmla="*/ 6350 h 294"/>
                <a:gd name="T14" fmla="*/ 254000 w 294"/>
                <a:gd name="T15" fmla="*/ 31750 h 294"/>
                <a:gd name="T16" fmla="*/ 269875 w 294"/>
                <a:gd name="T17" fmla="*/ 31750 h 294"/>
                <a:gd name="T18" fmla="*/ 301625 w 294"/>
                <a:gd name="T19" fmla="*/ 22225 h 294"/>
                <a:gd name="T20" fmla="*/ 323850 w 294"/>
                <a:gd name="T21" fmla="*/ 22225 h 294"/>
                <a:gd name="T22" fmla="*/ 365125 w 294"/>
                <a:gd name="T23" fmla="*/ 15875 h 294"/>
                <a:gd name="T24" fmla="*/ 371475 w 294"/>
                <a:gd name="T25" fmla="*/ 31750 h 294"/>
                <a:gd name="T26" fmla="*/ 371475 w 294"/>
                <a:gd name="T27" fmla="*/ 38100 h 294"/>
                <a:gd name="T28" fmla="*/ 412750 w 294"/>
                <a:gd name="T29" fmla="*/ 38100 h 294"/>
                <a:gd name="T30" fmla="*/ 428625 w 294"/>
                <a:gd name="T31" fmla="*/ 53975 h 294"/>
                <a:gd name="T32" fmla="*/ 444500 w 294"/>
                <a:gd name="T33" fmla="*/ 63500 h 294"/>
                <a:gd name="T34" fmla="*/ 460375 w 294"/>
                <a:gd name="T35" fmla="*/ 69850 h 294"/>
                <a:gd name="T36" fmla="*/ 466725 w 294"/>
                <a:gd name="T37" fmla="*/ 133350 h 294"/>
                <a:gd name="T38" fmla="*/ 466725 w 294"/>
                <a:gd name="T39" fmla="*/ 190500 h 294"/>
                <a:gd name="T40" fmla="*/ 460375 w 294"/>
                <a:gd name="T41" fmla="*/ 222250 h 294"/>
                <a:gd name="T42" fmla="*/ 460375 w 294"/>
                <a:gd name="T43" fmla="*/ 292100 h 294"/>
                <a:gd name="T44" fmla="*/ 412750 w 294"/>
                <a:gd name="T45" fmla="*/ 307975 h 294"/>
                <a:gd name="T46" fmla="*/ 403225 w 294"/>
                <a:gd name="T47" fmla="*/ 323850 h 294"/>
                <a:gd name="T48" fmla="*/ 387350 w 294"/>
                <a:gd name="T49" fmla="*/ 333375 h 294"/>
                <a:gd name="T50" fmla="*/ 371475 w 294"/>
                <a:gd name="T51" fmla="*/ 339725 h 294"/>
                <a:gd name="T52" fmla="*/ 355600 w 294"/>
                <a:gd name="T53" fmla="*/ 349250 h 294"/>
                <a:gd name="T54" fmla="*/ 339725 w 294"/>
                <a:gd name="T55" fmla="*/ 355600 h 294"/>
                <a:gd name="T56" fmla="*/ 323850 w 294"/>
                <a:gd name="T57" fmla="*/ 365125 h 294"/>
                <a:gd name="T58" fmla="*/ 317500 w 294"/>
                <a:gd name="T59" fmla="*/ 381000 h 294"/>
                <a:gd name="T60" fmla="*/ 307975 w 294"/>
                <a:gd name="T61" fmla="*/ 396875 h 294"/>
                <a:gd name="T62" fmla="*/ 292100 w 294"/>
                <a:gd name="T63" fmla="*/ 403225 h 294"/>
                <a:gd name="T64" fmla="*/ 285750 w 294"/>
                <a:gd name="T65" fmla="*/ 419100 h 294"/>
                <a:gd name="T66" fmla="*/ 269875 w 294"/>
                <a:gd name="T67" fmla="*/ 428625 h 294"/>
                <a:gd name="T68" fmla="*/ 260350 w 294"/>
                <a:gd name="T69" fmla="*/ 444500 h 294"/>
                <a:gd name="T70" fmla="*/ 254000 w 294"/>
                <a:gd name="T71" fmla="*/ 460375 h 294"/>
                <a:gd name="T72" fmla="*/ 247650 w 294"/>
                <a:gd name="T73" fmla="*/ 460375 h 294"/>
                <a:gd name="T74" fmla="*/ 231775 w 294"/>
                <a:gd name="T75" fmla="*/ 450850 h 294"/>
                <a:gd name="T76" fmla="*/ 222250 w 294"/>
                <a:gd name="T77" fmla="*/ 450850 h 294"/>
                <a:gd name="T78" fmla="*/ 206375 w 294"/>
                <a:gd name="T79" fmla="*/ 444500 h 294"/>
                <a:gd name="T80" fmla="*/ 200025 w 294"/>
                <a:gd name="T81" fmla="*/ 444500 h 294"/>
                <a:gd name="T82" fmla="*/ 184150 w 294"/>
                <a:gd name="T83" fmla="*/ 434975 h 294"/>
                <a:gd name="T84" fmla="*/ 168275 w 294"/>
                <a:gd name="T85" fmla="*/ 444500 h 294"/>
                <a:gd name="T86" fmla="*/ 158750 w 294"/>
                <a:gd name="T87" fmla="*/ 434975 h 294"/>
                <a:gd name="T88" fmla="*/ 142875 w 294"/>
                <a:gd name="T89" fmla="*/ 444500 h 294"/>
                <a:gd name="T90" fmla="*/ 136525 w 294"/>
                <a:gd name="T91" fmla="*/ 419100 h 294"/>
                <a:gd name="T92" fmla="*/ 88900 w 294"/>
                <a:gd name="T93" fmla="*/ 387350 h 294"/>
                <a:gd name="T94" fmla="*/ 41275 w 294"/>
                <a:gd name="T95" fmla="*/ 387350 h 294"/>
                <a:gd name="T96" fmla="*/ 41275 w 294"/>
                <a:gd name="T97" fmla="*/ 349250 h 294"/>
                <a:gd name="T98" fmla="*/ 25400 w 294"/>
                <a:gd name="T99" fmla="*/ 301625 h 294"/>
                <a:gd name="T100" fmla="*/ 0 w 294"/>
                <a:gd name="T101" fmla="*/ 292100 h 294"/>
                <a:gd name="T102" fmla="*/ 9525 w 294"/>
                <a:gd name="T103" fmla="*/ 222250 h 294"/>
                <a:gd name="T104" fmla="*/ 9525 w 294"/>
                <a:gd name="T105" fmla="*/ 165100 h 29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4"/>
                <a:gd name="T160" fmla="*/ 0 h 294"/>
                <a:gd name="T161" fmla="*/ 294 w 294"/>
                <a:gd name="T162" fmla="*/ 294 h 29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4" h="294">
                  <a:moveTo>
                    <a:pt x="6" y="104"/>
                  </a:moveTo>
                  <a:lnTo>
                    <a:pt x="6" y="100"/>
                  </a:lnTo>
                  <a:lnTo>
                    <a:pt x="10" y="100"/>
                  </a:lnTo>
                  <a:lnTo>
                    <a:pt x="16" y="100"/>
                  </a:lnTo>
                  <a:lnTo>
                    <a:pt x="20" y="100"/>
                  </a:lnTo>
                  <a:lnTo>
                    <a:pt x="36" y="100"/>
                  </a:lnTo>
                  <a:lnTo>
                    <a:pt x="40" y="100"/>
                  </a:lnTo>
                  <a:lnTo>
                    <a:pt x="46" y="100"/>
                  </a:lnTo>
                  <a:lnTo>
                    <a:pt x="50" y="90"/>
                  </a:lnTo>
                  <a:lnTo>
                    <a:pt x="70" y="60"/>
                  </a:lnTo>
                  <a:lnTo>
                    <a:pt x="90" y="30"/>
                  </a:lnTo>
                  <a:lnTo>
                    <a:pt x="96" y="20"/>
                  </a:lnTo>
                  <a:lnTo>
                    <a:pt x="96" y="14"/>
                  </a:lnTo>
                  <a:lnTo>
                    <a:pt x="106" y="14"/>
                  </a:lnTo>
                  <a:lnTo>
                    <a:pt x="106" y="4"/>
                  </a:lnTo>
                  <a:lnTo>
                    <a:pt x="116" y="4"/>
                  </a:lnTo>
                  <a:lnTo>
                    <a:pt x="130" y="10"/>
                  </a:lnTo>
                  <a:lnTo>
                    <a:pt x="130" y="0"/>
                  </a:lnTo>
                  <a:lnTo>
                    <a:pt x="140" y="0"/>
                  </a:lnTo>
                  <a:lnTo>
                    <a:pt x="146" y="0"/>
                  </a:lnTo>
                  <a:lnTo>
                    <a:pt x="146" y="4"/>
                  </a:lnTo>
                  <a:lnTo>
                    <a:pt x="146" y="10"/>
                  </a:lnTo>
                  <a:lnTo>
                    <a:pt x="160" y="10"/>
                  </a:lnTo>
                  <a:lnTo>
                    <a:pt x="160" y="20"/>
                  </a:lnTo>
                  <a:lnTo>
                    <a:pt x="170" y="20"/>
                  </a:lnTo>
                  <a:lnTo>
                    <a:pt x="170" y="24"/>
                  </a:lnTo>
                  <a:lnTo>
                    <a:pt x="170" y="20"/>
                  </a:lnTo>
                  <a:lnTo>
                    <a:pt x="170" y="14"/>
                  </a:lnTo>
                  <a:lnTo>
                    <a:pt x="180" y="14"/>
                  </a:lnTo>
                  <a:lnTo>
                    <a:pt x="190" y="14"/>
                  </a:lnTo>
                  <a:lnTo>
                    <a:pt x="190" y="10"/>
                  </a:lnTo>
                  <a:lnTo>
                    <a:pt x="204" y="10"/>
                  </a:lnTo>
                  <a:lnTo>
                    <a:pt x="204" y="14"/>
                  </a:lnTo>
                  <a:lnTo>
                    <a:pt x="220" y="14"/>
                  </a:lnTo>
                  <a:lnTo>
                    <a:pt x="230" y="14"/>
                  </a:lnTo>
                  <a:lnTo>
                    <a:pt x="230" y="10"/>
                  </a:lnTo>
                  <a:lnTo>
                    <a:pt x="234" y="10"/>
                  </a:lnTo>
                  <a:lnTo>
                    <a:pt x="234" y="14"/>
                  </a:lnTo>
                  <a:lnTo>
                    <a:pt x="234" y="20"/>
                  </a:lnTo>
                  <a:lnTo>
                    <a:pt x="230" y="34"/>
                  </a:lnTo>
                  <a:lnTo>
                    <a:pt x="234" y="34"/>
                  </a:lnTo>
                  <a:lnTo>
                    <a:pt x="234" y="24"/>
                  </a:lnTo>
                  <a:lnTo>
                    <a:pt x="250" y="24"/>
                  </a:lnTo>
                  <a:lnTo>
                    <a:pt x="254" y="24"/>
                  </a:lnTo>
                  <a:lnTo>
                    <a:pt x="260" y="24"/>
                  </a:lnTo>
                  <a:lnTo>
                    <a:pt x="264" y="30"/>
                  </a:lnTo>
                  <a:lnTo>
                    <a:pt x="270" y="30"/>
                  </a:lnTo>
                  <a:lnTo>
                    <a:pt x="270" y="34"/>
                  </a:lnTo>
                  <a:lnTo>
                    <a:pt x="270" y="40"/>
                  </a:lnTo>
                  <a:lnTo>
                    <a:pt x="274" y="40"/>
                  </a:lnTo>
                  <a:lnTo>
                    <a:pt x="280" y="40"/>
                  </a:lnTo>
                  <a:lnTo>
                    <a:pt x="284" y="40"/>
                  </a:lnTo>
                  <a:lnTo>
                    <a:pt x="284" y="44"/>
                  </a:lnTo>
                  <a:lnTo>
                    <a:pt x="290" y="44"/>
                  </a:lnTo>
                  <a:lnTo>
                    <a:pt x="290" y="70"/>
                  </a:lnTo>
                  <a:lnTo>
                    <a:pt x="294" y="70"/>
                  </a:lnTo>
                  <a:lnTo>
                    <a:pt x="294" y="84"/>
                  </a:lnTo>
                  <a:lnTo>
                    <a:pt x="294" y="90"/>
                  </a:lnTo>
                  <a:lnTo>
                    <a:pt x="294" y="104"/>
                  </a:lnTo>
                  <a:lnTo>
                    <a:pt x="294" y="120"/>
                  </a:lnTo>
                  <a:lnTo>
                    <a:pt x="280" y="120"/>
                  </a:lnTo>
                  <a:lnTo>
                    <a:pt x="280" y="140"/>
                  </a:lnTo>
                  <a:lnTo>
                    <a:pt x="290" y="140"/>
                  </a:lnTo>
                  <a:lnTo>
                    <a:pt x="290" y="144"/>
                  </a:lnTo>
                  <a:lnTo>
                    <a:pt x="290" y="170"/>
                  </a:lnTo>
                  <a:lnTo>
                    <a:pt x="290" y="184"/>
                  </a:lnTo>
                  <a:lnTo>
                    <a:pt x="284" y="194"/>
                  </a:lnTo>
                  <a:lnTo>
                    <a:pt x="264" y="194"/>
                  </a:lnTo>
                  <a:lnTo>
                    <a:pt x="260" y="194"/>
                  </a:lnTo>
                  <a:lnTo>
                    <a:pt x="254" y="194"/>
                  </a:lnTo>
                  <a:lnTo>
                    <a:pt x="254" y="200"/>
                  </a:lnTo>
                  <a:lnTo>
                    <a:pt x="254" y="204"/>
                  </a:lnTo>
                  <a:lnTo>
                    <a:pt x="250" y="204"/>
                  </a:lnTo>
                  <a:lnTo>
                    <a:pt x="244" y="204"/>
                  </a:lnTo>
                  <a:lnTo>
                    <a:pt x="244" y="210"/>
                  </a:lnTo>
                  <a:lnTo>
                    <a:pt x="240" y="210"/>
                  </a:lnTo>
                  <a:lnTo>
                    <a:pt x="234" y="210"/>
                  </a:lnTo>
                  <a:lnTo>
                    <a:pt x="234" y="214"/>
                  </a:lnTo>
                  <a:lnTo>
                    <a:pt x="230" y="214"/>
                  </a:lnTo>
                  <a:lnTo>
                    <a:pt x="230" y="220"/>
                  </a:lnTo>
                  <a:lnTo>
                    <a:pt x="224" y="220"/>
                  </a:lnTo>
                  <a:lnTo>
                    <a:pt x="220" y="220"/>
                  </a:lnTo>
                  <a:lnTo>
                    <a:pt x="220" y="224"/>
                  </a:lnTo>
                  <a:lnTo>
                    <a:pt x="214" y="224"/>
                  </a:lnTo>
                  <a:lnTo>
                    <a:pt x="210" y="224"/>
                  </a:lnTo>
                  <a:lnTo>
                    <a:pt x="210" y="230"/>
                  </a:lnTo>
                  <a:lnTo>
                    <a:pt x="204" y="230"/>
                  </a:lnTo>
                  <a:lnTo>
                    <a:pt x="204" y="234"/>
                  </a:lnTo>
                  <a:lnTo>
                    <a:pt x="200" y="234"/>
                  </a:lnTo>
                  <a:lnTo>
                    <a:pt x="200" y="240"/>
                  </a:lnTo>
                  <a:lnTo>
                    <a:pt x="200" y="244"/>
                  </a:lnTo>
                  <a:lnTo>
                    <a:pt x="194" y="244"/>
                  </a:lnTo>
                  <a:lnTo>
                    <a:pt x="194" y="250"/>
                  </a:lnTo>
                  <a:lnTo>
                    <a:pt x="190" y="250"/>
                  </a:lnTo>
                  <a:lnTo>
                    <a:pt x="190" y="254"/>
                  </a:lnTo>
                  <a:lnTo>
                    <a:pt x="184" y="254"/>
                  </a:lnTo>
                  <a:lnTo>
                    <a:pt x="184" y="260"/>
                  </a:lnTo>
                  <a:lnTo>
                    <a:pt x="180" y="260"/>
                  </a:lnTo>
                  <a:lnTo>
                    <a:pt x="180" y="264"/>
                  </a:lnTo>
                  <a:lnTo>
                    <a:pt x="174" y="264"/>
                  </a:lnTo>
                  <a:lnTo>
                    <a:pt x="174" y="270"/>
                  </a:lnTo>
                  <a:lnTo>
                    <a:pt x="170" y="270"/>
                  </a:lnTo>
                  <a:lnTo>
                    <a:pt x="170" y="274"/>
                  </a:lnTo>
                  <a:lnTo>
                    <a:pt x="170" y="280"/>
                  </a:lnTo>
                  <a:lnTo>
                    <a:pt x="164" y="280"/>
                  </a:lnTo>
                  <a:lnTo>
                    <a:pt x="164" y="284"/>
                  </a:lnTo>
                  <a:lnTo>
                    <a:pt x="160" y="284"/>
                  </a:lnTo>
                  <a:lnTo>
                    <a:pt x="160" y="290"/>
                  </a:lnTo>
                  <a:lnTo>
                    <a:pt x="160" y="294"/>
                  </a:lnTo>
                  <a:lnTo>
                    <a:pt x="156" y="294"/>
                  </a:lnTo>
                  <a:lnTo>
                    <a:pt x="156" y="290"/>
                  </a:lnTo>
                  <a:lnTo>
                    <a:pt x="150" y="290"/>
                  </a:lnTo>
                  <a:lnTo>
                    <a:pt x="150" y="284"/>
                  </a:lnTo>
                  <a:lnTo>
                    <a:pt x="146" y="284"/>
                  </a:lnTo>
                  <a:lnTo>
                    <a:pt x="146" y="280"/>
                  </a:lnTo>
                  <a:lnTo>
                    <a:pt x="146" y="284"/>
                  </a:lnTo>
                  <a:lnTo>
                    <a:pt x="140" y="284"/>
                  </a:lnTo>
                  <a:lnTo>
                    <a:pt x="136" y="284"/>
                  </a:lnTo>
                  <a:lnTo>
                    <a:pt x="136" y="280"/>
                  </a:lnTo>
                  <a:lnTo>
                    <a:pt x="130" y="280"/>
                  </a:lnTo>
                  <a:lnTo>
                    <a:pt x="130" y="284"/>
                  </a:lnTo>
                  <a:lnTo>
                    <a:pt x="130" y="280"/>
                  </a:lnTo>
                  <a:lnTo>
                    <a:pt x="126" y="280"/>
                  </a:lnTo>
                  <a:lnTo>
                    <a:pt x="120" y="280"/>
                  </a:lnTo>
                  <a:lnTo>
                    <a:pt x="120" y="274"/>
                  </a:lnTo>
                  <a:lnTo>
                    <a:pt x="116" y="274"/>
                  </a:lnTo>
                  <a:lnTo>
                    <a:pt x="110" y="274"/>
                  </a:lnTo>
                  <a:lnTo>
                    <a:pt x="106" y="274"/>
                  </a:lnTo>
                  <a:lnTo>
                    <a:pt x="106" y="280"/>
                  </a:lnTo>
                  <a:lnTo>
                    <a:pt x="100" y="274"/>
                  </a:lnTo>
                  <a:lnTo>
                    <a:pt x="100" y="280"/>
                  </a:lnTo>
                  <a:lnTo>
                    <a:pt x="100" y="274"/>
                  </a:lnTo>
                  <a:lnTo>
                    <a:pt x="100" y="280"/>
                  </a:lnTo>
                  <a:lnTo>
                    <a:pt x="96" y="280"/>
                  </a:lnTo>
                  <a:lnTo>
                    <a:pt x="90" y="280"/>
                  </a:lnTo>
                  <a:lnTo>
                    <a:pt x="86" y="280"/>
                  </a:lnTo>
                  <a:lnTo>
                    <a:pt x="86" y="270"/>
                  </a:lnTo>
                  <a:lnTo>
                    <a:pt x="86" y="264"/>
                  </a:lnTo>
                  <a:lnTo>
                    <a:pt x="86" y="244"/>
                  </a:lnTo>
                  <a:lnTo>
                    <a:pt x="76" y="244"/>
                  </a:lnTo>
                  <a:lnTo>
                    <a:pt x="56" y="244"/>
                  </a:lnTo>
                  <a:lnTo>
                    <a:pt x="40" y="244"/>
                  </a:lnTo>
                  <a:lnTo>
                    <a:pt x="36" y="244"/>
                  </a:lnTo>
                  <a:lnTo>
                    <a:pt x="26" y="244"/>
                  </a:lnTo>
                  <a:lnTo>
                    <a:pt x="26" y="230"/>
                  </a:lnTo>
                  <a:lnTo>
                    <a:pt x="26" y="224"/>
                  </a:lnTo>
                  <a:lnTo>
                    <a:pt x="26" y="220"/>
                  </a:lnTo>
                  <a:lnTo>
                    <a:pt x="26" y="210"/>
                  </a:lnTo>
                  <a:lnTo>
                    <a:pt x="26" y="190"/>
                  </a:lnTo>
                  <a:lnTo>
                    <a:pt x="16" y="190"/>
                  </a:lnTo>
                  <a:lnTo>
                    <a:pt x="6" y="190"/>
                  </a:lnTo>
                  <a:lnTo>
                    <a:pt x="0" y="190"/>
                  </a:lnTo>
                  <a:lnTo>
                    <a:pt x="0" y="184"/>
                  </a:lnTo>
                  <a:lnTo>
                    <a:pt x="0" y="164"/>
                  </a:lnTo>
                  <a:lnTo>
                    <a:pt x="6" y="144"/>
                  </a:lnTo>
                  <a:lnTo>
                    <a:pt x="6" y="140"/>
                  </a:lnTo>
                  <a:lnTo>
                    <a:pt x="6" y="124"/>
                  </a:lnTo>
                  <a:lnTo>
                    <a:pt x="6" y="110"/>
                  </a:lnTo>
                  <a:lnTo>
                    <a:pt x="6" y="104"/>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4" name="Freeform 169">
              <a:extLst>
                <a:ext uri="{FF2B5EF4-FFF2-40B4-BE49-F238E27FC236}">
                  <a16:creationId xmlns:a16="http://schemas.microsoft.com/office/drawing/2014/main" id="{61680620-71FF-C87D-66D6-157A8D8ACB5D}"/>
                </a:ext>
              </a:extLst>
            </p:cNvPr>
            <p:cNvSpPr>
              <a:spLocks/>
            </p:cNvSpPr>
            <p:nvPr/>
          </p:nvSpPr>
          <p:spPr bwMode="auto">
            <a:xfrm>
              <a:off x="3181350" y="3956050"/>
              <a:ext cx="279400" cy="365125"/>
            </a:xfrm>
            <a:custGeom>
              <a:avLst/>
              <a:gdLst>
                <a:gd name="T0" fmla="*/ 15875 w 176"/>
                <a:gd name="T1" fmla="*/ 263525 h 230"/>
                <a:gd name="T2" fmla="*/ 15875 w 176"/>
                <a:gd name="T3" fmla="*/ 238125 h 230"/>
                <a:gd name="T4" fmla="*/ 25400 w 176"/>
                <a:gd name="T5" fmla="*/ 190500 h 230"/>
                <a:gd name="T6" fmla="*/ 15875 w 176"/>
                <a:gd name="T7" fmla="*/ 174625 h 230"/>
                <a:gd name="T8" fmla="*/ 47625 w 176"/>
                <a:gd name="T9" fmla="*/ 174625 h 230"/>
                <a:gd name="T10" fmla="*/ 41275 w 176"/>
                <a:gd name="T11" fmla="*/ 142875 h 230"/>
                <a:gd name="T12" fmla="*/ 41275 w 176"/>
                <a:gd name="T13" fmla="*/ 88900 h 230"/>
                <a:gd name="T14" fmla="*/ 41275 w 176"/>
                <a:gd name="T15" fmla="*/ 41275 h 230"/>
                <a:gd name="T16" fmla="*/ 57150 w 176"/>
                <a:gd name="T17" fmla="*/ 25400 h 230"/>
                <a:gd name="T18" fmla="*/ 57150 w 176"/>
                <a:gd name="T19" fmla="*/ 0 h 230"/>
                <a:gd name="T20" fmla="*/ 79375 w 176"/>
                <a:gd name="T21" fmla="*/ 15875 h 230"/>
                <a:gd name="T22" fmla="*/ 73025 w 176"/>
                <a:gd name="T23" fmla="*/ 31750 h 230"/>
                <a:gd name="T24" fmla="*/ 88900 w 176"/>
                <a:gd name="T25" fmla="*/ 47625 h 230"/>
                <a:gd name="T26" fmla="*/ 95250 w 176"/>
                <a:gd name="T27" fmla="*/ 63500 h 230"/>
                <a:gd name="T28" fmla="*/ 120650 w 176"/>
                <a:gd name="T29" fmla="*/ 47625 h 230"/>
                <a:gd name="T30" fmla="*/ 142875 w 176"/>
                <a:gd name="T31" fmla="*/ 79375 h 230"/>
                <a:gd name="T32" fmla="*/ 200025 w 176"/>
                <a:gd name="T33" fmla="*/ 79375 h 230"/>
                <a:gd name="T34" fmla="*/ 200025 w 176"/>
                <a:gd name="T35" fmla="*/ 111125 h 230"/>
                <a:gd name="T36" fmla="*/ 190500 w 176"/>
                <a:gd name="T37" fmla="*/ 174625 h 230"/>
                <a:gd name="T38" fmla="*/ 200025 w 176"/>
                <a:gd name="T39" fmla="*/ 184150 h 230"/>
                <a:gd name="T40" fmla="*/ 231775 w 176"/>
                <a:gd name="T41" fmla="*/ 184150 h 230"/>
                <a:gd name="T42" fmla="*/ 231775 w 176"/>
                <a:gd name="T43" fmla="*/ 231775 h 230"/>
                <a:gd name="T44" fmla="*/ 231775 w 176"/>
                <a:gd name="T45" fmla="*/ 247650 h 230"/>
                <a:gd name="T46" fmla="*/ 247650 w 176"/>
                <a:gd name="T47" fmla="*/ 269875 h 230"/>
                <a:gd name="T48" fmla="*/ 279400 w 176"/>
                <a:gd name="T49" fmla="*/ 269875 h 230"/>
                <a:gd name="T50" fmla="*/ 279400 w 176"/>
                <a:gd name="T51" fmla="*/ 295275 h 230"/>
                <a:gd name="T52" fmla="*/ 279400 w 176"/>
                <a:gd name="T53" fmla="*/ 327025 h 230"/>
                <a:gd name="T54" fmla="*/ 269875 w 176"/>
                <a:gd name="T55" fmla="*/ 365125 h 230"/>
                <a:gd name="T56" fmla="*/ 238125 w 176"/>
                <a:gd name="T57" fmla="*/ 365125 h 230"/>
                <a:gd name="T58" fmla="*/ 184150 w 176"/>
                <a:gd name="T59" fmla="*/ 358775 h 230"/>
                <a:gd name="T60" fmla="*/ 174625 w 176"/>
                <a:gd name="T61" fmla="*/ 349250 h 230"/>
                <a:gd name="T62" fmla="*/ 168275 w 176"/>
                <a:gd name="T63" fmla="*/ 358775 h 230"/>
                <a:gd name="T64" fmla="*/ 120650 w 176"/>
                <a:gd name="T65" fmla="*/ 349250 h 230"/>
                <a:gd name="T66" fmla="*/ 47625 w 176"/>
                <a:gd name="T67" fmla="*/ 349250 h 230"/>
                <a:gd name="T68" fmla="*/ 9525 w 176"/>
                <a:gd name="T69" fmla="*/ 349250 h 230"/>
                <a:gd name="T70" fmla="*/ 0 w 176"/>
                <a:gd name="T71" fmla="*/ 342900 h 230"/>
                <a:gd name="T72" fmla="*/ 9525 w 176"/>
                <a:gd name="T73" fmla="*/ 333375 h 230"/>
                <a:gd name="T74" fmla="*/ 0 w 176"/>
                <a:gd name="T75" fmla="*/ 317500 h 230"/>
                <a:gd name="T76" fmla="*/ 0 w 176"/>
                <a:gd name="T77" fmla="*/ 301625 h 230"/>
                <a:gd name="T78" fmla="*/ 0 w 176"/>
                <a:gd name="T79" fmla="*/ 263525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6"/>
                <a:gd name="T121" fmla="*/ 0 h 230"/>
                <a:gd name="T122" fmla="*/ 176 w 176"/>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6" h="230">
                  <a:moveTo>
                    <a:pt x="0" y="166"/>
                  </a:moveTo>
                  <a:lnTo>
                    <a:pt x="10" y="166"/>
                  </a:lnTo>
                  <a:lnTo>
                    <a:pt x="10" y="160"/>
                  </a:lnTo>
                  <a:lnTo>
                    <a:pt x="10" y="150"/>
                  </a:lnTo>
                  <a:lnTo>
                    <a:pt x="16" y="136"/>
                  </a:lnTo>
                  <a:lnTo>
                    <a:pt x="16" y="120"/>
                  </a:lnTo>
                  <a:lnTo>
                    <a:pt x="10" y="120"/>
                  </a:lnTo>
                  <a:lnTo>
                    <a:pt x="10" y="110"/>
                  </a:lnTo>
                  <a:lnTo>
                    <a:pt x="20" y="110"/>
                  </a:lnTo>
                  <a:lnTo>
                    <a:pt x="30" y="110"/>
                  </a:lnTo>
                  <a:lnTo>
                    <a:pt x="30" y="90"/>
                  </a:lnTo>
                  <a:lnTo>
                    <a:pt x="26" y="90"/>
                  </a:lnTo>
                  <a:lnTo>
                    <a:pt x="26" y="80"/>
                  </a:lnTo>
                  <a:lnTo>
                    <a:pt x="26" y="56"/>
                  </a:lnTo>
                  <a:lnTo>
                    <a:pt x="26" y="36"/>
                  </a:lnTo>
                  <a:lnTo>
                    <a:pt x="26" y="26"/>
                  </a:lnTo>
                  <a:lnTo>
                    <a:pt x="26" y="16"/>
                  </a:lnTo>
                  <a:lnTo>
                    <a:pt x="36" y="16"/>
                  </a:lnTo>
                  <a:lnTo>
                    <a:pt x="36" y="10"/>
                  </a:lnTo>
                  <a:lnTo>
                    <a:pt x="36" y="0"/>
                  </a:lnTo>
                  <a:lnTo>
                    <a:pt x="50" y="0"/>
                  </a:lnTo>
                  <a:lnTo>
                    <a:pt x="50" y="10"/>
                  </a:lnTo>
                  <a:lnTo>
                    <a:pt x="50" y="16"/>
                  </a:lnTo>
                  <a:lnTo>
                    <a:pt x="46" y="20"/>
                  </a:lnTo>
                  <a:lnTo>
                    <a:pt x="46" y="26"/>
                  </a:lnTo>
                  <a:lnTo>
                    <a:pt x="56" y="30"/>
                  </a:lnTo>
                  <a:lnTo>
                    <a:pt x="56" y="40"/>
                  </a:lnTo>
                  <a:lnTo>
                    <a:pt x="60" y="40"/>
                  </a:lnTo>
                  <a:lnTo>
                    <a:pt x="60" y="30"/>
                  </a:lnTo>
                  <a:lnTo>
                    <a:pt x="76" y="30"/>
                  </a:lnTo>
                  <a:lnTo>
                    <a:pt x="76" y="50"/>
                  </a:lnTo>
                  <a:lnTo>
                    <a:pt x="90" y="50"/>
                  </a:lnTo>
                  <a:lnTo>
                    <a:pt x="96" y="50"/>
                  </a:lnTo>
                  <a:lnTo>
                    <a:pt x="126" y="50"/>
                  </a:lnTo>
                  <a:lnTo>
                    <a:pt x="126" y="66"/>
                  </a:lnTo>
                  <a:lnTo>
                    <a:pt x="126" y="70"/>
                  </a:lnTo>
                  <a:lnTo>
                    <a:pt x="120" y="90"/>
                  </a:lnTo>
                  <a:lnTo>
                    <a:pt x="120" y="110"/>
                  </a:lnTo>
                  <a:lnTo>
                    <a:pt x="120" y="116"/>
                  </a:lnTo>
                  <a:lnTo>
                    <a:pt x="126" y="116"/>
                  </a:lnTo>
                  <a:lnTo>
                    <a:pt x="136" y="116"/>
                  </a:lnTo>
                  <a:lnTo>
                    <a:pt x="146" y="116"/>
                  </a:lnTo>
                  <a:lnTo>
                    <a:pt x="146" y="136"/>
                  </a:lnTo>
                  <a:lnTo>
                    <a:pt x="146" y="146"/>
                  </a:lnTo>
                  <a:lnTo>
                    <a:pt x="146" y="150"/>
                  </a:lnTo>
                  <a:lnTo>
                    <a:pt x="146" y="156"/>
                  </a:lnTo>
                  <a:lnTo>
                    <a:pt x="146" y="170"/>
                  </a:lnTo>
                  <a:lnTo>
                    <a:pt x="156" y="170"/>
                  </a:lnTo>
                  <a:lnTo>
                    <a:pt x="160" y="170"/>
                  </a:lnTo>
                  <a:lnTo>
                    <a:pt x="176" y="170"/>
                  </a:lnTo>
                  <a:lnTo>
                    <a:pt x="176" y="180"/>
                  </a:lnTo>
                  <a:lnTo>
                    <a:pt x="176" y="186"/>
                  </a:lnTo>
                  <a:lnTo>
                    <a:pt x="176" y="196"/>
                  </a:lnTo>
                  <a:lnTo>
                    <a:pt x="176" y="206"/>
                  </a:lnTo>
                  <a:lnTo>
                    <a:pt x="170" y="210"/>
                  </a:lnTo>
                  <a:lnTo>
                    <a:pt x="170" y="230"/>
                  </a:lnTo>
                  <a:lnTo>
                    <a:pt x="160" y="230"/>
                  </a:lnTo>
                  <a:lnTo>
                    <a:pt x="150" y="230"/>
                  </a:lnTo>
                  <a:lnTo>
                    <a:pt x="126" y="230"/>
                  </a:lnTo>
                  <a:lnTo>
                    <a:pt x="116" y="226"/>
                  </a:lnTo>
                  <a:lnTo>
                    <a:pt x="116" y="220"/>
                  </a:lnTo>
                  <a:lnTo>
                    <a:pt x="110" y="220"/>
                  </a:lnTo>
                  <a:lnTo>
                    <a:pt x="110" y="226"/>
                  </a:lnTo>
                  <a:lnTo>
                    <a:pt x="106" y="226"/>
                  </a:lnTo>
                  <a:lnTo>
                    <a:pt x="90" y="226"/>
                  </a:lnTo>
                  <a:lnTo>
                    <a:pt x="76" y="220"/>
                  </a:lnTo>
                  <a:lnTo>
                    <a:pt x="50" y="220"/>
                  </a:lnTo>
                  <a:lnTo>
                    <a:pt x="30" y="220"/>
                  </a:lnTo>
                  <a:lnTo>
                    <a:pt x="16" y="220"/>
                  </a:lnTo>
                  <a:lnTo>
                    <a:pt x="6" y="220"/>
                  </a:lnTo>
                  <a:lnTo>
                    <a:pt x="0" y="220"/>
                  </a:lnTo>
                  <a:lnTo>
                    <a:pt x="0" y="216"/>
                  </a:lnTo>
                  <a:lnTo>
                    <a:pt x="6" y="216"/>
                  </a:lnTo>
                  <a:lnTo>
                    <a:pt x="6" y="210"/>
                  </a:lnTo>
                  <a:lnTo>
                    <a:pt x="6" y="200"/>
                  </a:lnTo>
                  <a:lnTo>
                    <a:pt x="0" y="200"/>
                  </a:lnTo>
                  <a:lnTo>
                    <a:pt x="0" y="196"/>
                  </a:lnTo>
                  <a:lnTo>
                    <a:pt x="0" y="190"/>
                  </a:lnTo>
                  <a:lnTo>
                    <a:pt x="0" y="180"/>
                  </a:lnTo>
                  <a:lnTo>
                    <a:pt x="0" y="166"/>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5" name="Freeform 167">
              <a:extLst>
                <a:ext uri="{FF2B5EF4-FFF2-40B4-BE49-F238E27FC236}">
                  <a16:creationId xmlns:a16="http://schemas.microsoft.com/office/drawing/2014/main" id="{D84AA8D8-FB9A-3420-54AE-F5608C565AC5}"/>
                </a:ext>
              </a:extLst>
            </p:cNvPr>
            <p:cNvSpPr>
              <a:spLocks/>
            </p:cNvSpPr>
            <p:nvPr/>
          </p:nvSpPr>
          <p:spPr bwMode="auto">
            <a:xfrm>
              <a:off x="4086225" y="4003675"/>
              <a:ext cx="365125" cy="396875"/>
            </a:xfrm>
            <a:custGeom>
              <a:avLst/>
              <a:gdLst>
                <a:gd name="T0" fmla="*/ 6350 w 230"/>
                <a:gd name="T1" fmla="*/ 136525 h 250"/>
                <a:gd name="T2" fmla="*/ 47625 w 230"/>
                <a:gd name="T3" fmla="*/ 79375 h 250"/>
                <a:gd name="T4" fmla="*/ 95250 w 230"/>
                <a:gd name="T5" fmla="*/ 15875 h 250"/>
                <a:gd name="T6" fmla="*/ 111125 w 230"/>
                <a:gd name="T7" fmla="*/ 0 h 250"/>
                <a:gd name="T8" fmla="*/ 117475 w 230"/>
                <a:gd name="T9" fmla="*/ 9525 h 250"/>
                <a:gd name="T10" fmla="*/ 117475 w 230"/>
                <a:gd name="T11" fmla="*/ 9525 h 250"/>
                <a:gd name="T12" fmla="*/ 127000 w 230"/>
                <a:gd name="T13" fmla="*/ 15875 h 250"/>
                <a:gd name="T14" fmla="*/ 127000 w 230"/>
                <a:gd name="T15" fmla="*/ 0 h 250"/>
                <a:gd name="T16" fmla="*/ 149225 w 230"/>
                <a:gd name="T17" fmla="*/ 25400 h 250"/>
                <a:gd name="T18" fmla="*/ 165100 w 230"/>
                <a:gd name="T19" fmla="*/ 31750 h 250"/>
                <a:gd name="T20" fmla="*/ 190500 w 230"/>
                <a:gd name="T21" fmla="*/ 57150 h 250"/>
                <a:gd name="T22" fmla="*/ 222250 w 230"/>
                <a:gd name="T23" fmla="*/ 95250 h 250"/>
                <a:gd name="T24" fmla="*/ 238125 w 230"/>
                <a:gd name="T25" fmla="*/ 111125 h 250"/>
                <a:gd name="T26" fmla="*/ 260350 w 230"/>
                <a:gd name="T27" fmla="*/ 127000 h 250"/>
                <a:gd name="T28" fmla="*/ 276225 w 230"/>
                <a:gd name="T29" fmla="*/ 152400 h 250"/>
                <a:gd name="T30" fmla="*/ 301625 w 230"/>
                <a:gd name="T31" fmla="*/ 174625 h 250"/>
                <a:gd name="T32" fmla="*/ 269875 w 230"/>
                <a:gd name="T33" fmla="*/ 200025 h 250"/>
                <a:gd name="T34" fmla="*/ 285750 w 230"/>
                <a:gd name="T35" fmla="*/ 215900 h 250"/>
                <a:gd name="T36" fmla="*/ 307975 w 230"/>
                <a:gd name="T37" fmla="*/ 247650 h 250"/>
                <a:gd name="T38" fmla="*/ 333375 w 230"/>
                <a:gd name="T39" fmla="*/ 263525 h 250"/>
                <a:gd name="T40" fmla="*/ 349250 w 230"/>
                <a:gd name="T41" fmla="*/ 279400 h 250"/>
                <a:gd name="T42" fmla="*/ 365125 w 230"/>
                <a:gd name="T43" fmla="*/ 295275 h 250"/>
                <a:gd name="T44" fmla="*/ 339725 w 230"/>
                <a:gd name="T45" fmla="*/ 317500 h 250"/>
                <a:gd name="T46" fmla="*/ 323850 w 230"/>
                <a:gd name="T47" fmla="*/ 333375 h 250"/>
                <a:gd name="T48" fmla="*/ 333375 w 230"/>
                <a:gd name="T49" fmla="*/ 374650 h 250"/>
                <a:gd name="T50" fmla="*/ 323850 w 230"/>
                <a:gd name="T51" fmla="*/ 381000 h 250"/>
                <a:gd name="T52" fmla="*/ 301625 w 230"/>
                <a:gd name="T53" fmla="*/ 390525 h 250"/>
                <a:gd name="T54" fmla="*/ 292100 w 230"/>
                <a:gd name="T55" fmla="*/ 396875 h 250"/>
                <a:gd name="T56" fmla="*/ 285750 w 230"/>
                <a:gd name="T57" fmla="*/ 390525 h 250"/>
                <a:gd name="T58" fmla="*/ 292100 w 230"/>
                <a:gd name="T59" fmla="*/ 381000 h 250"/>
                <a:gd name="T60" fmla="*/ 285750 w 230"/>
                <a:gd name="T61" fmla="*/ 365125 h 250"/>
                <a:gd name="T62" fmla="*/ 276225 w 230"/>
                <a:gd name="T63" fmla="*/ 358775 h 250"/>
                <a:gd name="T64" fmla="*/ 238125 w 230"/>
                <a:gd name="T65" fmla="*/ 358775 h 250"/>
                <a:gd name="T66" fmla="*/ 222250 w 230"/>
                <a:gd name="T67" fmla="*/ 365125 h 250"/>
                <a:gd name="T68" fmla="*/ 196850 w 230"/>
                <a:gd name="T69" fmla="*/ 374650 h 250"/>
                <a:gd name="T70" fmla="*/ 165100 w 230"/>
                <a:gd name="T71" fmla="*/ 374650 h 250"/>
                <a:gd name="T72" fmla="*/ 127000 w 230"/>
                <a:gd name="T73" fmla="*/ 374650 h 250"/>
                <a:gd name="T74" fmla="*/ 101600 w 230"/>
                <a:gd name="T75" fmla="*/ 374650 h 250"/>
                <a:gd name="T76" fmla="*/ 79375 w 230"/>
                <a:gd name="T77" fmla="*/ 365125 h 250"/>
                <a:gd name="T78" fmla="*/ 69850 w 230"/>
                <a:gd name="T79" fmla="*/ 374650 h 250"/>
                <a:gd name="T80" fmla="*/ 38100 w 230"/>
                <a:gd name="T81" fmla="*/ 374650 h 250"/>
                <a:gd name="T82" fmla="*/ 6350 w 230"/>
                <a:gd name="T83" fmla="*/ 374650 h 250"/>
                <a:gd name="T84" fmla="*/ 6350 w 230"/>
                <a:gd name="T85" fmla="*/ 333375 h 250"/>
                <a:gd name="T86" fmla="*/ 6350 w 230"/>
                <a:gd name="T87" fmla="*/ 295275 h 250"/>
                <a:gd name="T88" fmla="*/ 6350 w 230"/>
                <a:gd name="T89" fmla="*/ 269875 h 250"/>
                <a:gd name="T90" fmla="*/ 6350 w 230"/>
                <a:gd name="T91" fmla="*/ 215900 h 250"/>
                <a:gd name="T92" fmla="*/ 0 w 230"/>
                <a:gd name="T93" fmla="*/ 200025 h 250"/>
                <a:gd name="T94" fmla="*/ 6350 w 230"/>
                <a:gd name="T95" fmla="*/ 158750 h 250"/>
                <a:gd name="T96" fmla="*/ 0 w 230"/>
                <a:gd name="T97" fmla="*/ 152400 h 2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0"/>
                <a:gd name="T148" fmla="*/ 0 h 250"/>
                <a:gd name="T149" fmla="*/ 230 w 230"/>
                <a:gd name="T150" fmla="*/ 250 h 2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0" h="250">
                  <a:moveTo>
                    <a:pt x="0" y="96"/>
                  </a:moveTo>
                  <a:lnTo>
                    <a:pt x="4" y="86"/>
                  </a:lnTo>
                  <a:lnTo>
                    <a:pt x="14" y="76"/>
                  </a:lnTo>
                  <a:lnTo>
                    <a:pt x="30" y="50"/>
                  </a:lnTo>
                  <a:lnTo>
                    <a:pt x="44" y="30"/>
                  </a:lnTo>
                  <a:lnTo>
                    <a:pt x="60" y="10"/>
                  </a:lnTo>
                  <a:lnTo>
                    <a:pt x="64" y="0"/>
                  </a:lnTo>
                  <a:lnTo>
                    <a:pt x="70" y="0"/>
                  </a:lnTo>
                  <a:lnTo>
                    <a:pt x="70" y="6"/>
                  </a:lnTo>
                  <a:lnTo>
                    <a:pt x="74" y="6"/>
                  </a:lnTo>
                  <a:lnTo>
                    <a:pt x="74" y="10"/>
                  </a:lnTo>
                  <a:lnTo>
                    <a:pt x="74" y="6"/>
                  </a:lnTo>
                  <a:lnTo>
                    <a:pt x="74" y="10"/>
                  </a:lnTo>
                  <a:lnTo>
                    <a:pt x="80" y="10"/>
                  </a:lnTo>
                  <a:lnTo>
                    <a:pt x="80" y="6"/>
                  </a:lnTo>
                  <a:lnTo>
                    <a:pt x="80" y="0"/>
                  </a:lnTo>
                  <a:lnTo>
                    <a:pt x="84" y="0"/>
                  </a:lnTo>
                  <a:lnTo>
                    <a:pt x="94" y="16"/>
                  </a:lnTo>
                  <a:lnTo>
                    <a:pt x="100" y="20"/>
                  </a:lnTo>
                  <a:lnTo>
                    <a:pt x="104" y="20"/>
                  </a:lnTo>
                  <a:lnTo>
                    <a:pt x="110" y="26"/>
                  </a:lnTo>
                  <a:lnTo>
                    <a:pt x="120" y="36"/>
                  </a:lnTo>
                  <a:lnTo>
                    <a:pt x="134" y="56"/>
                  </a:lnTo>
                  <a:lnTo>
                    <a:pt x="140" y="60"/>
                  </a:lnTo>
                  <a:lnTo>
                    <a:pt x="144" y="66"/>
                  </a:lnTo>
                  <a:lnTo>
                    <a:pt x="150" y="70"/>
                  </a:lnTo>
                  <a:lnTo>
                    <a:pt x="154" y="76"/>
                  </a:lnTo>
                  <a:lnTo>
                    <a:pt x="164" y="80"/>
                  </a:lnTo>
                  <a:lnTo>
                    <a:pt x="164" y="86"/>
                  </a:lnTo>
                  <a:lnTo>
                    <a:pt x="174" y="96"/>
                  </a:lnTo>
                  <a:lnTo>
                    <a:pt x="184" y="106"/>
                  </a:lnTo>
                  <a:lnTo>
                    <a:pt x="190" y="110"/>
                  </a:lnTo>
                  <a:lnTo>
                    <a:pt x="174" y="120"/>
                  </a:lnTo>
                  <a:lnTo>
                    <a:pt x="170" y="126"/>
                  </a:lnTo>
                  <a:lnTo>
                    <a:pt x="170" y="130"/>
                  </a:lnTo>
                  <a:lnTo>
                    <a:pt x="180" y="136"/>
                  </a:lnTo>
                  <a:lnTo>
                    <a:pt x="190" y="146"/>
                  </a:lnTo>
                  <a:lnTo>
                    <a:pt x="194" y="156"/>
                  </a:lnTo>
                  <a:lnTo>
                    <a:pt x="204" y="166"/>
                  </a:lnTo>
                  <a:lnTo>
                    <a:pt x="210" y="166"/>
                  </a:lnTo>
                  <a:lnTo>
                    <a:pt x="210" y="170"/>
                  </a:lnTo>
                  <a:lnTo>
                    <a:pt x="220" y="176"/>
                  </a:lnTo>
                  <a:lnTo>
                    <a:pt x="220" y="180"/>
                  </a:lnTo>
                  <a:lnTo>
                    <a:pt x="230" y="186"/>
                  </a:lnTo>
                  <a:lnTo>
                    <a:pt x="220" y="196"/>
                  </a:lnTo>
                  <a:lnTo>
                    <a:pt x="214" y="200"/>
                  </a:lnTo>
                  <a:lnTo>
                    <a:pt x="210" y="206"/>
                  </a:lnTo>
                  <a:lnTo>
                    <a:pt x="204" y="210"/>
                  </a:lnTo>
                  <a:lnTo>
                    <a:pt x="220" y="226"/>
                  </a:lnTo>
                  <a:lnTo>
                    <a:pt x="210" y="236"/>
                  </a:lnTo>
                  <a:lnTo>
                    <a:pt x="204" y="236"/>
                  </a:lnTo>
                  <a:lnTo>
                    <a:pt x="204" y="240"/>
                  </a:lnTo>
                  <a:lnTo>
                    <a:pt x="194" y="246"/>
                  </a:lnTo>
                  <a:lnTo>
                    <a:pt x="190" y="246"/>
                  </a:lnTo>
                  <a:lnTo>
                    <a:pt x="190" y="250"/>
                  </a:lnTo>
                  <a:lnTo>
                    <a:pt x="184" y="250"/>
                  </a:lnTo>
                  <a:lnTo>
                    <a:pt x="184" y="246"/>
                  </a:lnTo>
                  <a:lnTo>
                    <a:pt x="180" y="246"/>
                  </a:lnTo>
                  <a:lnTo>
                    <a:pt x="184" y="246"/>
                  </a:lnTo>
                  <a:lnTo>
                    <a:pt x="184" y="240"/>
                  </a:lnTo>
                  <a:lnTo>
                    <a:pt x="180" y="236"/>
                  </a:lnTo>
                  <a:lnTo>
                    <a:pt x="180" y="230"/>
                  </a:lnTo>
                  <a:lnTo>
                    <a:pt x="174" y="230"/>
                  </a:lnTo>
                  <a:lnTo>
                    <a:pt x="174" y="226"/>
                  </a:lnTo>
                  <a:lnTo>
                    <a:pt x="164" y="226"/>
                  </a:lnTo>
                  <a:lnTo>
                    <a:pt x="150" y="226"/>
                  </a:lnTo>
                  <a:lnTo>
                    <a:pt x="140" y="226"/>
                  </a:lnTo>
                  <a:lnTo>
                    <a:pt x="140" y="230"/>
                  </a:lnTo>
                  <a:lnTo>
                    <a:pt x="124" y="230"/>
                  </a:lnTo>
                  <a:lnTo>
                    <a:pt x="124" y="236"/>
                  </a:lnTo>
                  <a:lnTo>
                    <a:pt x="114" y="236"/>
                  </a:lnTo>
                  <a:lnTo>
                    <a:pt x="104" y="236"/>
                  </a:lnTo>
                  <a:lnTo>
                    <a:pt x="100" y="236"/>
                  </a:lnTo>
                  <a:lnTo>
                    <a:pt x="80" y="236"/>
                  </a:lnTo>
                  <a:lnTo>
                    <a:pt x="70" y="236"/>
                  </a:lnTo>
                  <a:lnTo>
                    <a:pt x="64" y="236"/>
                  </a:lnTo>
                  <a:lnTo>
                    <a:pt x="50" y="236"/>
                  </a:lnTo>
                  <a:lnTo>
                    <a:pt x="50" y="230"/>
                  </a:lnTo>
                  <a:lnTo>
                    <a:pt x="44" y="230"/>
                  </a:lnTo>
                  <a:lnTo>
                    <a:pt x="44" y="236"/>
                  </a:lnTo>
                  <a:lnTo>
                    <a:pt x="40" y="236"/>
                  </a:lnTo>
                  <a:lnTo>
                    <a:pt x="24" y="236"/>
                  </a:lnTo>
                  <a:lnTo>
                    <a:pt x="10" y="236"/>
                  </a:lnTo>
                  <a:lnTo>
                    <a:pt x="4" y="236"/>
                  </a:lnTo>
                  <a:lnTo>
                    <a:pt x="4" y="226"/>
                  </a:lnTo>
                  <a:lnTo>
                    <a:pt x="4" y="210"/>
                  </a:lnTo>
                  <a:lnTo>
                    <a:pt x="4" y="200"/>
                  </a:lnTo>
                  <a:lnTo>
                    <a:pt x="4" y="186"/>
                  </a:lnTo>
                  <a:lnTo>
                    <a:pt x="4" y="176"/>
                  </a:lnTo>
                  <a:lnTo>
                    <a:pt x="4" y="170"/>
                  </a:lnTo>
                  <a:lnTo>
                    <a:pt x="4" y="166"/>
                  </a:lnTo>
                  <a:lnTo>
                    <a:pt x="4" y="136"/>
                  </a:lnTo>
                  <a:lnTo>
                    <a:pt x="0" y="136"/>
                  </a:lnTo>
                  <a:lnTo>
                    <a:pt x="0" y="126"/>
                  </a:lnTo>
                  <a:lnTo>
                    <a:pt x="4" y="126"/>
                  </a:lnTo>
                  <a:lnTo>
                    <a:pt x="4" y="100"/>
                  </a:lnTo>
                  <a:lnTo>
                    <a:pt x="4" y="96"/>
                  </a:lnTo>
                  <a:lnTo>
                    <a:pt x="0" y="96"/>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6" name="Freeform 123">
              <a:extLst>
                <a:ext uri="{FF2B5EF4-FFF2-40B4-BE49-F238E27FC236}">
                  <a16:creationId xmlns:a16="http://schemas.microsoft.com/office/drawing/2014/main" id="{F483FEF9-8185-D8A1-94E4-17751720189A}"/>
                </a:ext>
              </a:extLst>
            </p:cNvPr>
            <p:cNvSpPr>
              <a:spLocks/>
            </p:cNvSpPr>
            <p:nvPr/>
          </p:nvSpPr>
          <p:spPr bwMode="auto">
            <a:xfrm>
              <a:off x="3276600" y="4638675"/>
              <a:ext cx="460375" cy="387350"/>
            </a:xfrm>
            <a:custGeom>
              <a:avLst/>
              <a:gdLst>
                <a:gd name="T0" fmla="*/ 41275 w 290"/>
                <a:gd name="T1" fmla="*/ 0 h 244"/>
                <a:gd name="T2" fmla="*/ 95250 w 290"/>
                <a:gd name="T3" fmla="*/ 0 h 244"/>
                <a:gd name="T4" fmla="*/ 215900 w 290"/>
                <a:gd name="T5" fmla="*/ 6350 h 244"/>
                <a:gd name="T6" fmla="*/ 295275 w 290"/>
                <a:gd name="T7" fmla="*/ 6350 h 244"/>
                <a:gd name="T8" fmla="*/ 381000 w 290"/>
                <a:gd name="T9" fmla="*/ 6350 h 244"/>
                <a:gd name="T10" fmla="*/ 460375 w 290"/>
                <a:gd name="T11" fmla="*/ 15875 h 244"/>
                <a:gd name="T12" fmla="*/ 450850 w 290"/>
                <a:gd name="T13" fmla="*/ 31750 h 244"/>
                <a:gd name="T14" fmla="*/ 450850 w 290"/>
                <a:gd name="T15" fmla="*/ 47625 h 244"/>
                <a:gd name="T16" fmla="*/ 460375 w 290"/>
                <a:gd name="T17" fmla="*/ 63500 h 244"/>
                <a:gd name="T18" fmla="*/ 450850 w 290"/>
                <a:gd name="T19" fmla="*/ 79375 h 244"/>
                <a:gd name="T20" fmla="*/ 444500 w 290"/>
                <a:gd name="T21" fmla="*/ 95250 h 244"/>
                <a:gd name="T22" fmla="*/ 428625 w 290"/>
                <a:gd name="T23" fmla="*/ 101600 h 244"/>
                <a:gd name="T24" fmla="*/ 412750 w 290"/>
                <a:gd name="T25" fmla="*/ 111125 h 244"/>
                <a:gd name="T26" fmla="*/ 403225 w 290"/>
                <a:gd name="T27" fmla="*/ 127000 h 244"/>
                <a:gd name="T28" fmla="*/ 396875 w 290"/>
                <a:gd name="T29" fmla="*/ 149225 h 244"/>
                <a:gd name="T30" fmla="*/ 387350 w 290"/>
                <a:gd name="T31" fmla="*/ 149225 h 244"/>
                <a:gd name="T32" fmla="*/ 365125 w 290"/>
                <a:gd name="T33" fmla="*/ 149225 h 244"/>
                <a:gd name="T34" fmla="*/ 371475 w 290"/>
                <a:gd name="T35" fmla="*/ 174625 h 244"/>
                <a:gd name="T36" fmla="*/ 381000 w 290"/>
                <a:gd name="T37" fmla="*/ 180975 h 244"/>
                <a:gd name="T38" fmla="*/ 387350 w 290"/>
                <a:gd name="T39" fmla="*/ 196850 h 244"/>
                <a:gd name="T40" fmla="*/ 371475 w 290"/>
                <a:gd name="T41" fmla="*/ 212725 h 244"/>
                <a:gd name="T42" fmla="*/ 365125 w 290"/>
                <a:gd name="T43" fmla="*/ 228600 h 244"/>
                <a:gd name="T44" fmla="*/ 355600 w 290"/>
                <a:gd name="T45" fmla="*/ 244475 h 244"/>
                <a:gd name="T46" fmla="*/ 349250 w 290"/>
                <a:gd name="T47" fmla="*/ 260350 h 244"/>
                <a:gd name="T48" fmla="*/ 349250 w 290"/>
                <a:gd name="T49" fmla="*/ 276225 h 244"/>
                <a:gd name="T50" fmla="*/ 349250 w 290"/>
                <a:gd name="T51" fmla="*/ 301625 h 244"/>
                <a:gd name="T52" fmla="*/ 355600 w 290"/>
                <a:gd name="T53" fmla="*/ 317500 h 244"/>
                <a:gd name="T54" fmla="*/ 355600 w 290"/>
                <a:gd name="T55" fmla="*/ 339725 h 244"/>
                <a:gd name="T56" fmla="*/ 349250 w 290"/>
                <a:gd name="T57" fmla="*/ 355600 h 244"/>
                <a:gd name="T58" fmla="*/ 333375 w 290"/>
                <a:gd name="T59" fmla="*/ 365125 h 244"/>
                <a:gd name="T60" fmla="*/ 327025 w 290"/>
                <a:gd name="T61" fmla="*/ 387350 h 244"/>
                <a:gd name="T62" fmla="*/ 263525 w 290"/>
                <a:gd name="T63" fmla="*/ 387350 h 244"/>
                <a:gd name="T64" fmla="*/ 222250 w 290"/>
                <a:gd name="T65" fmla="*/ 387350 h 244"/>
                <a:gd name="T66" fmla="*/ 174625 w 290"/>
                <a:gd name="T67" fmla="*/ 387350 h 244"/>
                <a:gd name="T68" fmla="*/ 142875 w 290"/>
                <a:gd name="T69" fmla="*/ 387350 h 244"/>
                <a:gd name="T70" fmla="*/ 88900 w 290"/>
                <a:gd name="T71" fmla="*/ 387350 h 244"/>
                <a:gd name="T72" fmla="*/ 41275 w 290"/>
                <a:gd name="T73" fmla="*/ 349250 h 244"/>
                <a:gd name="T74" fmla="*/ 25400 w 290"/>
                <a:gd name="T75" fmla="*/ 301625 h 244"/>
                <a:gd name="T76" fmla="*/ 47625 w 290"/>
                <a:gd name="T77" fmla="*/ 254000 h 244"/>
                <a:gd name="T78" fmla="*/ 57150 w 290"/>
                <a:gd name="T79" fmla="*/ 174625 h 244"/>
                <a:gd name="T80" fmla="*/ 79375 w 290"/>
                <a:gd name="T81" fmla="*/ 165100 h 244"/>
                <a:gd name="T82" fmla="*/ 88900 w 290"/>
                <a:gd name="T83" fmla="*/ 149225 h 244"/>
                <a:gd name="T84" fmla="*/ 79375 w 290"/>
                <a:gd name="T85" fmla="*/ 133350 h 244"/>
                <a:gd name="T86" fmla="*/ 88900 w 290"/>
                <a:gd name="T87" fmla="*/ 117475 h 244"/>
                <a:gd name="T88" fmla="*/ 79375 w 290"/>
                <a:gd name="T89" fmla="*/ 101600 h 244"/>
                <a:gd name="T90" fmla="*/ 63500 w 290"/>
                <a:gd name="T91" fmla="*/ 85725 h 244"/>
                <a:gd name="T92" fmla="*/ 47625 w 290"/>
                <a:gd name="T93" fmla="*/ 69850 h 244"/>
                <a:gd name="T94" fmla="*/ 31750 w 290"/>
                <a:gd name="T95" fmla="*/ 63500 h 244"/>
                <a:gd name="T96" fmla="*/ 15875 w 290"/>
                <a:gd name="T97" fmla="*/ 53975 h 244"/>
                <a:gd name="T98" fmla="*/ 0 w 290"/>
                <a:gd name="T99" fmla="*/ 22225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0"/>
                <a:gd name="T151" fmla="*/ 0 h 244"/>
                <a:gd name="T152" fmla="*/ 290 w 290"/>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0" h="244">
                  <a:moveTo>
                    <a:pt x="0" y="0"/>
                  </a:moveTo>
                  <a:lnTo>
                    <a:pt x="10" y="0"/>
                  </a:lnTo>
                  <a:lnTo>
                    <a:pt x="26" y="0"/>
                  </a:lnTo>
                  <a:lnTo>
                    <a:pt x="36" y="0"/>
                  </a:lnTo>
                  <a:lnTo>
                    <a:pt x="56" y="0"/>
                  </a:lnTo>
                  <a:lnTo>
                    <a:pt x="60" y="0"/>
                  </a:lnTo>
                  <a:lnTo>
                    <a:pt x="70" y="0"/>
                  </a:lnTo>
                  <a:lnTo>
                    <a:pt x="100" y="0"/>
                  </a:lnTo>
                  <a:lnTo>
                    <a:pt x="136" y="4"/>
                  </a:lnTo>
                  <a:lnTo>
                    <a:pt x="156" y="4"/>
                  </a:lnTo>
                  <a:lnTo>
                    <a:pt x="170" y="4"/>
                  </a:lnTo>
                  <a:lnTo>
                    <a:pt x="186" y="4"/>
                  </a:lnTo>
                  <a:lnTo>
                    <a:pt x="210" y="4"/>
                  </a:lnTo>
                  <a:lnTo>
                    <a:pt x="216" y="4"/>
                  </a:lnTo>
                  <a:lnTo>
                    <a:pt x="240" y="4"/>
                  </a:lnTo>
                  <a:lnTo>
                    <a:pt x="274" y="4"/>
                  </a:lnTo>
                  <a:lnTo>
                    <a:pt x="290" y="4"/>
                  </a:lnTo>
                  <a:lnTo>
                    <a:pt x="290" y="10"/>
                  </a:lnTo>
                  <a:lnTo>
                    <a:pt x="290" y="14"/>
                  </a:lnTo>
                  <a:lnTo>
                    <a:pt x="284" y="14"/>
                  </a:lnTo>
                  <a:lnTo>
                    <a:pt x="284" y="20"/>
                  </a:lnTo>
                  <a:lnTo>
                    <a:pt x="284" y="24"/>
                  </a:lnTo>
                  <a:lnTo>
                    <a:pt x="290" y="30"/>
                  </a:lnTo>
                  <a:lnTo>
                    <a:pt x="284" y="30"/>
                  </a:lnTo>
                  <a:lnTo>
                    <a:pt x="284" y="34"/>
                  </a:lnTo>
                  <a:lnTo>
                    <a:pt x="284" y="40"/>
                  </a:lnTo>
                  <a:lnTo>
                    <a:pt x="290" y="40"/>
                  </a:lnTo>
                  <a:lnTo>
                    <a:pt x="290" y="44"/>
                  </a:lnTo>
                  <a:lnTo>
                    <a:pt x="290" y="50"/>
                  </a:lnTo>
                  <a:lnTo>
                    <a:pt x="284" y="50"/>
                  </a:lnTo>
                  <a:lnTo>
                    <a:pt x="280" y="50"/>
                  </a:lnTo>
                  <a:lnTo>
                    <a:pt x="280" y="54"/>
                  </a:lnTo>
                  <a:lnTo>
                    <a:pt x="280" y="60"/>
                  </a:lnTo>
                  <a:lnTo>
                    <a:pt x="274" y="60"/>
                  </a:lnTo>
                  <a:lnTo>
                    <a:pt x="274" y="64"/>
                  </a:lnTo>
                  <a:lnTo>
                    <a:pt x="270" y="64"/>
                  </a:lnTo>
                  <a:lnTo>
                    <a:pt x="264" y="64"/>
                  </a:lnTo>
                  <a:lnTo>
                    <a:pt x="264" y="70"/>
                  </a:lnTo>
                  <a:lnTo>
                    <a:pt x="260" y="70"/>
                  </a:lnTo>
                  <a:lnTo>
                    <a:pt x="260" y="74"/>
                  </a:lnTo>
                  <a:lnTo>
                    <a:pt x="254" y="74"/>
                  </a:lnTo>
                  <a:lnTo>
                    <a:pt x="254" y="80"/>
                  </a:lnTo>
                  <a:lnTo>
                    <a:pt x="254" y="84"/>
                  </a:lnTo>
                  <a:lnTo>
                    <a:pt x="250" y="90"/>
                  </a:lnTo>
                  <a:lnTo>
                    <a:pt x="250" y="94"/>
                  </a:lnTo>
                  <a:lnTo>
                    <a:pt x="254" y="94"/>
                  </a:lnTo>
                  <a:lnTo>
                    <a:pt x="250" y="94"/>
                  </a:lnTo>
                  <a:lnTo>
                    <a:pt x="244" y="94"/>
                  </a:lnTo>
                  <a:lnTo>
                    <a:pt x="240" y="94"/>
                  </a:lnTo>
                  <a:lnTo>
                    <a:pt x="234" y="94"/>
                  </a:lnTo>
                  <a:lnTo>
                    <a:pt x="230" y="94"/>
                  </a:lnTo>
                  <a:lnTo>
                    <a:pt x="230" y="100"/>
                  </a:lnTo>
                  <a:lnTo>
                    <a:pt x="230" y="104"/>
                  </a:lnTo>
                  <a:lnTo>
                    <a:pt x="234" y="110"/>
                  </a:lnTo>
                  <a:lnTo>
                    <a:pt x="240" y="110"/>
                  </a:lnTo>
                  <a:lnTo>
                    <a:pt x="244" y="114"/>
                  </a:lnTo>
                  <a:lnTo>
                    <a:pt x="240" y="114"/>
                  </a:lnTo>
                  <a:lnTo>
                    <a:pt x="240" y="120"/>
                  </a:lnTo>
                  <a:lnTo>
                    <a:pt x="244" y="120"/>
                  </a:lnTo>
                  <a:lnTo>
                    <a:pt x="244" y="124"/>
                  </a:lnTo>
                  <a:lnTo>
                    <a:pt x="244" y="130"/>
                  </a:lnTo>
                  <a:lnTo>
                    <a:pt x="240" y="134"/>
                  </a:lnTo>
                  <a:lnTo>
                    <a:pt x="234" y="134"/>
                  </a:lnTo>
                  <a:lnTo>
                    <a:pt x="234" y="140"/>
                  </a:lnTo>
                  <a:lnTo>
                    <a:pt x="234" y="144"/>
                  </a:lnTo>
                  <a:lnTo>
                    <a:pt x="230" y="144"/>
                  </a:lnTo>
                  <a:lnTo>
                    <a:pt x="230" y="150"/>
                  </a:lnTo>
                  <a:lnTo>
                    <a:pt x="230" y="154"/>
                  </a:lnTo>
                  <a:lnTo>
                    <a:pt x="224" y="154"/>
                  </a:lnTo>
                  <a:lnTo>
                    <a:pt x="224" y="160"/>
                  </a:lnTo>
                  <a:lnTo>
                    <a:pt x="224" y="164"/>
                  </a:lnTo>
                  <a:lnTo>
                    <a:pt x="220" y="164"/>
                  </a:lnTo>
                  <a:lnTo>
                    <a:pt x="216" y="164"/>
                  </a:lnTo>
                  <a:lnTo>
                    <a:pt x="216" y="170"/>
                  </a:lnTo>
                  <a:lnTo>
                    <a:pt x="220" y="174"/>
                  </a:lnTo>
                  <a:lnTo>
                    <a:pt x="220" y="180"/>
                  </a:lnTo>
                  <a:lnTo>
                    <a:pt x="220" y="184"/>
                  </a:lnTo>
                  <a:lnTo>
                    <a:pt x="220" y="190"/>
                  </a:lnTo>
                  <a:lnTo>
                    <a:pt x="220" y="194"/>
                  </a:lnTo>
                  <a:lnTo>
                    <a:pt x="220" y="200"/>
                  </a:lnTo>
                  <a:lnTo>
                    <a:pt x="224" y="200"/>
                  </a:lnTo>
                  <a:lnTo>
                    <a:pt x="224" y="204"/>
                  </a:lnTo>
                  <a:lnTo>
                    <a:pt x="224" y="210"/>
                  </a:lnTo>
                  <a:lnTo>
                    <a:pt x="224" y="214"/>
                  </a:lnTo>
                  <a:lnTo>
                    <a:pt x="224" y="220"/>
                  </a:lnTo>
                  <a:lnTo>
                    <a:pt x="224" y="224"/>
                  </a:lnTo>
                  <a:lnTo>
                    <a:pt x="220" y="224"/>
                  </a:lnTo>
                  <a:lnTo>
                    <a:pt x="216" y="224"/>
                  </a:lnTo>
                  <a:lnTo>
                    <a:pt x="216" y="230"/>
                  </a:lnTo>
                  <a:lnTo>
                    <a:pt x="210" y="230"/>
                  </a:lnTo>
                  <a:lnTo>
                    <a:pt x="210" y="234"/>
                  </a:lnTo>
                  <a:lnTo>
                    <a:pt x="206" y="240"/>
                  </a:lnTo>
                  <a:lnTo>
                    <a:pt x="206" y="244"/>
                  </a:lnTo>
                  <a:lnTo>
                    <a:pt x="200" y="244"/>
                  </a:lnTo>
                  <a:lnTo>
                    <a:pt x="176" y="244"/>
                  </a:lnTo>
                  <a:lnTo>
                    <a:pt x="166" y="244"/>
                  </a:lnTo>
                  <a:lnTo>
                    <a:pt x="160" y="244"/>
                  </a:lnTo>
                  <a:lnTo>
                    <a:pt x="146" y="244"/>
                  </a:lnTo>
                  <a:lnTo>
                    <a:pt x="140" y="244"/>
                  </a:lnTo>
                  <a:lnTo>
                    <a:pt x="136" y="244"/>
                  </a:lnTo>
                  <a:lnTo>
                    <a:pt x="126" y="244"/>
                  </a:lnTo>
                  <a:lnTo>
                    <a:pt x="110" y="244"/>
                  </a:lnTo>
                  <a:lnTo>
                    <a:pt x="100" y="244"/>
                  </a:lnTo>
                  <a:lnTo>
                    <a:pt x="96" y="244"/>
                  </a:lnTo>
                  <a:lnTo>
                    <a:pt x="90" y="244"/>
                  </a:lnTo>
                  <a:lnTo>
                    <a:pt x="70" y="244"/>
                  </a:lnTo>
                  <a:lnTo>
                    <a:pt x="60" y="244"/>
                  </a:lnTo>
                  <a:lnTo>
                    <a:pt x="56" y="244"/>
                  </a:lnTo>
                  <a:lnTo>
                    <a:pt x="30" y="244"/>
                  </a:lnTo>
                  <a:lnTo>
                    <a:pt x="26" y="244"/>
                  </a:lnTo>
                  <a:lnTo>
                    <a:pt x="26" y="220"/>
                  </a:lnTo>
                  <a:lnTo>
                    <a:pt x="26" y="194"/>
                  </a:lnTo>
                  <a:lnTo>
                    <a:pt x="16" y="194"/>
                  </a:lnTo>
                  <a:lnTo>
                    <a:pt x="16" y="190"/>
                  </a:lnTo>
                  <a:lnTo>
                    <a:pt x="26" y="190"/>
                  </a:lnTo>
                  <a:lnTo>
                    <a:pt x="26" y="180"/>
                  </a:lnTo>
                  <a:lnTo>
                    <a:pt x="30" y="160"/>
                  </a:lnTo>
                  <a:lnTo>
                    <a:pt x="30" y="140"/>
                  </a:lnTo>
                  <a:lnTo>
                    <a:pt x="36" y="140"/>
                  </a:lnTo>
                  <a:lnTo>
                    <a:pt x="36" y="110"/>
                  </a:lnTo>
                  <a:lnTo>
                    <a:pt x="36" y="104"/>
                  </a:lnTo>
                  <a:lnTo>
                    <a:pt x="56" y="104"/>
                  </a:lnTo>
                  <a:lnTo>
                    <a:pt x="50" y="104"/>
                  </a:lnTo>
                  <a:lnTo>
                    <a:pt x="50" y="100"/>
                  </a:lnTo>
                  <a:lnTo>
                    <a:pt x="50" y="94"/>
                  </a:lnTo>
                  <a:lnTo>
                    <a:pt x="56" y="94"/>
                  </a:lnTo>
                  <a:lnTo>
                    <a:pt x="50" y="94"/>
                  </a:lnTo>
                  <a:lnTo>
                    <a:pt x="50" y="90"/>
                  </a:lnTo>
                  <a:lnTo>
                    <a:pt x="50" y="84"/>
                  </a:lnTo>
                  <a:lnTo>
                    <a:pt x="50" y="80"/>
                  </a:lnTo>
                  <a:lnTo>
                    <a:pt x="50" y="74"/>
                  </a:lnTo>
                  <a:lnTo>
                    <a:pt x="56" y="74"/>
                  </a:lnTo>
                  <a:lnTo>
                    <a:pt x="50" y="74"/>
                  </a:lnTo>
                  <a:lnTo>
                    <a:pt x="50" y="70"/>
                  </a:lnTo>
                  <a:lnTo>
                    <a:pt x="50" y="64"/>
                  </a:lnTo>
                  <a:lnTo>
                    <a:pt x="46" y="64"/>
                  </a:lnTo>
                  <a:lnTo>
                    <a:pt x="40" y="60"/>
                  </a:lnTo>
                  <a:lnTo>
                    <a:pt x="40" y="54"/>
                  </a:lnTo>
                  <a:lnTo>
                    <a:pt x="36" y="50"/>
                  </a:lnTo>
                  <a:lnTo>
                    <a:pt x="30" y="50"/>
                  </a:lnTo>
                  <a:lnTo>
                    <a:pt x="30" y="44"/>
                  </a:lnTo>
                  <a:lnTo>
                    <a:pt x="30" y="40"/>
                  </a:lnTo>
                  <a:lnTo>
                    <a:pt x="26" y="40"/>
                  </a:lnTo>
                  <a:lnTo>
                    <a:pt x="20" y="40"/>
                  </a:lnTo>
                  <a:lnTo>
                    <a:pt x="16" y="40"/>
                  </a:lnTo>
                  <a:lnTo>
                    <a:pt x="10" y="40"/>
                  </a:lnTo>
                  <a:lnTo>
                    <a:pt x="10" y="34"/>
                  </a:lnTo>
                  <a:lnTo>
                    <a:pt x="6" y="34"/>
                  </a:lnTo>
                  <a:lnTo>
                    <a:pt x="0" y="34"/>
                  </a:lnTo>
                  <a:lnTo>
                    <a:pt x="0" y="14"/>
                  </a:lnTo>
                  <a:lnTo>
                    <a:pt x="0" y="10"/>
                  </a:lnTo>
                  <a:lnTo>
                    <a:pt x="0" y="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7" name="Freeform 95">
              <a:extLst>
                <a:ext uri="{FF2B5EF4-FFF2-40B4-BE49-F238E27FC236}">
                  <a16:creationId xmlns:a16="http://schemas.microsoft.com/office/drawing/2014/main" id="{7573C60D-5BAD-4ACC-AEFB-05A048CBD6CD}"/>
                </a:ext>
              </a:extLst>
            </p:cNvPr>
            <p:cNvSpPr>
              <a:spLocks/>
            </p:cNvSpPr>
            <p:nvPr/>
          </p:nvSpPr>
          <p:spPr bwMode="auto">
            <a:xfrm>
              <a:off x="2724150" y="4994275"/>
              <a:ext cx="457200" cy="285750"/>
            </a:xfrm>
            <a:custGeom>
              <a:avLst/>
              <a:gdLst>
                <a:gd name="T0" fmla="*/ 6350 w 288"/>
                <a:gd name="T1" fmla="*/ 25400 h 180"/>
                <a:gd name="T2" fmla="*/ 60325 w 288"/>
                <a:gd name="T3" fmla="*/ 25400 h 180"/>
                <a:gd name="T4" fmla="*/ 101600 w 288"/>
                <a:gd name="T5" fmla="*/ 25400 h 180"/>
                <a:gd name="T6" fmla="*/ 117475 w 288"/>
                <a:gd name="T7" fmla="*/ 25400 h 180"/>
                <a:gd name="T8" fmla="*/ 139700 w 288"/>
                <a:gd name="T9" fmla="*/ 25400 h 180"/>
                <a:gd name="T10" fmla="*/ 171450 w 288"/>
                <a:gd name="T11" fmla="*/ 25400 h 180"/>
                <a:gd name="T12" fmla="*/ 196850 w 288"/>
                <a:gd name="T13" fmla="*/ 9525 h 180"/>
                <a:gd name="T14" fmla="*/ 212725 w 288"/>
                <a:gd name="T15" fmla="*/ 9525 h 180"/>
                <a:gd name="T16" fmla="*/ 244475 w 288"/>
                <a:gd name="T17" fmla="*/ 15875 h 180"/>
                <a:gd name="T18" fmla="*/ 260350 w 288"/>
                <a:gd name="T19" fmla="*/ 31750 h 180"/>
                <a:gd name="T20" fmla="*/ 276225 w 288"/>
                <a:gd name="T21" fmla="*/ 9525 h 180"/>
                <a:gd name="T22" fmla="*/ 292100 w 288"/>
                <a:gd name="T23" fmla="*/ 15875 h 180"/>
                <a:gd name="T24" fmla="*/ 314325 w 288"/>
                <a:gd name="T25" fmla="*/ 31750 h 180"/>
                <a:gd name="T26" fmla="*/ 361950 w 288"/>
                <a:gd name="T27" fmla="*/ 31750 h 180"/>
                <a:gd name="T28" fmla="*/ 419100 w 288"/>
                <a:gd name="T29" fmla="*/ 31750 h 180"/>
                <a:gd name="T30" fmla="*/ 425450 w 288"/>
                <a:gd name="T31" fmla="*/ 41275 h 180"/>
                <a:gd name="T32" fmla="*/ 419100 w 288"/>
                <a:gd name="T33" fmla="*/ 57150 h 180"/>
                <a:gd name="T34" fmla="*/ 419100 w 288"/>
                <a:gd name="T35" fmla="*/ 63500 h 180"/>
                <a:gd name="T36" fmla="*/ 419100 w 288"/>
                <a:gd name="T37" fmla="*/ 79375 h 180"/>
                <a:gd name="T38" fmla="*/ 419100 w 288"/>
                <a:gd name="T39" fmla="*/ 104775 h 180"/>
                <a:gd name="T40" fmla="*/ 419100 w 288"/>
                <a:gd name="T41" fmla="*/ 127000 h 180"/>
                <a:gd name="T42" fmla="*/ 425450 w 288"/>
                <a:gd name="T43" fmla="*/ 142875 h 180"/>
                <a:gd name="T44" fmla="*/ 434975 w 288"/>
                <a:gd name="T45" fmla="*/ 158750 h 180"/>
                <a:gd name="T46" fmla="*/ 434975 w 288"/>
                <a:gd name="T47" fmla="*/ 184150 h 180"/>
                <a:gd name="T48" fmla="*/ 441325 w 288"/>
                <a:gd name="T49" fmla="*/ 200025 h 180"/>
                <a:gd name="T50" fmla="*/ 450850 w 288"/>
                <a:gd name="T51" fmla="*/ 215900 h 180"/>
                <a:gd name="T52" fmla="*/ 450850 w 288"/>
                <a:gd name="T53" fmla="*/ 222250 h 180"/>
                <a:gd name="T54" fmla="*/ 457200 w 288"/>
                <a:gd name="T55" fmla="*/ 238125 h 180"/>
                <a:gd name="T56" fmla="*/ 450850 w 288"/>
                <a:gd name="T57" fmla="*/ 254000 h 180"/>
                <a:gd name="T58" fmla="*/ 441325 w 288"/>
                <a:gd name="T59" fmla="*/ 269875 h 180"/>
                <a:gd name="T60" fmla="*/ 419100 w 288"/>
                <a:gd name="T61" fmla="*/ 279400 h 180"/>
                <a:gd name="T62" fmla="*/ 387350 w 288"/>
                <a:gd name="T63" fmla="*/ 269875 h 180"/>
                <a:gd name="T64" fmla="*/ 371475 w 288"/>
                <a:gd name="T65" fmla="*/ 285750 h 180"/>
                <a:gd name="T66" fmla="*/ 346075 w 288"/>
                <a:gd name="T67" fmla="*/ 279400 h 180"/>
                <a:gd name="T68" fmla="*/ 330200 w 288"/>
                <a:gd name="T69" fmla="*/ 279400 h 180"/>
                <a:gd name="T70" fmla="*/ 307975 w 288"/>
                <a:gd name="T71" fmla="*/ 269875 h 180"/>
                <a:gd name="T72" fmla="*/ 266700 w 288"/>
                <a:gd name="T73" fmla="*/ 279400 h 180"/>
                <a:gd name="T74" fmla="*/ 212725 w 288"/>
                <a:gd name="T75" fmla="*/ 279400 h 180"/>
                <a:gd name="T76" fmla="*/ 149225 w 288"/>
                <a:gd name="T77" fmla="*/ 269875 h 180"/>
                <a:gd name="T78" fmla="*/ 123825 w 288"/>
                <a:gd name="T79" fmla="*/ 269875 h 180"/>
                <a:gd name="T80" fmla="*/ 92075 w 288"/>
                <a:gd name="T81" fmla="*/ 269875 h 180"/>
                <a:gd name="T82" fmla="*/ 53975 w 288"/>
                <a:gd name="T83" fmla="*/ 269875 h 180"/>
                <a:gd name="T84" fmla="*/ 28575 w 288"/>
                <a:gd name="T85" fmla="*/ 254000 h 180"/>
                <a:gd name="T86" fmla="*/ 28575 w 288"/>
                <a:gd name="T87" fmla="*/ 238125 h 180"/>
                <a:gd name="T88" fmla="*/ 22225 w 288"/>
                <a:gd name="T89" fmla="*/ 222250 h 180"/>
                <a:gd name="T90" fmla="*/ 28575 w 288"/>
                <a:gd name="T91" fmla="*/ 222250 h 180"/>
                <a:gd name="T92" fmla="*/ 22225 w 288"/>
                <a:gd name="T93" fmla="*/ 184150 h 180"/>
                <a:gd name="T94" fmla="*/ 6350 w 288"/>
                <a:gd name="T95" fmla="*/ 184150 h 180"/>
                <a:gd name="T96" fmla="*/ 12700 w 288"/>
                <a:gd name="T97" fmla="*/ 142875 h 180"/>
                <a:gd name="T98" fmla="*/ 6350 w 288"/>
                <a:gd name="T99" fmla="*/ 120650 h 180"/>
                <a:gd name="T100" fmla="*/ 28575 w 288"/>
                <a:gd name="T101" fmla="*/ 104775 h 180"/>
                <a:gd name="T102" fmla="*/ 6350 w 288"/>
                <a:gd name="T103" fmla="*/ 88900 h 180"/>
                <a:gd name="T104" fmla="*/ 0 w 288"/>
                <a:gd name="T105" fmla="*/ 63500 h 1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88"/>
                <a:gd name="T160" fmla="*/ 0 h 180"/>
                <a:gd name="T161" fmla="*/ 288 w 288"/>
                <a:gd name="T162" fmla="*/ 180 h 1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88" h="180">
                  <a:moveTo>
                    <a:pt x="0" y="30"/>
                  </a:moveTo>
                  <a:lnTo>
                    <a:pt x="4" y="30"/>
                  </a:lnTo>
                  <a:lnTo>
                    <a:pt x="4" y="16"/>
                  </a:lnTo>
                  <a:lnTo>
                    <a:pt x="18" y="16"/>
                  </a:lnTo>
                  <a:lnTo>
                    <a:pt x="24" y="16"/>
                  </a:lnTo>
                  <a:lnTo>
                    <a:pt x="38" y="16"/>
                  </a:lnTo>
                  <a:lnTo>
                    <a:pt x="54" y="16"/>
                  </a:lnTo>
                  <a:lnTo>
                    <a:pt x="58" y="16"/>
                  </a:lnTo>
                  <a:lnTo>
                    <a:pt x="64" y="16"/>
                  </a:lnTo>
                  <a:lnTo>
                    <a:pt x="68" y="20"/>
                  </a:lnTo>
                  <a:lnTo>
                    <a:pt x="68" y="16"/>
                  </a:lnTo>
                  <a:lnTo>
                    <a:pt x="74" y="16"/>
                  </a:lnTo>
                  <a:lnTo>
                    <a:pt x="78" y="16"/>
                  </a:lnTo>
                  <a:lnTo>
                    <a:pt x="84" y="16"/>
                  </a:lnTo>
                  <a:lnTo>
                    <a:pt x="88" y="16"/>
                  </a:lnTo>
                  <a:lnTo>
                    <a:pt x="94" y="20"/>
                  </a:lnTo>
                  <a:lnTo>
                    <a:pt x="94" y="16"/>
                  </a:lnTo>
                  <a:lnTo>
                    <a:pt x="108" y="16"/>
                  </a:lnTo>
                  <a:lnTo>
                    <a:pt x="118" y="16"/>
                  </a:lnTo>
                  <a:lnTo>
                    <a:pt x="118" y="6"/>
                  </a:lnTo>
                  <a:lnTo>
                    <a:pt x="124" y="6"/>
                  </a:lnTo>
                  <a:lnTo>
                    <a:pt x="124" y="0"/>
                  </a:lnTo>
                  <a:lnTo>
                    <a:pt x="134" y="0"/>
                  </a:lnTo>
                  <a:lnTo>
                    <a:pt x="134" y="6"/>
                  </a:lnTo>
                  <a:lnTo>
                    <a:pt x="144" y="6"/>
                  </a:lnTo>
                  <a:lnTo>
                    <a:pt x="144" y="10"/>
                  </a:lnTo>
                  <a:lnTo>
                    <a:pt x="154" y="10"/>
                  </a:lnTo>
                  <a:lnTo>
                    <a:pt x="154" y="6"/>
                  </a:lnTo>
                  <a:lnTo>
                    <a:pt x="164" y="6"/>
                  </a:lnTo>
                  <a:lnTo>
                    <a:pt x="164" y="20"/>
                  </a:lnTo>
                  <a:lnTo>
                    <a:pt x="168" y="20"/>
                  </a:lnTo>
                  <a:lnTo>
                    <a:pt x="168" y="6"/>
                  </a:lnTo>
                  <a:lnTo>
                    <a:pt x="174" y="6"/>
                  </a:lnTo>
                  <a:lnTo>
                    <a:pt x="174" y="20"/>
                  </a:lnTo>
                  <a:lnTo>
                    <a:pt x="184" y="20"/>
                  </a:lnTo>
                  <a:lnTo>
                    <a:pt x="184" y="10"/>
                  </a:lnTo>
                  <a:lnTo>
                    <a:pt x="188" y="10"/>
                  </a:lnTo>
                  <a:lnTo>
                    <a:pt x="188" y="20"/>
                  </a:lnTo>
                  <a:lnTo>
                    <a:pt x="198" y="20"/>
                  </a:lnTo>
                  <a:lnTo>
                    <a:pt x="204" y="20"/>
                  </a:lnTo>
                  <a:lnTo>
                    <a:pt x="218" y="20"/>
                  </a:lnTo>
                  <a:lnTo>
                    <a:pt x="228" y="20"/>
                  </a:lnTo>
                  <a:lnTo>
                    <a:pt x="234" y="20"/>
                  </a:lnTo>
                  <a:lnTo>
                    <a:pt x="258" y="20"/>
                  </a:lnTo>
                  <a:lnTo>
                    <a:pt x="264" y="20"/>
                  </a:lnTo>
                  <a:lnTo>
                    <a:pt x="268" y="20"/>
                  </a:lnTo>
                  <a:lnTo>
                    <a:pt x="264" y="26"/>
                  </a:lnTo>
                  <a:lnTo>
                    <a:pt x="268" y="26"/>
                  </a:lnTo>
                  <a:lnTo>
                    <a:pt x="268" y="30"/>
                  </a:lnTo>
                  <a:lnTo>
                    <a:pt x="268" y="36"/>
                  </a:lnTo>
                  <a:lnTo>
                    <a:pt x="264" y="36"/>
                  </a:lnTo>
                  <a:lnTo>
                    <a:pt x="264" y="40"/>
                  </a:lnTo>
                  <a:lnTo>
                    <a:pt x="268" y="40"/>
                  </a:lnTo>
                  <a:lnTo>
                    <a:pt x="264" y="40"/>
                  </a:lnTo>
                  <a:lnTo>
                    <a:pt x="264" y="46"/>
                  </a:lnTo>
                  <a:lnTo>
                    <a:pt x="258" y="50"/>
                  </a:lnTo>
                  <a:lnTo>
                    <a:pt x="264" y="50"/>
                  </a:lnTo>
                  <a:lnTo>
                    <a:pt x="264" y="56"/>
                  </a:lnTo>
                  <a:lnTo>
                    <a:pt x="264" y="60"/>
                  </a:lnTo>
                  <a:lnTo>
                    <a:pt x="264" y="66"/>
                  </a:lnTo>
                  <a:lnTo>
                    <a:pt x="264" y="70"/>
                  </a:lnTo>
                  <a:lnTo>
                    <a:pt x="264" y="76"/>
                  </a:lnTo>
                  <a:lnTo>
                    <a:pt x="264" y="80"/>
                  </a:lnTo>
                  <a:lnTo>
                    <a:pt x="264" y="86"/>
                  </a:lnTo>
                  <a:lnTo>
                    <a:pt x="268" y="86"/>
                  </a:lnTo>
                  <a:lnTo>
                    <a:pt x="268" y="90"/>
                  </a:lnTo>
                  <a:lnTo>
                    <a:pt x="268" y="96"/>
                  </a:lnTo>
                  <a:lnTo>
                    <a:pt x="268" y="100"/>
                  </a:lnTo>
                  <a:lnTo>
                    <a:pt x="274" y="100"/>
                  </a:lnTo>
                  <a:lnTo>
                    <a:pt x="274" y="106"/>
                  </a:lnTo>
                  <a:lnTo>
                    <a:pt x="274" y="110"/>
                  </a:lnTo>
                  <a:lnTo>
                    <a:pt x="274" y="116"/>
                  </a:lnTo>
                  <a:lnTo>
                    <a:pt x="278" y="116"/>
                  </a:lnTo>
                  <a:lnTo>
                    <a:pt x="278" y="120"/>
                  </a:lnTo>
                  <a:lnTo>
                    <a:pt x="278" y="126"/>
                  </a:lnTo>
                  <a:lnTo>
                    <a:pt x="284" y="126"/>
                  </a:lnTo>
                  <a:lnTo>
                    <a:pt x="284" y="130"/>
                  </a:lnTo>
                  <a:lnTo>
                    <a:pt x="284" y="136"/>
                  </a:lnTo>
                  <a:lnTo>
                    <a:pt x="278" y="136"/>
                  </a:lnTo>
                  <a:lnTo>
                    <a:pt x="278" y="140"/>
                  </a:lnTo>
                  <a:lnTo>
                    <a:pt x="284" y="140"/>
                  </a:lnTo>
                  <a:lnTo>
                    <a:pt x="284" y="146"/>
                  </a:lnTo>
                  <a:lnTo>
                    <a:pt x="288" y="146"/>
                  </a:lnTo>
                  <a:lnTo>
                    <a:pt x="288" y="150"/>
                  </a:lnTo>
                  <a:lnTo>
                    <a:pt x="288" y="156"/>
                  </a:lnTo>
                  <a:lnTo>
                    <a:pt x="288" y="160"/>
                  </a:lnTo>
                  <a:lnTo>
                    <a:pt x="284" y="160"/>
                  </a:lnTo>
                  <a:lnTo>
                    <a:pt x="284" y="166"/>
                  </a:lnTo>
                  <a:lnTo>
                    <a:pt x="278" y="166"/>
                  </a:lnTo>
                  <a:lnTo>
                    <a:pt x="278" y="170"/>
                  </a:lnTo>
                  <a:lnTo>
                    <a:pt x="278" y="176"/>
                  </a:lnTo>
                  <a:lnTo>
                    <a:pt x="268" y="176"/>
                  </a:lnTo>
                  <a:lnTo>
                    <a:pt x="264" y="176"/>
                  </a:lnTo>
                  <a:lnTo>
                    <a:pt x="264" y="166"/>
                  </a:lnTo>
                  <a:lnTo>
                    <a:pt x="244" y="166"/>
                  </a:lnTo>
                  <a:lnTo>
                    <a:pt x="244" y="170"/>
                  </a:lnTo>
                  <a:lnTo>
                    <a:pt x="244" y="176"/>
                  </a:lnTo>
                  <a:lnTo>
                    <a:pt x="234" y="176"/>
                  </a:lnTo>
                  <a:lnTo>
                    <a:pt x="234" y="180"/>
                  </a:lnTo>
                  <a:lnTo>
                    <a:pt x="228" y="180"/>
                  </a:lnTo>
                  <a:lnTo>
                    <a:pt x="224" y="180"/>
                  </a:lnTo>
                  <a:lnTo>
                    <a:pt x="218" y="176"/>
                  </a:lnTo>
                  <a:lnTo>
                    <a:pt x="218" y="170"/>
                  </a:lnTo>
                  <a:lnTo>
                    <a:pt x="208" y="170"/>
                  </a:lnTo>
                  <a:lnTo>
                    <a:pt x="208" y="176"/>
                  </a:lnTo>
                  <a:lnTo>
                    <a:pt x="204" y="176"/>
                  </a:lnTo>
                  <a:lnTo>
                    <a:pt x="204" y="170"/>
                  </a:lnTo>
                  <a:lnTo>
                    <a:pt x="194" y="170"/>
                  </a:lnTo>
                  <a:lnTo>
                    <a:pt x="194" y="176"/>
                  </a:lnTo>
                  <a:lnTo>
                    <a:pt x="188" y="176"/>
                  </a:lnTo>
                  <a:lnTo>
                    <a:pt x="168" y="176"/>
                  </a:lnTo>
                  <a:lnTo>
                    <a:pt x="158" y="176"/>
                  </a:lnTo>
                  <a:lnTo>
                    <a:pt x="148" y="176"/>
                  </a:lnTo>
                  <a:lnTo>
                    <a:pt x="134" y="176"/>
                  </a:lnTo>
                  <a:lnTo>
                    <a:pt x="118" y="176"/>
                  </a:lnTo>
                  <a:lnTo>
                    <a:pt x="114" y="176"/>
                  </a:lnTo>
                  <a:lnTo>
                    <a:pt x="94" y="170"/>
                  </a:lnTo>
                  <a:lnTo>
                    <a:pt x="88" y="170"/>
                  </a:lnTo>
                  <a:lnTo>
                    <a:pt x="84" y="170"/>
                  </a:lnTo>
                  <a:lnTo>
                    <a:pt x="78" y="170"/>
                  </a:lnTo>
                  <a:lnTo>
                    <a:pt x="68" y="170"/>
                  </a:lnTo>
                  <a:lnTo>
                    <a:pt x="64" y="170"/>
                  </a:lnTo>
                  <a:lnTo>
                    <a:pt x="58" y="170"/>
                  </a:lnTo>
                  <a:lnTo>
                    <a:pt x="54" y="170"/>
                  </a:lnTo>
                  <a:lnTo>
                    <a:pt x="48" y="170"/>
                  </a:lnTo>
                  <a:lnTo>
                    <a:pt x="34" y="170"/>
                  </a:lnTo>
                  <a:lnTo>
                    <a:pt x="24" y="170"/>
                  </a:lnTo>
                  <a:lnTo>
                    <a:pt x="24" y="166"/>
                  </a:lnTo>
                  <a:lnTo>
                    <a:pt x="18" y="160"/>
                  </a:lnTo>
                  <a:lnTo>
                    <a:pt x="24" y="160"/>
                  </a:lnTo>
                  <a:lnTo>
                    <a:pt x="24" y="156"/>
                  </a:lnTo>
                  <a:lnTo>
                    <a:pt x="18" y="150"/>
                  </a:lnTo>
                  <a:lnTo>
                    <a:pt x="14" y="150"/>
                  </a:lnTo>
                  <a:lnTo>
                    <a:pt x="14" y="146"/>
                  </a:lnTo>
                  <a:lnTo>
                    <a:pt x="14" y="140"/>
                  </a:lnTo>
                  <a:lnTo>
                    <a:pt x="8" y="140"/>
                  </a:lnTo>
                  <a:lnTo>
                    <a:pt x="14" y="140"/>
                  </a:lnTo>
                  <a:lnTo>
                    <a:pt x="18" y="140"/>
                  </a:lnTo>
                  <a:lnTo>
                    <a:pt x="18" y="130"/>
                  </a:lnTo>
                  <a:lnTo>
                    <a:pt x="18" y="116"/>
                  </a:lnTo>
                  <a:lnTo>
                    <a:pt x="14" y="116"/>
                  </a:lnTo>
                  <a:lnTo>
                    <a:pt x="8" y="126"/>
                  </a:lnTo>
                  <a:lnTo>
                    <a:pt x="4" y="126"/>
                  </a:lnTo>
                  <a:lnTo>
                    <a:pt x="4" y="116"/>
                  </a:lnTo>
                  <a:lnTo>
                    <a:pt x="4" y="100"/>
                  </a:lnTo>
                  <a:lnTo>
                    <a:pt x="8" y="100"/>
                  </a:lnTo>
                  <a:lnTo>
                    <a:pt x="8" y="90"/>
                  </a:lnTo>
                  <a:lnTo>
                    <a:pt x="4" y="90"/>
                  </a:lnTo>
                  <a:lnTo>
                    <a:pt x="4" y="80"/>
                  </a:lnTo>
                  <a:lnTo>
                    <a:pt x="4" y="76"/>
                  </a:lnTo>
                  <a:lnTo>
                    <a:pt x="8" y="76"/>
                  </a:lnTo>
                  <a:lnTo>
                    <a:pt x="8" y="70"/>
                  </a:lnTo>
                  <a:lnTo>
                    <a:pt x="18" y="66"/>
                  </a:lnTo>
                  <a:lnTo>
                    <a:pt x="18" y="60"/>
                  </a:lnTo>
                  <a:lnTo>
                    <a:pt x="4" y="60"/>
                  </a:lnTo>
                  <a:lnTo>
                    <a:pt x="4" y="56"/>
                  </a:lnTo>
                  <a:lnTo>
                    <a:pt x="4" y="50"/>
                  </a:lnTo>
                  <a:lnTo>
                    <a:pt x="4" y="40"/>
                  </a:lnTo>
                  <a:lnTo>
                    <a:pt x="0" y="40"/>
                  </a:lnTo>
                  <a:lnTo>
                    <a:pt x="0" y="36"/>
                  </a:lnTo>
                  <a:lnTo>
                    <a:pt x="0" y="3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8" name="Freeform 165">
              <a:extLst>
                <a:ext uri="{FF2B5EF4-FFF2-40B4-BE49-F238E27FC236}">
                  <a16:creationId xmlns:a16="http://schemas.microsoft.com/office/drawing/2014/main" id="{B9B6A2F3-F779-DDB0-3F05-2D416F4749A6}"/>
                </a:ext>
              </a:extLst>
            </p:cNvPr>
            <p:cNvSpPr>
              <a:spLocks/>
            </p:cNvSpPr>
            <p:nvPr/>
          </p:nvSpPr>
          <p:spPr bwMode="auto">
            <a:xfrm>
              <a:off x="5156200" y="4067175"/>
              <a:ext cx="266700" cy="530225"/>
            </a:xfrm>
            <a:custGeom>
              <a:avLst/>
              <a:gdLst>
                <a:gd name="T0" fmla="*/ 6350 w 168"/>
                <a:gd name="T1" fmla="*/ 63500 h 334"/>
                <a:gd name="T2" fmla="*/ 63500 w 168"/>
                <a:gd name="T3" fmla="*/ 41275 h 334"/>
                <a:gd name="T4" fmla="*/ 158750 w 168"/>
                <a:gd name="T5" fmla="*/ 25400 h 334"/>
                <a:gd name="T6" fmla="*/ 206375 w 168"/>
                <a:gd name="T7" fmla="*/ 15875 h 334"/>
                <a:gd name="T8" fmla="*/ 260350 w 168"/>
                <a:gd name="T9" fmla="*/ 25400 h 334"/>
                <a:gd name="T10" fmla="*/ 238125 w 168"/>
                <a:gd name="T11" fmla="*/ 111125 h 334"/>
                <a:gd name="T12" fmla="*/ 238125 w 168"/>
                <a:gd name="T13" fmla="*/ 174625 h 334"/>
                <a:gd name="T14" fmla="*/ 228600 w 168"/>
                <a:gd name="T15" fmla="*/ 231775 h 334"/>
                <a:gd name="T16" fmla="*/ 222250 w 168"/>
                <a:gd name="T17" fmla="*/ 295275 h 334"/>
                <a:gd name="T18" fmla="*/ 212725 w 168"/>
                <a:gd name="T19" fmla="*/ 349250 h 334"/>
                <a:gd name="T20" fmla="*/ 196850 w 168"/>
                <a:gd name="T21" fmla="*/ 469900 h 334"/>
                <a:gd name="T22" fmla="*/ 190500 w 168"/>
                <a:gd name="T23" fmla="*/ 501650 h 334"/>
                <a:gd name="T24" fmla="*/ 180975 w 168"/>
                <a:gd name="T25" fmla="*/ 508000 h 334"/>
                <a:gd name="T26" fmla="*/ 180975 w 168"/>
                <a:gd name="T27" fmla="*/ 523875 h 334"/>
                <a:gd name="T28" fmla="*/ 190500 w 168"/>
                <a:gd name="T29" fmla="*/ 530225 h 334"/>
                <a:gd name="T30" fmla="*/ 165100 w 168"/>
                <a:gd name="T31" fmla="*/ 530225 h 334"/>
                <a:gd name="T32" fmla="*/ 133350 w 168"/>
                <a:gd name="T33" fmla="*/ 514350 h 334"/>
                <a:gd name="T34" fmla="*/ 127000 w 168"/>
                <a:gd name="T35" fmla="*/ 514350 h 334"/>
                <a:gd name="T36" fmla="*/ 127000 w 168"/>
                <a:gd name="T37" fmla="*/ 492125 h 334"/>
                <a:gd name="T38" fmla="*/ 111125 w 168"/>
                <a:gd name="T39" fmla="*/ 485775 h 334"/>
                <a:gd name="T40" fmla="*/ 101600 w 168"/>
                <a:gd name="T41" fmla="*/ 485775 h 334"/>
                <a:gd name="T42" fmla="*/ 95250 w 168"/>
                <a:gd name="T43" fmla="*/ 469900 h 334"/>
                <a:gd name="T44" fmla="*/ 69850 w 168"/>
                <a:gd name="T45" fmla="*/ 460375 h 334"/>
                <a:gd name="T46" fmla="*/ 63500 w 168"/>
                <a:gd name="T47" fmla="*/ 444500 h 334"/>
                <a:gd name="T48" fmla="*/ 63500 w 168"/>
                <a:gd name="T49" fmla="*/ 438150 h 334"/>
                <a:gd name="T50" fmla="*/ 53975 w 168"/>
                <a:gd name="T51" fmla="*/ 422275 h 334"/>
                <a:gd name="T52" fmla="*/ 53975 w 168"/>
                <a:gd name="T53" fmla="*/ 412750 h 334"/>
                <a:gd name="T54" fmla="*/ 53975 w 168"/>
                <a:gd name="T55" fmla="*/ 406400 h 334"/>
                <a:gd name="T56" fmla="*/ 47625 w 168"/>
                <a:gd name="T57" fmla="*/ 390525 h 334"/>
                <a:gd name="T58" fmla="*/ 53975 w 168"/>
                <a:gd name="T59" fmla="*/ 374650 h 334"/>
                <a:gd name="T60" fmla="*/ 38100 w 168"/>
                <a:gd name="T61" fmla="*/ 365125 h 334"/>
                <a:gd name="T62" fmla="*/ 47625 w 168"/>
                <a:gd name="T63" fmla="*/ 349250 h 334"/>
                <a:gd name="T64" fmla="*/ 38100 w 168"/>
                <a:gd name="T65" fmla="*/ 333375 h 334"/>
                <a:gd name="T66" fmla="*/ 38100 w 168"/>
                <a:gd name="T67" fmla="*/ 327025 h 334"/>
                <a:gd name="T68" fmla="*/ 38100 w 168"/>
                <a:gd name="T69" fmla="*/ 311150 h 334"/>
                <a:gd name="T70" fmla="*/ 31750 w 168"/>
                <a:gd name="T71" fmla="*/ 295275 h 334"/>
                <a:gd name="T72" fmla="*/ 31750 w 168"/>
                <a:gd name="T73" fmla="*/ 285750 h 334"/>
                <a:gd name="T74" fmla="*/ 38100 w 168"/>
                <a:gd name="T75" fmla="*/ 269875 h 334"/>
                <a:gd name="T76" fmla="*/ 47625 w 168"/>
                <a:gd name="T77" fmla="*/ 254000 h 334"/>
                <a:gd name="T78" fmla="*/ 31750 w 168"/>
                <a:gd name="T79" fmla="*/ 247650 h 334"/>
                <a:gd name="T80" fmla="*/ 31750 w 168"/>
                <a:gd name="T81" fmla="*/ 222250 h 334"/>
                <a:gd name="T82" fmla="*/ 22225 w 168"/>
                <a:gd name="T83" fmla="*/ 206375 h 334"/>
                <a:gd name="T84" fmla="*/ 31750 w 168"/>
                <a:gd name="T85" fmla="*/ 190500 h 334"/>
                <a:gd name="T86" fmla="*/ 22225 w 168"/>
                <a:gd name="T87" fmla="*/ 174625 h 334"/>
                <a:gd name="T88" fmla="*/ 15875 w 168"/>
                <a:gd name="T89" fmla="*/ 158750 h 334"/>
                <a:gd name="T90" fmla="*/ 6350 w 168"/>
                <a:gd name="T91" fmla="*/ 142875 h 334"/>
                <a:gd name="T92" fmla="*/ 15875 w 168"/>
                <a:gd name="T93" fmla="*/ 127000 h 334"/>
                <a:gd name="T94" fmla="*/ 15875 w 168"/>
                <a:gd name="T95" fmla="*/ 120650 h 334"/>
                <a:gd name="T96" fmla="*/ 6350 w 168"/>
                <a:gd name="T97" fmla="*/ 104775 h 334"/>
                <a:gd name="T98" fmla="*/ 0 w 168"/>
                <a:gd name="T99" fmla="*/ 88900 h 334"/>
                <a:gd name="T100" fmla="*/ 0 w 168"/>
                <a:gd name="T101" fmla="*/ 79375 h 3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8"/>
                <a:gd name="T154" fmla="*/ 0 h 334"/>
                <a:gd name="T155" fmla="*/ 168 w 168"/>
                <a:gd name="T156" fmla="*/ 334 h 3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8" h="334">
                  <a:moveTo>
                    <a:pt x="0" y="46"/>
                  </a:moveTo>
                  <a:lnTo>
                    <a:pt x="0" y="40"/>
                  </a:lnTo>
                  <a:lnTo>
                    <a:pt x="4" y="40"/>
                  </a:lnTo>
                  <a:lnTo>
                    <a:pt x="4" y="36"/>
                  </a:lnTo>
                  <a:lnTo>
                    <a:pt x="20" y="30"/>
                  </a:lnTo>
                  <a:lnTo>
                    <a:pt x="40" y="26"/>
                  </a:lnTo>
                  <a:lnTo>
                    <a:pt x="44" y="26"/>
                  </a:lnTo>
                  <a:lnTo>
                    <a:pt x="74" y="20"/>
                  </a:lnTo>
                  <a:lnTo>
                    <a:pt x="100" y="16"/>
                  </a:lnTo>
                  <a:lnTo>
                    <a:pt x="110" y="16"/>
                  </a:lnTo>
                  <a:lnTo>
                    <a:pt x="110" y="10"/>
                  </a:lnTo>
                  <a:lnTo>
                    <a:pt x="130" y="10"/>
                  </a:lnTo>
                  <a:lnTo>
                    <a:pt x="154" y="6"/>
                  </a:lnTo>
                  <a:lnTo>
                    <a:pt x="168" y="0"/>
                  </a:lnTo>
                  <a:lnTo>
                    <a:pt x="164" y="16"/>
                  </a:lnTo>
                  <a:lnTo>
                    <a:pt x="154" y="46"/>
                  </a:lnTo>
                  <a:lnTo>
                    <a:pt x="150" y="46"/>
                  </a:lnTo>
                  <a:lnTo>
                    <a:pt x="150" y="70"/>
                  </a:lnTo>
                  <a:lnTo>
                    <a:pt x="150" y="86"/>
                  </a:lnTo>
                  <a:lnTo>
                    <a:pt x="150" y="90"/>
                  </a:lnTo>
                  <a:lnTo>
                    <a:pt x="150" y="110"/>
                  </a:lnTo>
                  <a:lnTo>
                    <a:pt x="150" y="116"/>
                  </a:lnTo>
                  <a:lnTo>
                    <a:pt x="150" y="126"/>
                  </a:lnTo>
                  <a:lnTo>
                    <a:pt x="144" y="146"/>
                  </a:lnTo>
                  <a:lnTo>
                    <a:pt x="140" y="166"/>
                  </a:lnTo>
                  <a:lnTo>
                    <a:pt x="140" y="170"/>
                  </a:lnTo>
                  <a:lnTo>
                    <a:pt x="140" y="186"/>
                  </a:lnTo>
                  <a:lnTo>
                    <a:pt x="134" y="206"/>
                  </a:lnTo>
                  <a:lnTo>
                    <a:pt x="134" y="210"/>
                  </a:lnTo>
                  <a:lnTo>
                    <a:pt x="134" y="220"/>
                  </a:lnTo>
                  <a:lnTo>
                    <a:pt x="130" y="250"/>
                  </a:lnTo>
                  <a:lnTo>
                    <a:pt x="130" y="276"/>
                  </a:lnTo>
                  <a:lnTo>
                    <a:pt x="124" y="296"/>
                  </a:lnTo>
                  <a:lnTo>
                    <a:pt x="124" y="300"/>
                  </a:lnTo>
                  <a:lnTo>
                    <a:pt x="124" y="310"/>
                  </a:lnTo>
                  <a:lnTo>
                    <a:pt x="120" y="316"/>
                  </a:lnTo>
                  <a:lnTo>
                    <a:pt x="124" y="320"/>
                  </a:lnTo>
                  <a:lnTo>
                    <a:pt x="120" y="320"/>
                  </a:lnTo>
                  <a:lnTo>
                    <a:pt x="114" y="320"/>
                  </a:lnTo>
                  <a:lnTo>
                    <a:pt x="110" y="324"/>
                  </a:lnTo>
                  <a:lnTo>
                    <a:pt x="110" y="330"/>
                  </a:lnTo>
                  <a:lnTo>
                    <a:pt x="114" y="330"/>
                  </a:lnTo>
                  <a:lnTo>
                    <a:pt x="120" y="330"/>
                  </a:lnTo>
                  <a:lnTo>
                    <a:pt x="124" y="330"/>
                  </a:lnTo>
                  <a:lnTo>
                    <a:pt x="120" y="334"/>
                  </a:lnTo>
                  <a:lnTo>
                    <a:pt x="114" y="334"/>
                  </a:lnTo>
                  <a:lnTo>
                    <a:pt x="110" y="334"/>
                  </a:lnTo>
                  <a:lnTo>
                    <a:pt x="104" y="334"/>
                  </a:lnTo>
                  <a:lnTo>
                    <a:pt x="100" y="330"/>
                  </a:lnTo>
                  <a:lnTo>
                    <a:pt x="90" y="330"/>
                  </a:lnTo>
                  <a:lnTo>
                    <a:pt x="84" y="324"/>
                  </a:lnTo>
                  <a:lnTo>
                    <a:pt x="84" y="330"/>
                  </a:lnTo>
                  <a:lnTo>
                    <a:pt x="80" y="330"/>
                  </a:lnTo>
                  <a:lnTo>
                    <a:pt x="80" y="324"/>
                  </a:lnTo>
                  <a:lnTo>
                    <a:pt x="80" y="320"/>
                  </a:lnTo>
                  <a:lnTo>
                    <a:pt x="80" y="316"/>
                  </a:lnTo>
                  <a:lnTo>
                    <a:pt x="80" y="310"/>
                  </a:lnTo>
                  <a:lnTo>
                    <a:pt x="74" y="310"/>
                  </a:lnTo>
                  <a:lnTo>
                    <a:pt x="70" y="310"/>
                  </a:lnTo>
                  <a:lnTo>
                    <a:pt x="70" y="306"/>
                  </a:lnTo>
                  <a:lnTo>
                    <a:pt x="70" y="300"/>
                  </a:lnTo>
                  <a:lnTo>
                    <a:pt x="64" y="300"/>
                  </a:lnTo>
                  <a:lnTo>
                    <a:pt x="64" y="306"/>
                  </a:lnTo>
                  <a:lnTo>
                    <a:pt x="64" y="300"/>
                  </a:lnTo>
                  <a:lnTo>
                    <a:pt x="60" y="300"/>
                  </a:lnTo>
                  <a:lnTo>
                    <a:pt x="60" y="296"/>
                  </a:lnTo>
                  <a:lnTo>
                    <a:pt x="54" y="296"/>
                  </a:lnTo>
                  <a:lnTo>
                    <a:pt x="50" y="290"/>
                  </a:lnTo>
                  <a:lnTo>
                    <a:pt x="44" y="290"/>
                  </a:lnTo>
                  <a:lnTo>
                    <a:pt x="44" y="286"/>
                  </a:lnTo>
                  <a:lnTo>
                    <a:pt x="40" y="286"/>
                  </a:lnTo>
                  <a:lnTo>
                    <a:pt x="40" y="280"/>
                  </a:lnTo>
                  <a:lnTo>
                    <a:pt x="44" y="280"/>
                  </a:lnTo>
                  <a:lnTo>
                    <a:pt x="40" y="280"/>
                  </a:lnTo>
                  <a:lnTo>
                    <a:pt x="40" y="276"/>
                  </a:lnTo>
                  <a:lnTo>
                    <a:pt x="40" y="270"/>
                  </a:lnTo>
                  <a:lnTo>
                    <a:pt x="40" y="266"/>
                  </a:lnTo>
                  <a:lnTo>
                    <a:pt x="34" y="266"/>
                  </a:lnTo>
                  <a:lnTo>
                    <a:pt x="34" y="270"/>
                  </a:lnTo>
                  <a:lnTo>
                    <a:pt x="34" y="266"/>
                  </a:lnTo>
                  <a:lnTo>
                    <a:pt x="34" y="260"/>
                  </a:lnTo>
                  <a:lnTo>
                    <a:pt x="34" y="256"/>
                  </a:lnTo>
                  <a:lnTo>
                    <a:pt x="40" y="256"/>
                  </a:lnTo>
                  <a:lnTo>
                    <a:pt x="34" y="256"/>
                  </a:lnTo>
                  <a:lnTo>
                    <a:pt x="34" y="250"/>
                  </a:lnTo>
                  <a:lnTo>
                    <a:pt x="30" y="250"/>
                  </a:lnTo>
                  <a:lnTo>
                    <a:pt x="30" y="246"/>
                  </a:lnTo>
                  <a:lnTo>
                    <a:pt x="30" y="240"/>
                  </a:lnTo>
                  <a:lnTo>
                    <a:pt x="30" y="236"/>
                  </a:lnTo>
                  <a:lnTo>
                    <a:pt x="34" y="236"/>
                  </a:lnTo>
                  <a:lnTo>
                    <a:pt x="30" y="236"/>
                  </a:lnTo>
                  <a:lnTo>
                    <a:pt x="30" y="230"/>
                  </a:lnTo>
                  <a:lnTo>
                    <a:pt x="24" y="230"/>
                  </a:lnTo>
                  <a:lnTo>
                    <a:pt x="24" y="226"/>
                  </a:lnTo>
                  <a:lnTo>
                    <a:pt x="30" y="226"/>
                  </a:lnTo>
                  <a:lnTo>
                    <a:pt x="30" y="220"/>
                  </a:lnTo>
                  <a:lnTo>
                    <a:pt x="30" y="216"/>
                  </a:lnTo>
                  <a:lnTo>
                    <a:pt x="30" y="210"/>
                  </a:lnTo>
                  <a:lnTo>
                    <a:pt x="24" y="210"/>
                  </a:lnTo>
                  <a:lnTo>
                    <a:pt x="30" y="210"/>
                  </a:lnTo>
                  <a:lnTo>
                    <a:pt x="30" y="206"/>
                  </a:lnTo>
                  <a:lnTo>
                    <a:pt x="24" y="206"/>
                  </a:lnTo>
                  <a:lnTo>
                    <a:pt x="24" y="200"/>
                  </a:lnTo>
                  <a:lnTo>
                    <a:pt x="20" y="200"/>
                  </a:lnTo>
                  <a:lnTo>
                    <a:pt x="24" y="196"/>
                  </a:lnTo>
                  <a:lnTo>
                    <a:pt x="20" y="196"/>
                  </a:lnTo>
                  <a:lnTo>
                    <a:pt x="20" y="190"/>
                  </a:lnTo>
                  <a:lnTo>
                    <a:pt x="20" y="186"/>
                  </a:lnTo>
                  <a:lnTo>
                    <a:pt x="14" y="186"/>
                  </a:lnTo>
                  <a:lnTo>
                    <a:pt x="20" y="186"/>
                  </a:lnTo>
                  <a:lnTo>
                    <a:pt x="20" y="180"/>
                  </a:lnTo>
                  <a:lnTo>
                    <a:pt x="24" y="180"/>
                  </a:lnTo>
                  <a:lnTo>
                    <a:pt x="24" y="176"/>
                  </a:lnTo>
                  <a:lnTo>
                    <a:pt x="24" y="170"/>
                  </a:lnTo>
                  <a:lnTo>
                    <a:pt x="30" y="170"/>
                  </a:lnTo>
                  <a:lnTo>
                    <a:pt x="30" y="166"/>
                  </a:lnTo>
                  <a:lnTo>
                    <a:pt x="30" y="160"/>
                  </a:lnTo>
                  <a:lnTo>
                    <a:pt x="24" y="160"/>
                  </a:lnTo>
                  <a:lnTo>
                    <a:pt x="24" y="156"/>
                  </a:lnTo>
                  <a:lnTo>
                    <a:pt x="20" y="156"/>
                  </a:lnTo>
                  <a:lnTo>
                    <a:pt x="20" y="150"/>
                  </a:lnTo>
                  <a:lnTo>
                    <a:pt x="20" y="146"/>
                  </a:lnTo>
                  <a:lnTo>
                    <a:pt x="20" y="140"/>
                  </a:lnTo>
                  <a:lnTo>
                    <a:pt x="20" y="136"/>
                  </a:lnTo>
                  <a:lnTo>
                    <a:pt x="14" y="136"/>
                  </a:lnTo>
                  <a:lnTo>
                    <a:pt x="14" y="130"/>
                  </a:lnTo>
                  <a:lnTo>
                    <a:pt x="14" y="126"/>
                  </a:lnTo>
                  <a:lnTo>
                    <a:pt x="20" y="126"/>
                  </a:lnTo>
                  <a:lnTo>
                    <a:pt x="20" y="120"/>
                  </a:lnTo>
                  <a:lnTo>
                    <a:pt x="14" y="120"/>
                  </a:lnTo>
                  <a:lnTo>
                    <a:pt x="14" y="116"/>
                  </a:lnTo>
                  <a:lnTo>
                    <a:pt x="14" y="110"/>
                  </a:lnTo>
                  <a:lnTo>
                    <a:pt x="14" y="106"/>
                  </a:lnTo>
                  <a:lnTo>
                    <a:pt x="14" y="100"/>
                  </a:lnTo>
                  <a:lnTo>
                    <a:pt x="10" y="100"/>
                  </a:lnTo>
                  <a:lnTo>
                    <a:pt x="10" y="96"/>
                  </a:lnTo>
                  <a:lnTo>
                    <a:pt x="10" y="90"/>
                  </a:lnTo>
                  <a:lnTo>
                    <a:pt x="4" y="90"/>
                  </a:lnTo>
                  <a:lnTo>
                    <a:pt x="4" y="86"/>
                  </a:lnTo>
                  <a:lnTo>
                    <a:pt x="10" y="86"/>
                  </a:lnTo>
                  <a:lnTo>
                    <a:pt x="10" y="80"/>
                  </a:lnTo>
                  <a:lnTo>
                    <a:pt x="4" y="80"/>
                  </a:lnTo>
                  <a:lnTo>
                    <a:pt x="10" y="80"/>
                  </a:lnTo>
                  <a:lnTo>
                    <a:pt x="10" y="76"/>
                  </a:lnTo>
                  <a:lnTo>
                    <a:pt x="10" y="70"/>
                  </a:lnTo>
                  <a:lnTo>
                    <a:pt x="10" y="66"/>
                  </a:lnTo>
                  <a:lnTo>
                    <a:pt x="4" y="66"/>
                  </a:lnTo>
                  <a:lnTo>
                    <a:pt x="4" y="60"/>
                  </a:lnTo>
                  <a:lnTo>
                    <a:pt x="4" y="56"/>
                  </a:lnTo>
                  <a:lnTo>
                    <a:pt x="0" y="56"/>
                  </a:lnTo>
                  <a:lnTo>
                    <a:pt x="4" y="56"/>
                  </a:lnTo>
                  <a:lnTo>
                    <a:pt x="4" y="50"/>
                  </a:lnTo>
                  <a:lnTo>
                    <a:pt x="0" y="50"/>
                  </a:lnTo>
                  <a:lnTo>
                    <a:pt x="0" y="46"/>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9" name="Freeform 155">
              <a:extLst>
                <a:ext uri="{FF2B5EF4-FFF2-40B4-BE49-F238E27FC236}">
                  <a16:creationId xmlns:a16="http://schemas.microsoft.com/office/drawing/2014/main" id="{3FEAC886-16C0-040F-B4FD-FB4085D8C8DD}"/>
                </a:ext>
              </a:extLst>
            </p:cNvPr>
            <p:cNvSpPr>
              <a:spLocks/>
            </p:cNvSpPr>
            <p:nvPr/>
          </p:nvSpPr>
          <p:spPr bwMode="auto">
            <a:xfrm>
              <a:off x="5851525" y="4162425"/>
              <a:ext cx="349250" cy="301625"/>
            </a:xfrm>
            <a:custGeom>
              <a:avLst/>
              <a:gdLst>
                <a:gd name="T0" fmla="*/ 15875 w 220"/>
                <a:gd name="T1" fmla="*/ 0 h 190"/>
                <a:gd name="T2" fmla="*/ 63500 w 220"/>
                <a:gd name="T3" fmla="*/ 15875 h 190"/>
                <a:gd name="T4" fmla="*/ 79375 w 220"/>
                <a:gd name="T5" fmla="*/ 15875 h 190"/>
                <a:gd name="T6" fmla="*/ 104775 w 220"/>
                <a:gd name="T7" fmla="*/ 9525 h 190"/>
                <a:gd name="T8" fmla="*/ 127000 w 220"/>
                <a:gd name="T9" fmla="*/ 0 h 190"/>
                <a:gd name="T10" fmla="*/ 168275 w 220"/>
                <a:gd name="T11" fmla="*/ 9525 h 190"/>
                <a:gd name="T12" fmla="*/ 174625 w 220"/>
                <a:gd name="T13" fmla="*/ 15875 h 190"/>
                <a:gd name="T14" fmla="*/ 184150 w 220"/>
                <a:gd name="T15" fmla="*/ 25400 h 190"/>
                <a:gd name="T16" fmla="*/ 190500 w 220"/>
                <a:gd name="T17" fmla="*/ 31750 h 190"/>
                <a:gd name="T18" fmla="*/ 200025 w 220"/>
                <a:gd name="T19" fmla="*/ 41275 h 190"/>
                <a:gd name="T20" fmla="*/ 200025 w 220"/>
                <a:gd name="T21" fmla="*/ 41275 h 190"/>
                <a:gd name="T22" fmla="*/ 206375 w 220"/>
                <a:gd name="T23" fmla="*/ 47625 h 190"/>
                <a:gd name="T24" fmla="*/ 215900 w 220"/>
                <a:gd name="T25" fmla="*/ 47625 h 190"/>
                <a:gd name="T26" fmla="*/ 231775 w 220"/>
                <a:gd name="T27" fmla="*/ 47625 h 190"/>
                <a:gd name="T28" fmla="*/ 238125 w 220"/>
                <a:gd name="T29" fmla="*/ 57150 h 190"/>
                <a:gd name="T30" fmla="*/ 247650 w 220"/>
                <a:gd name="T31" fmla="*/ 63500 h 190"/>
                <a:gd name="T32" fmla="*/ 247650 w 220"/>
                <a:gd name="T33" fmla="*/ 79375 h 190"/>
                <a:gd name="T34" fmla="*/ 254000 w 220"/>
                <a:gd name="T35" fmla="*/ 88900 h 190"/>
                <a:gd name="T36" fmla="*/ 247650 w 220"/>
                <a:gd name="T37" fmla="*/ 95250 h 190"/>
                <a:gd name="T38" fmla="*/ 254000 w 220"/>
                <a:gd name="T39" fmla="*/ 104775 h 190"/>
                <a:gd name="T40" fmla="*/ 269875 w 220"/>
                <a:gd name="T41" fmla="*/ 111125 h 190"/>
                <a:gd name="T42" fmla="*/ 269875 w 220"/>
                <a:gd name="T43" fmla="*/ 127000 h 190"/>
                <a:gd name="T44" fmla="*/ 279400 w 220"/>
                <a:gd name="T45" fmla="*/ 136525 h 190"/>
                <a:gd name="T46" fmla="*/ 279400 w 220"/>
                <a:gd name="T47" fmla="*/ 152400 h 190"/>
                <a:gd name="T48" fmla="*/ 279400 w 220"/>
                <a:gd name="T49" fmla="*/ 168275 h 190"/>
                <a:gd name="T50" fmla="*/ 279400 w 220"/>
                <a:gd name="T51" fmla="*/ 184150 h 190"/>
                <a:gd name="T52" fmla="*/ 285750 w 220"/>
                <a:gd name="T53" fmla="*/ 190500 h 190"/>
                <a:gd name="T54" fmla="*/ 295275 w 220"/>
                <a:gd name="T55" fmla="*/ 200025 h 190"/>
                <a:gd name="T56" fmla="*/ 301625 w 220"/>
                <a:gd name="T57" fmla="*/ 206375 h 190"/>
                <a:gd name="T58" fmla="*/ 311150 w 220"/>
                <a:gd name="T59" fmla="*/ 215900 h 190"/>
                <a:gd name="T60" fmla="*/ 311150 w 220"/>
                <a:gd name="T61" fmla="*/ 222250 h 190"/>
                <a:gd name="T62" fmla="*/ 317500 w 220"/>
                <a:gd name="T63" fmla="*/ 222250 h 190"/>
                <a:gd name="T64" fmla="*/ 327025 w 220"/>
                <a:gd name="T65" fmla="*/ 231775 h 190"/>
                <a:gd name="T66" fmla="*/ 333375 w 220"/>
                <a:gd name="T67" fmla="*/ 238125 h 190"/>
                <a:gd name="T68" fmla="*/ 342900 w 220"/>
                <a:gd name="T69" fmla="*/ 247650 h 190"/>
                <a:gd name="T70" fmla="*/ 333375 w 220"/>
                <a:gd name="T71" fmla="*/ 263525 h 190"/>
                <a:gd name="T72" fmla="*/ 311150 w 220"/>
                <a:gd name="T73" fmla="*/ 285750 h 190"/>
                <a:gd name="T74" fmla="*/ 190500 w 220"/>
                <a:gd name="T75" fmla="*/ 301625 h 190"/>
                <a:gd name="T76" fmla="*/ 136525 w 220"/>
                <a:gd name="T77" fmla="*/ 295275 h 190"/>
                <a:gd name="T78" fmla="*/ 31750 w 220"/>
                <a:gd name="T79" fmla="*/ 152400 h 190"/>
                <a:gd name="T80" fmla="*/ 25400 w 220"/>
                <a:gd name="T81" fmla="*/ 104775 h 190"/>
                <a:gd name="T82" fmla="*/ 9525 w 220"/>
                <a:gd name="T83" fmla="*/ 41275 h 190"/>
                <a:gd name="T84" fmla="*/ 0 w 220"/>
                <a:gd name="T85" fmla="*/ 0 h 1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0"/>
                <a:gd name="T130" fmla="*/ 0 h 190"/>
                <a:gd name="T131" fmla="*/ 220 w 220"/>
                <a:gd name="T132" fmla="*/ 190 h 1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0" h="190">
                  <a:moveTo>
                    <a:pt x="0" y="0"/>
                  </a:moveTo>
                  <a:lnTo>
                    <a:pt x="10" y="0"/>
                  </a:lnTo>
                  <a:lnTo>
                    <a:pt x="20" y="6"/>
                  </a:lnTo>
                  <a:lnTo>
                    <a:pt x="40" y="10"/>
                  </a:lnTo>
                  <a:lnTo>
                    <a:pt x="46" y="6"/>
                  </a:lnTo>
                  <a:lnTo>
                    <a:pt x="50" y="10"/>
                  </a:lnTo>
                  <a:lnTo>
                    <a:pt x="60" y="6"/>
                  </a:lnTo>
                  <a:lnTo>
                    <a:pt x="66" y="6"/>
                  </a:lnTo>
                  <a:lnTo>
                    <a:pt x="76" y="0"/>
                  </a:lnTo>
                  <a:lnTo>
                    <a:pt x="80" y="0"/>
                  </a:lnTo>
                  <a:lnTo>
                    <a:pt x="96" y="0"/>
                  </a:lnTo>
                  <a:lnTo>
                    <a:pt x="106" y="6"/>
                  </a:lnTo>
                  <a:lnTo>
                    <a:pt x="106" y="10"/>
                  </a:lnTo>
                  <a:lnTo>
                    <a:pt x="110" y="10"/>
                  </a:lnTo>
                  <a:lnTo>
                    <a:pt x="110" y="16"/>
                  </a:lnTo>
                  <a:lnTo>
                    <a:pt x="116" y="16"/>
                  </a:lnTo>
                  <a:lnTo>
                    <a:pt x="120" y="16"/>
                  </a:lnTo>
                  <a:lnTo>
                    <a:pt x="120" y="20"/>
                  </a:lnTo>
                  <a:lnTo>
                    <a:pt x="126" y="20"/>
                  </a:lnTo>
                  <a:lnTo>
                    <a:pt x="126" y="26"/>
                  </a:lnTo>
                  <a:lnTo>
                    <a:pt x="126" y="20"/>
                  </a:lnTo>
                  <a:lnTo>
                    <a:pt x="126" y="26"/>
                  </a:lnTo>
                  <a:lnTo>
                    <a:pt x="130" y="26"/>
                  </a:lnTo>
                  <a:lnTo>
                    <a:pt x="130" y="30"/>
                  </a:lnTo>
                  <a:lnTo>
                    <a:pt x="136" y="26"/>
                  </a:lnTo>
                  <a:lnTo>
                    <a:pt x="136" y="30"/>
                  </a:lnTo>
                  <a:lnTo>
                    <a:pt x="140" y="30"/>
                  </a:lnTo>
                  <a:lnTo>
                    <a:pt x="146" y="30"/>
                  </a:lnTo>
                  <a:lnTo>
                    <a:pt x="150" y="30"/>
                  </a:lnTo>
                  <a:lnTo>
                    <a:pt x="150" y="36"/>
                  </a:lnTo>
                  <a:lnTo>
                    <a:pt x="150" y="40"/>
                  </a:lnTo>
                  <a:lnTo>
                    <a:pt x="156" y="40"/>
                  </a:lnTo>
                  <a:lnTo>
                    <a:pt x="156" y="46"/>
                  </a:lnTo>
                  <a:lnTo>
                    <a:pt x="156" y="50"/>
                  </a:lnTo>
                  <a:lnTo>
                    <a:pt x="156" y="56"/>
                  </a:lnTo>
                  <a:lnTo>
                    <a:pt x="160" y="56"/>
                  </a:lnTo>
                  <a:lnTo>
                    <a:pt x="156" y="56"/>
                  </a:lnTo>
                  <a:lnTo>
                    <a:pt x="156" y="60"/>
                  </a:lnTo>
                  <a:lnTo>
                    <a:pt x="160" y="60"/>
                  </a:lnTo>
                  <a:lnTo>
                    <a:pt x="160" y="66"/>
                  </a:lnTo>
                  <a:lnTo>
                    <a:pt x="166" y="70"/>
                  </a:lnTo>
                  <a:lnTo>
                    <a:pt x="170" y="70"/>
                  </a:lnTo>
                  <a:lnTo>
                    <a:pt x="170" y="76"/>
                  </a:lnTo>
                  <a:lnTo>
                    <a:pt x="170" y="80"/>
                  </a:lnTo>
                  <a:lnTo>
                    <a:pt x="176" y="80"/>
                  </a:lnTo>
                  <a:lnTo>
                    <a:pt x="176" y="86"/>
                  </a:lnTo>
                  <a:lnTo>
                    <a:pt x="176" y="90"/>
                  </a:lnTo>
                  <a:lnTo>
                    <a:pt x="176" y="96"/>
                  </a:lnTo>
                  <a:lnTo>
                    <a:pt x="176" y="100"/>
                  </a:lnTo>
                  <a:lnTo>
                    <a:pt x="176" y="106"/>
                  </a:lnTo>
                  <a:lnTo>
                    <a:pt x="176" y="110"/>
                  </a:lnTo>
                  <a:lnTo>
                    <a:pt x="176" y="116"/>
                  </a:lnTo>
                  <a:lnTo>
                    <a:pt x="176" y="120"/>
                  </a:lnTo>
                  <a:lnTo>
                    <a:pt x="180" y="120"/>
                  </a:lnTo>
                  <a:lnTo>
                    <a:pt x="186" y="120"/>
                  </a:lnTo>
                  <a:lnTo>
                    <a:pt x="186" y="126"/>
                  </a:lnTo>
                  <a:lnTo>
                    <a:pt x="186" y="130"/>
                  </a:lnTo>
                  <a:lnTo>
                    <a:pt x="190" y="130"/>
                  </a:lnTo>
                  <a:lnTo>
                    <a:pt x="190" y="136"/>
                  </a:lnTo>
                  <a:lnTo>
                    <a:pt x="196" y="136"/>
                  </a:lnTo>
                  <a:lnTo>
                    <a:pt x="190" y="140"/>
                  </a:lnTo>
                  <a:lnTo>
                    <a:pt x="196" y="140"/>
                  </a:lnTo>
                  <a:lnTo>
                    <a:pt x="200" y="146"/>
                  </a:lnTo>
                  <a:lnTo>
                    <a:pt x="200" y="140"/>
                  </a:lnTo>
                  <a:lnTo>
                    <a:pt x="206" y="140"/>
                  </a:lnTo>
                  <a:lnTo>
                    <a:pt x="206" y="146"/>
                  </a:lnTo>
                  <a:lnTo>
                    <a:pt x="210" y="146"/>
                  </a:lnTo>
                  <a:lnTo>
                    <a:pt x="210" y="150"/>
                  </a:lnTo>
                  <a:lnTo>
                    <a:pt x="216" y="150"/>
                  </a:lnTo>
                  <a:lnTo>
                    <a:pt x="216" y="156"/>
                  </a:lnTo>
                  <a:lnTo>
                    <a:pt x="220" y="156"/>
                  </a:lnTo>
                  <a:lnTo>
                    <a:pt x="210" y="166"/>
                  </a:lnTo>
                  <a:lnTo>
                    <a:pt x="206" y="170"/>
                  </a:lnTo>
                  <a:lnTo>
                    <a:pt x="196" y="180"/>
                  </a:lnTo>
                  <a:lnTo>
                    <a:pt x="190" y="190"/>
                  </a:lnTo>
                  <a:lnTo>
                    <a:pt x="120" y="190"/>
                  </a:lnTo>
                  <a:lnTo>
                    <a:pt x="100" y="190"/>
                  </a:lnTo>
                  <a:lnTo>
                    <a:pt x="86" y="186"/>
                  </a:lnTo>
                  <a:lnTo>
                    <a:pt x="36" y="166"/>
                  </a:lnTo>
                  <a:lnTo>
                    <a:pt x="20" y="96"/>
                  </a:lnTo>
                  <a:lnTo>
                    <a:pt x="20" y="86"/>
                  </a:lnTo>
                  <a:lnTo>
                    <a:pt x="16" y="66"/>
                  </a:lnTo>
                  <a:lnTo>
                    <a:pt x="10" y="46"/>
                  </a:lnTo>
                  <a:lnTo>
                    <a:pt x="6" y="26"/>
                  </a:lnTo>
                  <a:lnTo>
                    <a:pt x="0" y="6"/>
                  </a:lnTo>
                  <a:lnTo>
                    <a:pt x="0" y="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0" name="Freeform 143">
              <a:extLst>
                <a:ext uri="{FF2B5EF4-FFF2-40B4-BE49-F238E27FC236}">
                  <a16:creationId xmlns:a16="http://schemas.microsoft.com/office/drawing/2014/main" id="{9027ABC9-8FBB-2BDC-DA88-C814CF6575B5}"/>
                </a:ext>
              </a:extLst>
            </p:cNvPr>
            <p:cNvSpPr>
              <a:spLocks/>
            </p:cNvSpPr>
            <p:nvPr/>
          </p:nvSpPr>
          <p:spPr bwMode="auto">
            <a:xfrm>
              <a:off x="4537075" y="4330700"/>
              <a:ext cx="635000" cy="504825"/>
            </a:xfrm>
            <a:custGeom>
              <a:avLst/>
              <a:gdLst>
                <a:gd name="T0" fmla="*/ 15875 w 400"/>
                <a:gd name="T1" fmla="*/ 330200 h 318"/>
                <a:gd name="T2" fmla="*/ 79375 w 400"/>
                <a:gd name="T3" fmla="*/ 266700 h 318"/>
                <a:gd name="T4" fmla="*/ 127000 w 400"/>
                <a:gd name="T5" fmla="*/ 212725 h 318"/>
                <a:gd name="T6" fmla="*/ 174625 w 400"/>
                <a:gd name="T7" fmla="*/ 165100 h 318"/>
                <a:gd name="T8" fmla="*/ 254000 w 400"/>
                <a:gd name="T9" fmla="*/ 95250 h 318"/>
                <a:gd name="T10" fmla="*/ 301625 w 400"/>
                <a:gd name="T11" fmla="*/ 38100 h 318"/>
                <a:gd name="T12" fmla="*/ 307975 w 400"/>
                <a:gd name="T13" fmla="*/ 22225 h 318"/>
                <a:gd name="T14" fmla="*/ 317500 w 400"/>
                <a:gd name="T15" fmla="*/ 38100 h 318"/>
                <a:gd name="T16" fmla="*/ 339725 w 400"/>
                <a:gd name="T17" fmla="*/ 63500 h 318"/>
                <a:gd name="T18" fmla="*/ 355600 w 400"/>
                <a:gd name="T19" fmla="*/ 95250 h 318"/>
                <a:gd name="T20" fmla="*/ 371475 w 400"/>
                <a:gd name="T21" fmla="*/ 111125 h 318"/>
                <a:gd name="T22" fmla="*/ 396875 w 400"/>
                <a:gd name="T23" fmla="*/ 117475 h 318"/>
                <a:gd name="T24" fmla="*/ 419100 w 400"/>
                <a:gd name="T25" fmla="*/ 127000 h 318"/>
                <a:gd name="T26" fmla="*/ 444500 w 400"/>
                <a:gd name="T27" fmla="*/ 133350 h 318"/>
                <a:gd name="T28" fmla="*/ 460375 w 400"/>
                <a:gd name="T29" fmla="*/ 149225 h 318"/>
                <a:gd name="T30" fmla="*/ 476250 w 400"/>
                <a:gd name="T31" fmla="*/ 174625 h 318"/>
                <a:gd name="T32" fmla="*/ 492125 w 400"/>
                <a:gd name="T33" fmla="*/ 190500 h 318"/>
                <a:gd name="T34" fmla="*/ 514350 w 400"/>
                <a:gd name="T35" fmla="*/ 196850 h 318"/>
                <a:gd name="T36" fmla="*/ 546100 w 400"/>
                <a:gd name="T37" fmla="*/ 206375 h 318"/>
                <a:gd name="T38" fmla="*/ 555625 w 400"/>
                <a:gd name="T39" fmla="*/ 228600 h 318"/>
                <a:gd name="T40" fmla="*/ 571500 w 400"/>
                <a:gd name="T41" fmla="*/ 244475 h 318"/>
                <a:gd name="T42" fmla="*/ 577850 w 400"/>
                <a:gd name="T43" fmla="*/ 266700 h 318"/>
                <a:gd name="T44" fmla="*/ 593725 w 400"/>
                <a:gd name="T45" fmla="*/ 282575 h 318"/>
                <a:gd name="T46" fmla="*/ 619125 w 400"/>
                <a:gd name="T47" fmla="*/ 298450 h 318"/>
                <a:gd name="T48" fmla="*/ 625475 w 400"/>
                <a:gd name="T49" fmla="*/ 314325 h 318"/>
                <a:gd name="T50" fmla="*/ 593725 w 400"/>
                <a:gd name="T51" fmla="*/ 307975 h 318"/>
                <a:gd name="T52" fmla="*/ 593725 w 400"/>
                <a:gd name="T53" fmla="*/ 323850 h 318"/>
                <a:gd name="T54" fmla="*/ 577850 w 400"/>
                <a:gd name="T55" fmla="*/ 339725 h 318"/>
                <a:gd name="T56" fmla="*/ 561975 w 400"/>
                <a:gd name="T57" fmla="*/ 339725 h 318"/>
                <a:gd name="T58" fmla="*/ 555625 w 400"/>
                <a:gd name="T59" fmla="*/ 355600 h 318"/>
                <a:gd name="T60" fmla="*/ 530225 w 400"/>
                <a:gd name="T61" fmla="*/ 361950 h 318"/>
                <a:gd name="T62" fmla="*/ 514350 w 400"/>
                <a:gd name="T63" fmla="*/ 377825 h 318"/>
                <a:gd name="T64" fmla="*/ 498475 w 400"/>
                <a:gd name="T65" fmla="*/ 393700 h 318"/>
                <a:gd name="T66" fmla="*/ 492125 w 400"/>
                <a:gd name="T67" fmla="*/ 387350 h 318"/>
                <a:gd name="T68" fmla="*/ 476250 w 400"/>
                <a:gd name="T69" fmla="*/ 403225 h 318"/>
                <a:gd name="T70" fmla="*/ 476250 w 400"/>
                <a:gd name="T71" fmla="*/ 409575 h 318"/>
                <a:gd name="T72" fmla="*/ 466725 w 400"/>
                <a:gd name="T73" fmla="*/ 419100 h 318"/>
                <a:gd name="T74" fmla="*/ 444500 w 400"/>
                <a:gd name="T75" fmla="*/ 441325 h 318"/>
                <a:gd name="T76" fmla="*/ 419100 w 400"/>
                <a:gd name="T77" fmla="*/ 450850 h 318"/>
                <a:gd name="T78" fmla="*/ 403225 w 400"/>
                <a:gd name="T79" fmla="*/ 466725 h 318"/>
                <a:gd name="T80" fmla="*/ 387350 w 400"/>
                <a:gd name="T81" fmla="*/ 482600 h 318"/>
                <a:gd name="T82" fmla="*/ 365125 w 400"/>
                <a:gd name="T83" fmla="*/ 488950 h 318"/>
                <a:gd name="T84" fmla="*/ 349250 w 400"/>
                <a:gd name="T85" fmla="*/ 488950 h 318"/>
                <a:gd name="T86" fmla="*/ 333375 w 400"/>
                <a:gd name="T87" fmla="*/ 488950 h 318"/>
                <a:gd name="T88" fmla="*/ 307975 w 400"/>
                <a:gd name="T89" fmla="*/ 482600 h 318"/>
                <a:gd name="T90" fmla="*/ 276225 w 400"/>
                <a:gd name="T91" fmla="*/ 488950 h 318"/>
                <a:gd name="T92" fmla="*/ 254000 w 400"/>
                <a:gd name="T93" fmla="*/ 482600 h 318"/>
                <a:gd name="T94" fmla="*/ 238125 w 400"/>
                <a:gd name="T95" fmla="*/ 498475 h 318"/>
                <a:gd name="T96" fmla="*/ 212725 w 400"/>
                <a:gd name="T97" fmla="*/ 498475 h 318"/>
                <a:gd name="T98" fmla="*/ 190500 w 400"/>
                <a:gd name="T99" fmla="*/ 488950 h 318"/>
                <a:gd name="T100" fmla="*/ 165100 w 400"/>
                <a:gd name="T101" fmla="*/ 482600 h 318"/>
                <a:gd name="T102" fmla="*/ 149225 w 400"/>
                <a:gd name="T103" fmla="*/ 466725 h 318"/>
                <a:gd name="T104" fmla="*/ 133350 w 400"/>
                <a:gd name="T105" fmla="*/ 457200 h 318"/>
                <a:gd name="T106" fmla="*/ 117475 w 400"/>
                <a:gd name="T107" fmla="*/ 457200 h 318"/>
                <a:gd name="T108" fmla="*/ 111125 w 400"/>
                <a:gd name="T109" fmla="*/ 450850 h 318"/>
                <a:gd name="T110" fmla="*/ 85725 w 400"/>
                <a:gd name="T111" fmla="*/ 450850 h 318"/>
                <a:gd name="T112" fmla="*/ 79375 w 400"/>
                <a:gd name="T113" fmla="*/ 434975 h 318"/>
                <a:gd name="T114" fmla="*/ 53975 w 400"/>
                <a:gd name="T115" fmla="*/ 425450 h 318"/>
                <a:gd name="T116" fmla="*/ 38100 w 400"/>
                <a:gd name="T117" fmla="*/ 409575 h 318"/>
                <a:gd name="T118" fmla="*/ 31750 w 400"/>
                <a:gd name="T119" fmla="*/ 387350 h 318"/>
                <a:gd name="T120" fmla="*/ 31750 w 400"/>
                <a:gd name="T121" fmla="*/ 361950 h 318"/>
                <a:gd name="T122" fmla="*/ 6350 w 400"/>
                <a:gd name="T123" fmla="*/ 355600 h 3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00"/>
                <a:gd name="T187" fmla="*/ 0 h 318"/>
                <a:gd name="T188" fmla="*/ 400 w 400"/>
                <a:gd name="T189" fmla="*/ 318 h 3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00" h="318">
                  <a:moveTo>
                    <a:pt x="0" y="214"/>
                  </a:moveTo>
                  <a:lnTo>
                    <a:pt x="4" y="214"/>
                  </a:lnTo>
                  <a:lnTo>
                    <a:pt x="4" y="208"/>
                  </a:lnTo>
                  <a:lnTo>
                    <a:pt x="10" y="208"/>
                  </a:lnTo>
                  <a:lnTo>
                    <a:pt x="14" y="198"/>
                  </a:lnTo>
                  <a:lnTo>
                    <a:pt x="24" y="188"/>
                  </a:lnTo>
                  <a:lnTo>
                    <a:pt x="34" y="178"/>
                  </a:lnTo>
                  <a:lnTo>
                    <a:pt x="50" y="168"/>
                  </a:lnTo>
                  <a:lnTo>
                    <a:pt x="60" y="154"/>
                  </a:lnTo>
                  <a:lnTo>
                    <a:pt x="70" y="144"/>
                  </a:lnTo>
                  <a:lnTo>
                    <a:pt x="74" y="144"/>
                  </a:lnTo>
                  <a:lnTo>
                    <a:pt x="80" y="134"/>
                  </a:lnTo>
                  <a:lnTo>
                    <a:pt x="84" y="130"/>
                  </a:lnTo>
                  <a:lnTo>
                    <a:pt x="100" y="114"/>
                  </a:lnTo>
                  <a:lnTo>
                    <a:pt x="110" y="110"/>
                  </a:lnTo>
                  <a:lnTo>
                    <a:pt x="110" y="104"/>
                  </a:lnTo>
                  <a:lnTo>
                    <a:pt x="124" y="90"/>
                  </a:lnTo>
                  <a:lnTo>
                    <a:pt x="134" y="84"/>
                  </a:lnTo>
                  <a:lnTo>
                    <a:pt x="150" y="70"/>
                  </a:lnTo>
                  <a:lnTo>
                    <a:pt x="160" y="60"/>
                  </a:lnTo>
                  <a:lnTo>
                    <a:pt x="170" y="50"/>
                  </a:lnTo>
                  <a:lnTo>
                    <a:pt x="170" y="44"/>
                  </a:lnTo>
                  <a:lnTo>
                    <a:pt x="174" y="44"/>
                  </a:lnTo>
                  <a:lnTo>
                    <a:pt x="190" y="24"/>
                  </a:lnTo>
                  <a:lnTo>
                    <a:pt x="180" y="14"/>
                  </a:lnTo>
                  <a:lnTo>
                    <a:pt x="194" y="0"/>
                  </a:lnTo>
                  <a:lnTo>
                    <a:pt x="200" y="10"/>
                  </a:lnTo>
                  <a:lnTo>
                    <a:pt x="194" y="14"/>
                  </a:lnTo>
                  <a:lnTo>
                    <a:pt x="200" y="14"/>
                  </a:lnTo>
                  <a:lnTo>
                    <a:pt x="190" y="24"/>
                  </a:lnTo>
                  <a:lnTo>
                    <a:pt x="194" y="24"/>
                  </a:lnTo>
                  <a:lnTo>
                    <a:pt x="200" y="24"/>
                  </a:lnTo>
                  <a:lnTo>
                    <a:pt x="204" y="24"/>
                  </a:lnTo>
                  <a:lnTo>
                    <a:pt x="210" y="30"/>
                  </a:lnTo>
                  <a:lnTo>
                    <a:pt x="214" y="34"/>
                  </a:lnTo>
                  <a:lnTo>
                    <a:pt x="214" y="40"/>
                  </a:lnTo>
                  <a:lnTo>
                    <a:pt x="214" y="44"/>
                  </a:lnTo>
                  <a:lnTo>
                    <a:pt x="214" y="50"/>
                  </a:lnTo>
                  <a:lnTo>
                    <a:pt x="220" y="60"/>
                  </a:lnTo>
                  <a:lnTo>
                    <a:pt x="224" y="60"/>
                  </a:lnTo>
                  <a:lnTo>
                    <a:pt x="224" y="64"/>
                  </a:lnTo>
                  <a:lnTo>
                    <a:pt x="230" y="64"/>
                  </a:lnTo>
                  <a:lnTo>
                    <a:pt x="234" y="64"/>
                  </a:lnTo>
                  <a:lnTo>
                    <a:pt x="234" y="70"/>
                  </a:lnTo>
                  <a:lnTo>
                    <a:pt x="240" y="70"/>
                  </a:lnTo>
                  <a:lnTo>
                    <a:pt x="244" y="70"/>
                  </a:lnTo>
                  <a:lnTo>
                    <a:pt x="244" y="74"/>
                  </a:lnTo>
                  <a:lnTo>
                    <a:pt x="250" y="74"/>
                  </a:lnTo>
                  <a:lnTo>
                    <a:pt x="250" y="80"/>
                  </a:lnTo>
                  <a:lnTo>
                    <a:pt x="254" y="80"/>
                  </a:lnTo>
                  <a:lnTo>
                    <a:pt x="260" y="80"/>
                  </a:lnTo>
                  <a:lnTo>
                    <a:pt x="264" y="80"/>
                  </a:lnTo>
                  <a:lnTo>
                    <a:pt x="270" y="80"/>
                  </a:lnTo>
                  <a:lnTo>
                    <a:pt x="270" y="84"/>
                  </a:lnTo>
                  <a:lnTo>
                    <a:pt x="274" y="84"/>
                  </a:lnTo>
                  <a:lnTo>
                    <a:pt x="280" y="84"/>
                  </a:lnTo>
                  <a:lnTo>
                    <a:pt x="280" y="90"/>
                  </a:lnTo>
                  <a:lnTo>
                    <a:pt x="284" y="90"/>
                  </a:lnTo>
                  <a:lnTo>
                    <a:pt x="284" y="94"/>
                  </a:lnTo>
                  <a:lnTo>
                    <a:pt x="290" y="94"/>
                  </a:lnTo>
                  <a:lnTo>
                    <a:pt x="290" y="100"/>
                  </a:lnTo>
                  <a:lnTo>
                    <a:pt x="294" y="104"/>
                  </a:lnTo>
                  <a:lnTo>
                    <a:pt x="294" y="110"/>
                  </a:lnTo>
                  <a:lnTo>
                    <a:pt x="300" y="110"/>
                  </a:lnTo>
                  <a:lnTo>
                    <a:pt x="300" y="114"/>
                  </a:lnTo>
                  <a:lnTo>
                    <a:pt x="304" y="114"/>
                  </a:lnTo>
                  <a:lnTo>
                    <a:pt x="310" y="114"/>
                  </a:lnTo>
                  <a:lnTo>
                    <a:pt x="310" y="120"/>
                  </a:lnTo>
                  <a:lnTo>
                    <a:pt x="314" y="120"/>
                  </a:lnTo>
                  <a:lnTo>
                    <a:pt x="320" y="120"/>
                  </a:lnTo>
                  <a:lnTo>
                    <a:pt x="320" y="124"/>
                  </a:lnTo>
                  <a:lnTo>
                    <a:pt x="324" y="124"/>
                  </a:lnTo>
                  <a:lnTo>
                    <a:pt x="330" y="124"/>
                  </a:lnTo>
                  <a:lnTo>
                    <a:pt x="334" y="124"/>
                  </a:lnTo>
                  <a:lnTo>
                    <a:pt x="340" y="124"/>
                  </a:lnTo>
                  <a:lnTo>
                    <a:pt x="344" y="130"/>
                  </a:lnTo>
                  <a:lnTo>
                    <a:pt x="344" y="134"/>
                  </a:lnTo>
                  <a:lnTo>
                    <a:pt x="344" y="140"/>
                  </a:lnTo>
                  <a:lnTo>
                    <a:pt x="350" y="140"/>
                  </a:lnTo>
                  <a:lnTo>
                    <a:pt x="350" y="144"/>
                  </a:lnTo>
                  <a:lnTo>
                    <a:pt x="350" y="150"/>
                  </a:lnTo>
                  <a:lnTo>
                    <a:pt x="354" y="150"/>
                  </a:lnTo>
                  <a:lnTo>
                    <a:pt x="354" y="154"/>
                  </a:lnTo>
                  <a:lnTo>
                    <a:pt x="360" y="154"/>
                  </a:lnTo>
                  <a:lnTo>
                    <a:pt x="360" y="158"/>
                  </a:lnTo>
                  <a:lnTo>
                    <a:pt x="360" y="164"/>
                  </a:lnTo>
                  <a:lnTo>
                    <a:pt x="364" y="164"/>
                  </a:lnTo>
                  <a:lnTo>
                    <a:pt x="364" y="168"/>
                  </a:lnTo>
                  <a:lnTo>
                    <a:pt x="370" y="168"/>
                  </a:lnTo>
                  <a:lnTo>
                    <a:pt x="370" y="174"/>
                  </a:lnTo>
                  <a:lnTo>
                    <a:pt x="374" y="174"/>
                  </a:lnTo>
                  <a:lnTo>
                    <a:pt x="374" y="178"/>
                  </a:lnTo>
                  <a:lnTo>
                    <a:pt x="380" y="178"/>
                  </a:lnTo>
                  <a:lnTo>
                    <a:pt x="380" y="184"/>
                  </a:lnTo>
                  <a:lnTo>
                    <a:pt x="384" y="184"/>
                  </a:lnTo>
                  <a:lnTo>
                    <a:pt x="390" y="188"/>
                  </a:lnTo>
                  <a:lnTo>
                    <a:pt x="390" y="194"/>
                  </a:lnTo>
                  <a:lnTo>
                    <a:pt x="394" y="194"/>
                  </a:lnTo>
                  <a:lnTo>
                    <a:pt x="400" y="194"/>
                  </a:lnTo>
                  <a:lnTo>
                    <a:pt x="394" y="198"/>
                  </a:lnTo>
                  <a:lnTo>
                    <a:pt x="390" y="194"/>
                  </a:lnTo>
                  <a:lnTo>
                    <a:pt x="384" y="194"/>
                  </a:lnTo>
                  <a:lnTo>
                    <a:pt x="380" y="194"/>
                  </a:lnTo>
                  <a:lnTo>
                    <a:pt x="374" y="194"/>
                  </a:lnTo>
                  <a:lnTo>
                    <a:pt x="370" y="194"/>
                  </a:lnTo>
                  <a:lnTo>
                    <a:pt x="370" y="198"/>
                  </a:lnTo>
                  <a:lnTo>
                    <a:pt x="374" y="198"/>
                  </a:lnTo>
                  <a:lnTo>
                    <a:pt x="374" y="204"/>
                  </a:lnTo>
                  <a:lnTo>
                    <a:pt x="370" y="204"/>
                  </a:lnTo>
                  <a:lnTo>
                    <a:pt x="370" y="208"/>
                  </a:lnTo>
                  <a:lnTo>
                    <a:pt x="364" y="208"/>
                  </a:lnTo>
                  <a:lnTo>
                    <a:pt x="364" y="214"/>
                  </a:lnTo>
                  <a:lnTo>
                    <a:pt x="360" y="214"/>
                  </a:lnTo>
                  <a:lnTo>
                    <a:pt x="360" y="208"/>
                  </a:lnTo>
                  <a:lnTo>
                    <a:pt x="360" y="214"/>
                  </a:lnTo>
                  <a:lnTo>
                    <a:pt x="354" y="214"/>
                  </a:lnTo>
                  <a:lnTo>
                    <a:pt x="354" y="218"/>
                  </a:lnTo>
                  <a:lnTo>
                    <a:pt x="350" y="224"/>
                  </a:lnTo>
                  <a:lnTo>
                    <a:pt x="350" y="218"/>
                  </a:lnTo>
                  <a:lnTo>
                    <a:pt x="350" y="224"/>
                  </a:lnTo>
                  <a:lnTo>
                    <a:pt x="344" y="224"/>
                  </a:lnTo>
                  <a:lnTo>
                    <a:pt x="344" y="228"/>
                  </a:lnTo>
                  <a:lnTo>
                    <a:pt x="340" y="228"/>
                  </a:lnTo>
                  <a:lnTo>
                    <a:pt x="334" y="228"/>
                  </a:lnTo>
                  <a:lnTo>
                    <a:pt x="330" y="228"/>
                  </a:lnTo>
                  <a:lnTo>
                    <a:pt x="330" y="234"/>
                  </a:lnTo>
                  <a:lnTo>
                    <a:pt x="324" y="234"/>
                  </a:lnTo>
                  <a:lnTo>
                    <a:pt x="324" y="238"/>
                  </a:lnTo>
                  <a:lnTo>
                    <a:pt x="320" y="238"/>
                  </a:lnTo>
                  <a:lnTo>
                    <a:pt x="320" y="244"/>
                  </a:lnTo>
                  <a:lnTo>
                    <a:pt x="320" y="248"/>
                  </a:lnTo>
                  <a:lnTo>
                    <a:pt x="314" y="248"/>
                  </a:lnTo>
                  <a:lnTo>
                    <a:pt x="314" y="244"/>
                  </a:lnTo>
                  <a:lnTo>
                    <a:pt x="310" y="244"/>
                  </a:lnTo>
                  <a:lnTo>
                    <a:pt x="310" y="248"/>
                  </a:lnTo>
                  <a:lnTo>
                    <a:pt x="310" y="244"/>
                  </a:lnTo>
                  <a:lnTo>
                    <a:pt x="304" y="244"/>
                  </a:lnTo>
                  <a:lnTo>
                    <a:pt x="304" y="248"/>
                  </a:lnTo>
                  <a:lnTo>
                    <a:pt x="300" y="248"/>
                  </a:lnTo>
                  <a:lnTo>
                    <a:pt x="300" y="254"/>
                  </a:lnTo>
                  <a:lnTo>
                    <a:pt x="300" y="248"/>
                  </a:lnTo>
                  <a:lnTo>
                    <a:pt x="294" y="254"/>
                  </a:lnTo>
                  <a:lnTo>
                    <a:pt x="294" y="258"/>
                  </a:lnTo>
                  <a:lnTo>
                    <a:pt x="300" y="258"/>
                  </a:lnTo>
                  <a:lnTo>
                    <a:pt x="300" y="264"/>
                  </a:lnTo>
                  <a:lnTo>
                    <a:pt x="294" y="264"/>
                  </a:lnTo>
                  <a:lnTo>
                    <a:pt x="294" y="268"/>
                  </a:lnTo>
                  <a:lnTo>
                    <a:pt x="294" y="264"/>
                  </a:lnTo>
                  <a:lnTo>
                    <a:pt x="290" y="268"/>
                  </a:lnTo>
                  <a:lnTo>
                    <a:pt x="284" y="268"/>
                  </a:lnTo>
                  <a:lnTo>
                    <a:pt x="284" y="274"/>
                  </a:lnTo>
                  <a:lnTo>
                    <a:pt x="280" y="278"/>
                  </a:lnTo>
                  <a:lnTo>
                    <a:pt x="274" y="278"/>
                  </a:lnTo>
                  <a:lnTo>
                    <a:pt x="274" y="284"/>
                  </a:lnTo>
                  <a:lnTo>
                    <a:pt x="270" y="284"/>
                  </a:lnTo>
                  <a:lnTo>
                    <a:pt x="264" y="284"/>
                  </a:lnTo>
                  <a:lnTo>
                    <a:pt x="264" y="288"/>
                  </a:lnTo>
                  <a:lnTo>
                    <a:pt x="260" y="288"/>
                  </a:lnTo>
                  <a:lnTo>
                    <a:pt x="260" y="294"/>
                  </a:lnTo>
                  <a:lnTo>
                    <a:pt x="254" y="294"/>
                  </a:lnTo>
                  <a:lnTo>
                    <a:pt x="254" y="298"/>
                  </a:lnTo>
                  <a:lnTo>
                    <a:pt x="250" y="298"/>
                  </a:lnTo>
                  <a:lnTo>
                    <a:pt x="250" y="304"/>
                  </a:lnTo>
                  <a:lnTo>
                    <a:pt x="244" y="304"/>
                  </a:lnTo>
                  <a:lnTo>
                    <a:pt x="244" y="308"/>
                  </a:lnTo>
                  <a:lnTo>
                    <a:pt x="240" y="308"/>
                  </a:lnTo>
                  <a:lnTo>
                    <a:pt x="234" y="308"/>
                  </a:lnTo>
                  <a:lnTo>
                    <a:pt x="230" y="308"/>
                  </a:lnTo>
                  <a:lnTo>
                    <a:pt x="230" y="314"/>
                  </a:lnTo>
                  <a:lnTo>
                    <a:pt x="224" y="314"/>
                  </a:lnTo>
                  <a:lnTo>
                    <a:pt x="224" y="308"/>
                  </a:lnTo>
                  <a:lnTo>
                    <a:pt x="220" y="308"/>
                  </a:lnTo>
                  <a:lnTo>
                    <a:pt x="220" y="304"/>
                  </a:lnTo>
                  <a:lnTo>
                    <a:pt x="214" y="304"/>
                  </a:lnTo>
                  <a:lnTo>
                    <a:pt x="214" y="308"/>
                  </a:lnTo>
                  <a:lnTo>
                    <a:pt x="210" y="308"/>
                  </a:lnTo>
                  <a:lnTo>
                    <a:pt x="204" y="308"/>
                  </a:lnTo>
                  <a:lnTo>
                    <a:pt x="200" y="308"/>
                  </a:lnTo>
                  <a:lnTo>
                    <a:pt x="194" y="308"/>
                  </a:lnTo>
                  <a:lnTo>
                    <a:pt x="194" y="304"/>
                  </a:lnTo>
                  <a:lnTo>
                    <a:pt x="190" y="308"/>
                  </a:lnTo>
                  <a:lnTo>
                    <a:pt x="184" y="308"/>
                  </a:lnTo>
                  <a:lnTo>
                    <a:pt x="180" y="308"/>
                  </a:lnTo>
                  <a:lnTo>
                    <a:pt x="174" y="308"/>
                  </a:lnTo>
                  <a:lnTo>
                    <a:pt x="170" y="308"/>
                  </a:lnTo>
                  <a:lnTo>
                    <a:pt x="170" y="304"/>
                  </a:lnTo>
                  <a:lnTo>
                    <a:pt x="164" y="304"/>
                  </a:lnTo>
                  <a:lnTo>
                    <a:pt x="160" y="304"/>
                  </a:lnTo>
                  <a:lnTo>
                    <a:pt x="160" y="308"/>
                  </a:lnTo>
                  <a:lnTo>
                    <a:pt x="154" y="308"/>
                  </a:lnTo>
                  <a:lnTo>
                    <a:pt x="154" y="314"/>
                  </a:lnTo>
                  <a:lnTo>
                    <a:pt x="150" y="314"/>
                  </a:lnTo>
                  <a:lnTo>
                    <a:pt x="144" y="314"/>
                  </a:lnTo>
                  <a:lnTo>
                    <a:pt x="144" y="318"/>
                  </a:lnTo>
                  <a:lnTo>
                    <a:pt x="140" y="314"/>
                  </a:lnTo>
                  <a:lnTo>
                    <a:pt x="134" y="314"/>
                  </a:lnTo>
                  <a:lnTo>
                    <a:pt x="130" y="314"/>
                  </a:lnTo>
                  <a:lnTo>
                    <a:pt x="124" y="314"/>
                  </a:lnTo>
                  <a:lnTo>
                    <a:pt x="124" y="308"/>
                  </a:lnTo>
                  <a:lnTo>
                    <a:pt x="120" y="308"/>
                  </a:lnTo>
                  <a:lnTo>
                    <a:pt x="120" y="304"/>
                  </a:lnTo>
                  <a:lnTo>
                    <a:pt x="114" y="304"/>
                  </a:lnTo>
                  <a:lnTo>
                    <a:pt x="110" y="304"/>
                  </a:lnTo>
                  <a:lnTo>
                    <a:pt x="104" y="304"/>
                  </a:lnTo>
                  <a:lnTo>
                    <a:pt x="104" y="298"/>
                  </a:lnTo>
                  <a:lnTo>
                    <a:pt x="100" y="298"/>
                  </a:lnTo>
                  <a:lnTo>
                    <a:pt x="94" y="298"/>
                  </a:lnTo>
                  <a:lnTo>
                    <a:pt x="94" y="294"/>
                  </a:lnTo>
                  <a:lnTo>
                    <a:pt x="90" y="294"/>
                  </a:lnTo>
                  <a:lnTo>
                    <a:pt x="84" y="288"/>
                  </a:lnTo>
                  <a:lnTo>
                    <a:pt x="90" y="288"/>
                  </a:lnTo>
                  <a:lnTo>
                    <a:pt x="84" y="288"/>
                  </a:lnTo>
                  <a:lnTo>
                    <a:pt x="84" y="284"/>
                  </a:lnTo>
                  <a:lnTo>
                    <a:pt x="84" y="288"/>
                  </a:lnTo>
                  <a:lnTo>
                    <a:pt x="80" y="288"/>
                  </a:lnTo>
                  <a:lnTo>
                    <a:pt x="74" y="288"/>
                  </a:lnTo>
                  <a:lnTo>
                    <a:pt x="74" y="284"/>
                  </a:lnTo>
                  <a:lnTo>
                    <a:pt x="74" y="278"/>
                  </a:lnTo>
                  <a:lnTo>
                    <a:pt x="70" y="278"/>
                  </a:lnTo>
                  <a:lnTo>
                    <a:pt x="70" y="284"/>
                  </a:lnTo>
                  <a:lnTo>
                    <a:pt x="64" y="288"/>
                  </a:lnTo>
                  <a:lnTo>
                    <a:pt x="60" y="288"/>
                  </a:lnTo>
                  <a:lnTo>
                    <a:pt x="54" y="288"/>
                  </a:lnTo>
                  <a:lnTo>
                    <a:pt x="54" y="284"/>
                  </a:lnTo>
                  <a:lnTo>
                    <a:pt x="50" y="284"/>
                  </a:lnTo>
                  <a:lnTo>
                    <a:pt x="54" y="284"/>
                  </a:lnTo>
                  <a:lnTo>
                    <a:pt x="54" y="278"/>
                  </a:lnTo>
                  <a:lnTo>
                    <a:pt x="50" y="274"/>
                  </a:lnTo>
                  <a:lnTo>
                    <a:pt x="44" y="274"/>
                  </a:lnTo>
                  <a:lnTo>
                    <a:pt x="40" y="274"/>
                  </a:lnTo>
                  <a:lnTo>
                    <a:pt x="40" y="268"/>
                  </a:lnTo>
                  <a:lnTo>
                    <a:pt x="34" y="268"/>
                  </a:lnTo>
                  <a:lnTo>
                    <a:pt x="34" y="264"/>
                  </a:lnTo>
                  <a:lnTo>
                    <a:pt x="30" y="264"/>
                  </a:lnTo>
                  <a:lnTo>
                    <a:pt x="24" y="264"/>
                  </a:lnTo>
                  <a:lnTo>
                    <a:pt x="24" y="258"/>
                  </a:lnTo>
                  <a:lnTo>
                    <a:pt x="24" y="254"/>
                  </a:lnTo>
                  <a:lnTo>
                    <a:pt x="20" y="254"/>
                  </a:lnTo>
                  <a:lnTo>
                    <a:pt x="20" y="248"/>
                  </a:lnTo>
                  <a:lnTo>
                    <a:pt x="20" y="244"/>
                  </a:lnTo>
                  <a:lnTo>
                    <a:pt x="24" y="238"/>
                  </a:lnTo>
                  <a:lnTo>
                    <a:pt x="20" y="238"/>
                  </a:lnTo>
                  <a:lnTo>
                    <a:pt x="20" y="234"/>
                  </a:lnTo>
                  <a:lnTo>
                    <a:pt x="20" y="228"/>
                  </a:lnTo>
                  <a:lnTo>
                    <a:pt x="14" y="234"/>
                  </a:lnTo>
                  <a:lnTo>
                    <a:pt x="10" y="234"/>
                  </a:lnTo>
                  <a:lnTo>
                    <a:pt x="10" y="228"/>
                  </a:lnTo>
                  <a:lnTo>
                    <a:pt x="4" y="224"/>
                  </a:lnTo>
                  <a:lnTo>
                    <a:pt x="4" y="218"/>
                  </a:lnTo>
                  <a:lnTo>
                    <a:pt x="0" y="218"/>
                  </a:lnTo>
                  <a:lnTo>
                    <a:pt x="0" y="21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1" name="Freeform 115">
              <a:extLst>
                <a:ext uri="{FF2B5EF4-FFF2-40B4-BE49-F238E27FC236}">
                  <a16:creationId xmlns:a16="http://schemas.microsoft.com/office/drawing/2014/main" id="{D4262360-8D7C-122B-AECE-2DB075CF47AB}"/>
                </a:ext>
              </a:extLst>
            </p:cNvPr>
            <p:cNvSpPr>
              <a:spLocks/>
            </p:cNvSpPr>
            <p:nvPr/>
          </p:nvSpPr>
          <p:spPr bwMode="auto">
            <a:xfrm>
              <a:off x="4229100" y="4733925"/>
              <a:ext cx="546100" cy="260350"/>
            </a:xfrm>
            <a:custGeom>
              <a:avLst/>
              <a:gdLst>
                <a:gd name="T0" fmla="*/ 6350 w 344"/>
                <a:gd name="T1" fmla="*/ 6350 h 164"/>
                <a:gd name="T2" fmla="*/ 53975 w 344"/>
                <a:gd name="T3" fmla="*/ 6350 h 164"/>
                <a:gd name="T4" fmla="*/ 101600 w 344"/>
                <a:gd name="T5" fmla="*/ 6350 h 164"/>
                <a:gd name="T6" fmla="*/ 142875 w 344"/>
                <a:gd name="T7" fmla="*/ 6350 h 164"/>
                <a:gd name="T8" fmla="*/ 206375 w 344"/>
                <a:gd name="T9" fmla="*/ 6350 h 164"/>
                <a:gd name="T10" fmla="*/ 260350 w 344"/>
                <a:gd name="T11" fmla="*/ 6350 h 164"/>
                <a:gd name="T12" fmla="*/ 307975 w 344"/>
                <a:gd name="T13" fmla="*/ 6350 h 164"/>
                <a:gd name="T14" fmla="*/ 323850 w 344"/>
                <a:gd name="T15" fmla="*/ 0 h 164"/>
                <a:gd name="T16" fmla="*/ 346075 w 344"/>
                <a:gd name="T17" fmla="*/ 0 h 164"/>
                <a:gd name="T18" fmla="*/ 355600 w 344"/>
                <a:gd name="T19" fmla="*/ 15875 h 164"/>
                <a:gd name="T20" fmla="*/ 371475 w 344"/>
                <a:gd name="T21" fmla="*/ 22225 h 164"/>
                <a:gd name="T22" fmla="*/ 387350 w 344"/>
                <a:gd name="T23" fmla="*/ 31750 h 164"/>
                <a:gd name="T24" fmla="*/ 387350 w 344"/>
                <a:gd name="T25" fmla="*/ 47625 h 164"/>
                <a:gd name="T26" fmla="*/ 403225 w 344"/>
                <a:gd name="T27" fmla="*/ 53975 h 164"/>
                <a:gd name="T28" fmla="*/ 419100 w 344"/>
                <a:gd name="T29" fmla="*/ 38100 h 164"/>
                <a:gd name="T30" fmla="*/ 425450 w 344"/>
                <a:gd name="T31" fmla="*/ 53975 h 164"/>
                <a:gd name="T32" fmla="*/ 441325 w 344"/>
                <a:gd name="T33" fmla="*/ 47625 h 164"/>
                <a:gd name="T34" fmla="*/ 441325 w 344"/>
                <a:gd name="T35" fmla="*/ 53975 h 164"/>
                <a:gd name="T36" fmla="*/ 457200 w 344"/>
                <a:gd name="T37" fmla="*/ 69850 h 164"/>
                <a:gd name="T38" fmla="*/ 473075 w 344"/>
                <a:gd name="T39" fmla="*/ 79375 h 164"/>
                <a:gd name="T40" fmla="*/ 498475 w 344"/>
                <a:gd name="T41" fmla="*/ 79375 h 164"/>
                <a:gd name="T42" fmla="*/ 504825 w 344"/>
                <a:gd name="T43" fmla="*/ 95250 h 164"/>
                <a:gd name="T44" fmla="*/ 530225 w 344"/>
                <a:gd name="T45" fmla="*/ 95250 h 164"/>
                <a:gd name="T46" fmla="*/ 546100 w 344"/>
                <a:gd name="T47" fmla="*/ 95250 h 164"/>
                <a:gd name="T48" fmla="*/ 546100 w 344"/>
                <a:gd name="T49" fmla="*/ 133350 h 164"/>
                <a:gd name="T50" fmla="*/ 546100 w 344"/>
                <a:gd name="T51" fmla="*/ 174625 h 164"/>
                <a:gd name="T52" fmla="*/ 546100 w 344"/>
                <a:gd name="T53" fmla="*/ 238125 h 164"/>
                <a:gd name="T54" fmla="*/ 488950 w 344"/>
                <a:gd name="T55" fmla="*/ 228600 h 164"/>
                <a:gd name="T56" fmla="*/ 434975 w 344"/>
                <a:gd name="T57" fmla="*/ 228600 h 164"/>
                <a:gd name="T58" fmla="*/ 403225 w 344"/>
                <a:gd name="T59" fmla="*/ 228600 h 164"/>
                <a:gd name="T60" fmla="*/ 361950 w 344"/>
                <a:gd name="T61" fmla="*/ 228600 h 164"/>
                <a:gd name="T62" fmla="*/ 346075 w 344"/>
                <a:gd name="T63" fmla="*/ 260350 h 164"/>
                <a:gd name="T64" fmla="*/ 307975 w 344"/>
                <a:gd name="T65" fmla="*/ 260350 h 164"/>
                <a:gd name="T66" fmla="*/ 260350 w 344"/>
                <a:gd name="T67" fmla="*/ 260350 h 164"/>
                <a:gd name="T68" fmla="*/ 238125 w 344"/>
                <a:gd name="T69" fmla="*/ 222250 h 164"/>
                <a:gd name="T70" fmla="*/ 196850 w 344"/>
                <a:gd name="T71" fmla="*/ 222250 h 164"/>
                <a:gd name="T72" fmla="*/ 180975 w 344"/>
                <a:gd name="T73" fmla="*/ 196850 h 164"/>
                <a:gd name="T74" fmla="*/ 180975 w 344"/>
                <a:gd name="T75" fmla="*/ 127000 h 164"/>
                <a:gd name="T76" fmla="*/ 165100 w 344"/>
                <a:gd name="T77" fmla="*/ 111125 h 164"/>
                <a:gd name="T78" fmla="*/ 127000 w 344"/>
                <a:gd name="T79" fmla="*/ 117475 h 164"/>
                <a:gd name="T80" fmla="*/ 95250 w 344"/>
                <a:gd name="T81" fmla="*/ 117475 h 164"/>
                <a:gd name="T82" fmla="*/ 31750 w 344"/>
                <a:gd name="T83" fmla="*/ 117475 h 164"/>
                <a:gd name="T84" fmla="*/ 31750 w 344"/>
                <a:gd name="T85" fmla="*/ 101600 h 164"/>
                <a:gd name="T86" fmla="*/ 31750 w 344"/>
                <a:gd name="T87" fmla="*/ 79375 h 164"/>
                <a:gd name="T88" fmla="*/ 22225 w 344"/>
                <a:gd name="T89" fmla="*/ 63500 h 164"/>
                <a:gd name="T90" fmla="*/ 15875 w 344"/>
                <a:gd name="T91" fmla="*/ 47625 h 164"/>
                <a:gd name="T92" fmla="*/ 6350 w 344"/>
                <a:gd name="T93" fmla="*/ 31750 h 164"/>
                <a:gd name="T94" fmla="*/ 0 w 344"/>
                <a:gd name="T95" fmla="*/ 15875 h 1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4"/>
                <a:gd name="T145" fmla="*/ 0 h 164"/>
                <a:gd name="T146" fmla="*/ 344 w 344"/>
                <a:gd name="T147" fmla="*/ 164 h 1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4" h="164">
                  <a:moveTo>
                    <a:pt x="0" y="10"/>
                  </a:moveTo>
                  <a:lnTo>
                    <a:pt x="4" y="10"/>
                  </a:lnTo>
                  <a:lnTo>
                    <a:pt x="4" y="4"/>
                  </a:lnTo>
                  <a:lnTo>
                    <a:pt x="4" y="0"/>
                  </a:lnTo>
                  <a:lnTo>
                    <a:pt x="20" y="0"/>
                  </a:lnTo>
                  <a:lnTo>
                    <a:pt x="34" y="4"/>
                  </a:lnTo>
                  <a:lnTo>
                    <a:pt x="44" y="4"/>
                  </a:lnTo>
                  <a:lnTo>
                    <a:pt x="60" y="4"/>
                  </a:lnTo>
                  <a:lnTo>
                    <a:pt x="64" y="4"/>
                  </a:lnTo>
                  <a:lnTo>
                    <a:pt x="70" y="4"/>
                  </a:lnTo>
                  <a:lnTo>
                    <a:pt x="74" y="4"/>
                  </a:lnTo>
                  <a:lnTo>
                    <a:pt x="90" y="4"/>
                  </a:lnTo>
                  <a:lnTo>
                    <a:pt x="100" y="4"/>
                  </a:lnTo>
                  <a:lnTo>
                    <a:pt x="124" y="4"/>
                  </a:lnTo>
                  <a:lnTo>
                    <a:pt x="130" y="4"/>
                  </a:lnTo>
                  <a:lnTo>
                    <a:pt x="134" y="4"/>
                  </a:lnTo>
                  <a:lnTo>
                    <a:pt x="154" y="4"/>
                  </a:lnTo>
                  <a:lnTo>
                    <a:pt x="164" y="4"/>
                  </a:lnTo>
                  <a:lnTo>
                    <a:pt x="168" y="4"/>
                  </a:lnTo>
                  <a:lnTo>
                    <a:pt x="190" y="4"/>
                  </a:lnTo>
                  <a:lnTo>
                    <a:pt x="194" y="4"/>
                  </a:lnTo>
                  <a:lnTo>
                    <a:pt x="194" y="0"/>
                  </a:lnTo>
                  <a:lnTo>
                    <a:pt x="198" y="0"/>
                  </a:lnTo>
                  <a:lnTo>
                    <a:pt x="204" y="0"/>
                  </a:lnTo>
                  <a:lnTo>
                    <a:pt x="208" y="0"/>
                  </a:lnTo>
                  <a:lnTo>
                    <a:pt x="214" y="0"/>
                  </a:lnTo>
                  <a:lnTo>
                    <a:pt x="218" y="0"/>
                  </a:lnTo>
                  <a:lnTo>
                    <a:pt x="218" y="4"/>
                  </a:lnTo>
                  <a:lnTo>
                    <a:pt x="218" y="10"/>
                  </a:lnTo>
                  <a:lnTo>
                    <a:pt x="224" y="10"/>
                  </a:lnTo>
                  <a:lnTo>
                    <a:pt x="228" y="10"/>
                  </a:lnTo>
                  <a:lnTo>
                    <a:pt x="228" y="14"/>
                  </a:lnTo>
                  <a:lnTo>
                    <a:pt x="234" y="14"/>
                  </a:lnTo>
                  <a:lnTo>
                    <a:pt x="234" y="20"/>
                  </a:lnTo>
                  <a:lnTo>
                    <a:pt x="238" y="20"/>
                  </a:lnTo>
                  <a:lnTo>
                    <a:pt x="244" y="20"/>
                  </a:lnTo>
                  <a:lnTo>
                    <a:pt x="248" y="24"/>
                  </a:lnTo>
                  <a:lnTo>
                    <a:pt x="248" y="30"/>
                  </a:lnTo>
                  <a:lnTo>
                    <a:pt x="244" y="30"/>
                  </a:lnTo>
                  <a:lnTo>
                    <a:pt x="248" y="30"/>
                  </a:lnTo>
                  <a:lnTo>
                    <a:pt x="248" y="34"/>
                  </a:lnTo>
                  <a:lnTo>
                    <a:pt x="254" y="34"/>
                  </a:lnTo>
                  <a:lnTo>
                    <a:pt x="258" y="34"/>
                  </a:lnTo>
                  <a:lnTo>
                    <a:pt x="264" y="30"/>
                  </a:lnTo>
                  <a:lnTo>
                    <a:pt x="264" y="24"/>
                  </a:lnTo>
                  <a:lnTo>
                    <a:pt x="268" y="24"/>
                  </a:lnTo>
                  <a:lnTo>
                    <a:pt x="268" y="30"/>
                  </a:lnTo>
                  <a:lnTo>
                    <a:pt x="268" y="34"/>
                  </a:lnTo>
                  <a:lnTo>
                    <a:pt x="274" y="34"/>
                  </a:lnTo>
                  <a:lnTo>
                    <a:pt x="278" y="34"/>
                  </a:lnTo>
                  <a:lnTo>
                    <a:pt x="278" y="30"/>
                  </a:lnTo>
                  <a:lnTo>
                    <a:pt x="278" y="34"/>
                  </a:lnTo>
                  <a:lnTo>
                    <a:pt x="284" y="34"/>
                  </a:lnTo>
                  <a:lnTo>
                    <a:pt x="278" y="34"/>
                  </a:lnTo>
                  <a:lnTo>
                    <a:pt x="284" y="40"/>
                  </a:lnTo>
                  <a:lnTo>
                    <a:pt x="288" y="40"/>
                  </a:lnTo>
                  <a:lnTo>
                    <a:pt x="288" y="44"/>
                  </a:lnTo>
                  <a:lnTo>
                    <a:pt x="294" y="44"/>
                  </a:lnTo>
                  <a:lnTo>
                    <a:pt x="298" y="44"/>
                  </a:lnTo>
                  <a:lnTo>
                    <a:pt x="298" y="50"/>
                  </a:lnTo>
                  <a:lnTo>
                    <a:pt x="304" y="50"/>
                  </a:lnTo>
                  <a:lnTo>
                    <a:pt x="308" y="50"/>
                  </a:lnTo>
                  <a:lnTo>
                    <a:pt x="314" y="50"/>
                  </a:lnTo>
                  <a:lnTo>
                    <a:pt x="314" y="54"/>
                  </a:lnTo>
                  <a:lnTo>
                    <a:pt x="318" y="54"/>
                  </a:lnTo>
                  <a:lnTo>
                    <a:pt x="318" y="60"/>
                  </a:lnTo>
                  <a:lnTo>
                    <a:pt x="324" y="60"/>
                  </a:lnTo>
                  <a:lnTo>
                    <a:pt x="328" y="60"/>
                  </a:lnTo>
                  <a:lnTo>
                    <a:pt x="334" y="60"/>
                  </a:lnTo>
                  <a:lnTo>
                    <a:pt x="338" y="64"/>
                  </a:lnTo>
                  <a:lnTo>
                    <a:pt x="338" y="60"/>
                  </a:lnTo>
                  <a:lnTo>
                    <a:pt x="344" y="60"/>
                  </a:lnTo>
                  <a:lnTo>
                    <a:pt x="344" y="64"/>
                  </a:lnTo>
                  <a:lnTo>
                    <a:pt x="344" y="74"/>
                  </a:lnTo>
                  <a:lnTo>
                    <a:pt x="344" y="84"/>
                  </a:lnTo>
                  <a:lnTo>
                    <a:pt x="344" y="94"/>
                  </a:lnTo>
                  <a:lnTo>
                    <a:pt x="344" y="100"/>
                  </a:lnTo>
                  <a:lnTo>
                    <a:pt x="344" y="110"/>
                  </a:lnTo>
                  <a:lnTo>
                    <a:pt x="344" y="124"/>
                  </a:lnTo>
                  <a:lnTo>
                    <a:pt x="344" y="144"/>
                  </a:lnTo>
                  <a:lnTo>
                    <a:pt x="344" y="150"/>
                  </a:lnTo>
                  <a:lnTo>
                    <a:pt x="334" y="144"/>
                  </a:lnTo>
                  <a:lnTo>
                    <a:pt x="318" y="144"/>
                  </a:lnTo>
                  <a:lnTo>
                    <a:pt x="308" y="144"/>
                  </a:lnTo>
                  <a:lnTo>
                    <a:pt x="294" y="144"/>
                  </a:lnTo>
                  <a:lnTo>
                    <a:pt x="284" y="144"/>
                  </a:lnTo>
                  <a:lnTo>
                    <a:pt x="274" y="144"/>
                  </a:lnTo>
                  <a:lnTo>
                    <a:pt x="268" y="144"/>
                  </a:lnTo>
                  <a:lnTo>
                    <a:pt x="258" y="144"/>
                  </a:lnTo>
                  <a:lnTo>
                    <a:pt x="254" y="144"/>
                  </a:lnTo>
                  <a:lnTo>
                    <a:pt x="248" y="144"/>
                  </a:lnTo>
                  <a:lnTo>
                    <a:pt x="238" y="144"/>
                  </a:lnTo>
                  <a:lnTo>
                    <a:pt x="228" y="144"/>
                  </a:lnTo>
                  <a:lnTo>
                    <a:pt x="218" y="144"/>
                  </a:lnTo>
                  <a:lnTo>
                    <a:pt x="218" y="150"/>
                  </a:lnTo>
                  <a:lnTo>
                    <a:pt x="218" y="164"/>
                  </a:lnTo>
                  <a:lnTo>
                    <a:pt x="208" y="164"/>
                  </a:lnTo>
                  <a:lnTo>
                    <a:pt x="198" y="164"/>
                  </a:lnTo>
                  <a:lnTo>
                    <a:pt x="194" y="164"/>
                  </a:lnTo>
                  <a:lnTo>
                    <a:pt x="184" y="164"/>
                  </a:lnTo>
                  <a:lnTo>
                    <a:pt x="168" y="164"/>
                  </a:lnTo>
                  <a:lnTo>
                    <a:pt x="164" y="164"/>
                  </a:lnTo>
                  <a:lnTo>
                    <a:pt x="154" y="164"/>
                  </a:lnTo>
                  <a:lnTo>
                    <a:pt x="154" y="140"/>
                  </a:lnTo>
                  <a:lnTo>
                    <a:pt x="150" y="140"/>
                  </a:lnTo>
                  <a:lnTo>
                    <a:pt x="134" y="140"/>
                  </a:lnTo>
                  <a:lnTo>
                    <a:pt x="130" y="140"/>
                  </a:lnTo>
                  <a:lnTo>
                    <a:pt x="124" y="140"/>
                  </a:lnTo>
                  <a:lnTo>
                    <a:pt x="114" y="140"/>
                  </a:lnTo>
                  <a:lnTo>
                    <a:pt x="114" y="130"/>
                  </a:lnTo>
                  <a:lnTo>
                    <a:pt x="114" y="124"/>
                  </a:lnTo>
                  <a:lnTo>
                    <a:pt x="114" y="110"/>
                  </a:lnTo>
                  <a:lnTo>
                    <a:pt x="114" y="84"/>
                  </a:lnTo>
                  <a:lnTo>
                    <a:pt x="114" y="80"/>
                  </a:lnTo>
                  <a:lnTo>
                    <a:pt x="110" y="80"/>
                  </a:lnTo>
                  <a:lnTo>
                    <a:pt x="104" y="80"/>
                  </a:lnTo>
                  <a:lnTo>
                    <a:pt x="104" y="70"/>
                  </a:lnTo>
                  <a:lnTo>
                    <a:pt x="94" y="64"/>
                  </a:lnTo>
                  <a:lnTo>
                    <a:pt x="80" y="64"/>
                  </a:lnTo>
                  <a:lnTo>
                    <a:pt x="80" y="74"/>
                  </a:lnTo>
                  <a:lnTo>
                    <a:pt x="80" y="80"/>
                  </a:lnTo>
                  <a:lnTo>
                    <a:pt x="70" y="80"/>
                  </a:lnTo>
                  <a:lnTo>
                    <a:pt x="60" y="74"/>
                  </a:lnTo>
                  <a:lnTo>
                    <a:pt x="54" y="74"/>
                  </a:lnTo>
                  <a:lnTo>
                    <a:pt x="34" y="74"/>
                  </a:lnTo>
                  <a:lnTo>
                    <a:pt x="20" y="74"/>
                  </a:lnTo>
                  <a:lnTo>
                    <a:pt x="24" y="74"/>
                  </a:lnTo>
                  <a:lnTo>
                    <a:pt x="20" y="70"/>
                  </a:lnTo>
                  <a:lnTo>
                    <a:pt x="20" y="64"/>
                  </a:lnTo>
                  <a:lnTo>
                    <a:pt x="20" y="60"/>
                  </a:lnTo>
                  <a:lnTo>
                    <a:pt x="20" y="54"/>
                  </a:lnTo>
                  <a:lnTo>
                    <a:pt x="20" y="50"/>
                  </a:lnTo>
                  <a:lnTo>
                    <a:pt x="20" y="44"/>
                  </a:lnTo>
                  <a:lnTo>
                    <a:pt x="14" y="44"/>
                  </a:lnTo>
                  <a:lnTo>
                    <a:pt x="14" y="40"/>
                  </a:lnTo>
                  <a:lnTo>
                    <a:pt x="10" y="40"/>
                  </a:lnTo>
                  <a:lnTo>
                    <a:pt x="10" y="34"/>
                  </a:lnTo>
                  <a:lnTo>
                    <a:pt x="10" y="30"/>
                  </a:lnTo>
                  <a:lnTo>
                    <a:pt x="10" y="24"/>
                  </a:lnTo>
                  <a:lnTo>
                    <a:pt x="4" y="24"/>
                  </a:lnTo>
                  <a:lnTo>
                    <a:pt x="4" y="20"/>
                  </a:lnTo>
                  <a:lnTo>
                    <a:pt x="4" y="14"/>
                  </a:lnTo>
                  <a:lnTo>
                    <a:pt x="0" y="14"/>
                  </a:lnTo>
                  <a:lnTo>
                    <a:pt x="0" y="1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2" name="Freeform 77">
              <a:extLst>
                <a:ext uri="{FF2B5EF4-FFF2-40B4-BE49-F238E27FC236}">
                  <a16:creationId xmlns:a16="http://schemas.microsoft.com/office/drawing/2014/main" id="{0DEBBAA9-D0BF-7F56-3A4F-83AC998F4496}"/>
                </a:ext>
              </a:extLst>
            </p:cNvPr>
            <p:cNvSpPr>
              <a:spLocks/>
            </p:cNvSpPr>
            <p:nvPr/>
          </p:nvSpPr>
          <p:spPr bwMode="auto">
            <a:xfrm>
              <a:off x="3070225" y="5264150"/>
              <a:ext cx="577850" cy="482600"/>
            </a:xfrm>
            <a:custGeom>
              <a:avLst/>
              <a:gdLst>
                <a:gd name="T0" fmla="*/ 15875 w 364"/>
                <a:gd name="T1" fmla="*/ 412750 h 304"/>
                <a:gd name="T2" fmla="*/ 31750 w 364"/>
                <a:gd name="T3" fmla="*/ 387350 h 304"/>
                <a:gd name="T4" fmla="*/ 41275 w 364"/>
                <a:gd name="T5" fmla="*/ 365125 h 304"/>
                <a:gd name="T6" fmla="*/ 47625 w 364"/>
                <a:gd name="T7" fmla="*/ 355600 h 304"/>
                <a:gd name="T8" fmla="*/ 63500 w 364"/>
                <a:gd name="T9" fmla="*/ 355600 h 304"/>
                <a:gd name="T10" fmla="*/ 79375 w 364"/>
                <a:gd name="T11" fmla="*/ 333375 h 304"/>
                <a:gd name="T12" fmla="*/ 104775 w 364"/>
                <a:gd name="T13" fmla="*/ 323850 h 304"/>
                <a:gd name="T14" fmla="*/ 111125 w 364"/>
                <a:gd name="T15" fmla="*/ 333375 h 304"/>
                <a:gd name="T16" fmla="*/ 120650 w 364"/>
                <a:gd name="T17" fmla="*/ 307975 h 304"/>
                <a:gd name="T18" fmla="*/ 120650 w 364"/>
                <a:gd name="T19" fmla="*/ 292100 h 304"/>
                <a:gd name="T20" fmla="*/ 127000 w 364"/>
                <a:gd name="T21" fmla="*/ 285750 h 304"/>
                <a:gd name="T22" fmla="*/ 142875 w 364"/>
                <a:gd name="T23" fmla="*/ 269875 h 304"/>
                <a:gd name="T24" fmla="*/ 168275 w 364"/>
                <a:gd name="T25" fmla="*/ 254000 h 304"/>
                <a:gd name="T26" fmla="*/ 174625 w 364"/>
                <a:gd name="T27" fmla="*/ 228600 h 304"/>
                <a:gd name="T28" fmla="*/ 190500 w 364"/>
                <a:gd name="T29" fmla="*/ 215900 h 304"/>
                <a:gd name="T30" fmla="*/ 200025 w 364"/>
                <a:gd name="T31" fmla="*/ 190500 h 304"/>
                <a:gd name="T32" fmla="*/ 206375 w 364"/>
                <a:gd name="T33" fmla="*/ 174625 h 304"/>
                <a:gd name="T34" fmla="*/ 222250 w 364"/>
                <a:gd name="T35" fmla="*/ 174625 h 304"/>
                <a:gd name="T36" fmla="*/ 238125 w 364"/>
                <a:gd name="T37" fmla="*/ 158750 h 304"/>
                <a:gd name="T38" fmla="*/ 254000 w 364"/>
                <a:gd name="T39" fmla="*/ 152400 h 304"/>
                <a:gd name="T40" fmla="*/ 269875 w 364"/>
                <a:gd name="T41" fmla="*/ 136525 h 304"/>
                <a:gd name="T42" fmla="*/ 295275 w 364"/>
                <a:gd name="T43" fmla="*/ 142875 h 304"/>
                <a:gd name="T44" fmla="*/ 311150 w 364"/>
                <a:gd name="T45" fmla="*/ 136525 h 304"/>
                <a:gd name="T46" fmla="*/ 327025 w 364"/>
                <a:gd name="T47" fmla="*/ 111125 h 304"/>
                <a:gd name="T48" fmla="*/ 342900 w 364"/>
                <a:gd name="T49" fmla="*/ 111125 h 304"/>
                <a:gd name="T50" fmla="*/ 358775 w 364"/>
                <a:gd name="T51" fmla="*/ 111125 h 304"/>
                <a:gd name="T52" fmla="*/ 349250 w 364"/>
                <a:gd name="T53" fmla="*/ 88900 h 304"/>
                <a:gd name="T54" fmla="*/ 365125 w 364"/>
                <a:gd name="T55" fmla="*/ 63500 h 304"/>
                <a:gd name="T56" fmla="*/ 374650 w 364"/>
                <a:gd name="T57" fmla="*/ 73025 h 304"/>
                <a:gd name="T58" fmla="*/ 381000 w 364"/>
                <a:gd name="T59" fmla="*/ 47625 h 304"/>
                <a:gd name="T60" fmla="*/ 396875 w 364"/>
                <a:gd name="T61" fmla="*/ 31750 h 304"/>
                <a:gd name="T62" fmla="*/ 412750 w 364"/>
                <a:gd name="T63" fmla="*/ 31750 h 304"/>
                <a:gd name="T64" fmla="*/ 422275 w 364"/>
                <a:gd name="T65" fmla="*/ 9525 h 304"/>
                <a:gd name="T66" fmla="*/ 508000 w 364"/>
                <a:gd name="T67" fmla="*/ 0 h 304"/>
                <a:gd name="T68" fmla="*/ 577850 w 364"/>
                <a:gd name="T69" fmla="*/ 25400 h 304"/>
                <a:gd name="T70" fmla="*/ 577850 w 364"/>
                <a:gd name="T71" fmla="*/ 104775 h 304"/>
                <a:gd name="T72" fmla="*/ 577850 w 364"/>
                <a:gd name="T73" fmla="*/ 190500 h 304"/>
                <a:gd name="T74" fmla="*/ 571500 w 364"/>
                <a:gd name="T75" fmla="*/ 307975 h 304"/>
                <a:gd name="T76" fmla="*/ 571500 w 364"/>
                <a:gd name="T77" fmla="*/ 396875 h 304"/>
                <a:gd name="T78" fmla="*/ 571500 w 364"/>
                <a:gd name="T79" fmla="*/ 450850 h 304"/>
                <a:gd name="T80" fmla="*/ 492125 w 364"/>
                <a:gd name="T81" fmla="*/ 482600 h 304"/>
                <a:gd name="T82" fmla="*/ 444500 w 364"/>
                <a:gd name="T83" fmla="*/ 482600 h 304"/>
                <a:gd name="T84" fmla="*/ 295275 w 364"/>
                <a:gd name="T85" fmla="*/ 482600 h 304"/>
                <a:gd name="T86" fmla="*/ 158750 w 364"/>
                <a:gd name="T87" fmla="*/ 476250 h 304"/>
                <a:gd name="T88" fmla="*/ 104775 w 364"/>
                <a:gd name="T89" fmla="*/ 476250 h 304"/>
                <a:gd name="T90" fmla="*/ 0 w 364"/>
                <a:gd name="T91" fmla="*/ 476250 h 304"/>
                <a:gd name="T92" fmla="*/ 0 w 364"/>
                <a:gd name="T93" fmla="*/ 460375 h 304"/>
                <a:gd name="T94" fmla="*/ 9525 w 364"/>
                <a:gd name="T95" fmla="*/ 434975 h 3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4"/>
                <a:gd name="T145" fmla="*/ 0 h 304"/>
                <a:gd name="T146" fmla="*/ 364 w 364"/>
                <a:gd name="T147" fmla="*/ 304 h 3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4" h="304">
                  <a:moveTo>
                    <a:pt x="0" y="264"/>
                  </a:moveTo>
                  <a:lnTo>
                    <a:pt x="0" y="260"/>
                  </a:lnTo>
                  <a:lnTo>
                    <a:pt x="6" y="260"/>
                  </a:lnTo>
                  <a:lnTo>
                    <a:pt x="10" y="260"/>
                  </a:lnTo>
                  <a:lnTo>
                    <a:pt x="10" y="254"/>
                  </a:lnTo>
                  <a:lnTo>
                    <a:pt x="16" y="250"/>
                  </a:lnTo>
                  <a:lnTo>
                    <a:pt x="20" y="250"/>
                  </a:lnTo>
                  <a:lnTo>
                    <a:pt x="20" y="244"/>
                  </a:lnTo>
                  <a:lnTo>
                    <a:pt x="20" y="240"/>
                  </a:lnTo>
                  <a:lnTo>
                    <a:pt x="20" y="234"/>
                  </a:lnTo>
                  <a:lnTo>
                    <a:pt x="26" y="234"/>
                  </a:lnTo>
                  <a:lnTo>
                    <a:pt x="26" y="230"/>
                  </a:lnTo>
                  <a:lnTo>
                    <a:pt x="30" y="230"/>
                  </a:lnTo>
                  <a:lnTo>
                    <a:pt x="26" y="230"/>
                  </a:lnTo>
                  <a:lnTo>
                    <a:pt x="26" y="224"/>
                  </a:lnTo>
                  <a:lnTo>
                    <a:pt x="30" y="224"/>
                  </a:lnTo>
                  <a:lnTo>
                    <a:pt x="30" y="230"/>
                  </a:lnTo>
                  <a:lnTo>
                    <a:pt x="36" y="230"/>
                  </a:lnTo>
                  <a:lnTo>
                    <a:pt x="36" y="224"/>
                  </a:lnTo>
                  <a:lnTo>
                    <a:pt x="40" y="224"/>
                  </a:lnTo>
                  <a:lnTo>
                    <a:pt x="40" y="220"/>
                  </a:lnTo>
                  <a:lnTo>
                    <a:pt x="46" y="214"/>
                  </a:lnTo>
                  <a:lnTo>
                    <a:pt x="50" y="214"/>
                  </a:lnTo>
                  <a:lnTo>
                    <a:pt x="50" y="210"/>
                  </a:lnTo>
                  <a:lnTo>
                    <a:pt x="56" y="210"/>
                  </a:lnTo>
                  <a:lnTo>
                    <a:pt x="60" y="210"/>
                  </a:lnTo>
                  <a:lnTo>
                    <a:pt x="60" y="204"/>
                  </a:lnTo>
                  <a:lnTo>
                    <a:pt x="66" y="204"/>
                  </a:lnTo>
                  <a:lnTo>
                    <a:pt x="66" y="210"/>
                  </a:lnTo>
                  <a:lnTo>
                    <a:pt x="66" y="214"/>
                  </a:lnTo>
                  <a:lnTo>
                    <a:pt x="66" y="210"/>
                  </a:lnTo>
                  <a:lnTo>
                    <a:pt x="70" y="210"/>
                  </a:lnTo>
                  <a:lnTo>
                    <a:pt x="70" y="204"/>
                  </a:lnTo>
                  <a:lnTo>
                    <a:pt x="76" y="204"/>
                  </a:lnTo>
                  <a:lnTo>
                    <a:pt x="76" y="200"/>
                  </a:lnTo>
                  <a:lnTo>
                    <a:pt x="76" y="194"/>
                  </a:lnTo>
                  <a:lnTo>
                    <a:pt x="70" y="194"/>
                  </a:lnTo>
                  <a:lnTo>
                    <a:pt x="70" y="190"/>
                  </a:lnTo>
                  <a:lnTo>
                    <a:pt x="76" y="190"/>
                  </a:lnTo>
                  <a:lnTo>
                    <a:pt x="76" y="184"/>
                  </a:lnTo>
                  <a:lnTo>
                    <a:pt x="76" y="180"/>
                  </a:lnTo>
                  <a:lnTo>
                    <a:pt x="80" y="180"/>
                  </a:lnTo>
                  <a:lnTo>
                    <a:pt x="86" y="180"/>
                  </a:lnTo>
                  <a:lnTo>
                    <a:pt x="80" y="180"/>
                  </a:lnTo>
                  <a:lnTo>
                    <a:pt x="80" y="174"/>
                  </a:lnTo>
                  <a:lnTo>
                    <a:pt x="86" y="174"/>
                  </a:lnTo>
                  <a:lnTo>
                    <a:pt x="90" y="174"/>
                  </a:lnTo>
                  <a:lnTo>
                    <a:pt x="90" y="170"/>
                  </a:lnTo>
                  <a:lnTo>
                    <a:pt x="96" y="170"/>
                  </a:lnTo>
                  <a:lnTo>
                    <a:pt x="100" y="170"/>
                  </a:lnTo>
                  <a:lnTo>
                    <a:pt x="106" y="164"/>
                  </a:lnTo>
                  <a:lnTo>
                    <a:pt x="106" y="160"/>
                  </a:lnTo>
                  <a:lnTo>
                    <a:pt x="106" y="154"/>
                  </a:lnTo>
                  <a:lnTo>
                    <a:pt x="106" y="150"/>
                  </a:lnTo>
                  <a:lnTo>
                    <a:pt x="110" y="150"/>
                  </a:lnTo>
                  <a:lnTo>
                    <a:pt x="110" y="144"/>
                  </a:lnTo>
                  <a:lnTo>
                    <a:pt x="116" y="144"/>
                  </a:lnTo>
                  <a:lnTo>
                    <a:pt x="116" y="140"/>
                  </a:lnTo>
                  <a:lnTo>
                    <a:pt x="120" y="140"/>
                  </a:lnTo>
                  <a:lnTo>
                    <a:pt x="120" y="136"/>
                  </a:lnTo>
                  <a:lnTo>
                    <a:pt x="120" y="130"/>
                  </a:lnTo>
                  <a:lnTo>
                    <a:pt x="126" y="130"/>
                  </a:lnTo>
                  <a:lnTo>
                    <a:pt x="126" y="126"/>
                  </a:lnTo>
                  <a:lnTo>
                    <a:pt x="126" y="120"/>
                  </a:lnTo>
                  <a:lnTo>
                    <a:pt x="126" y="116"/>
                  </a:lnTo>
                  <a:lnTo>
                    <a:pt x="120" y="116"/>
                  </a:lnTo>
                  <a:lnTo>
                    <a:pt x="126" y="110"/>
                  </a:lnTo>
                  <a:lnTo>
                    <a:pt x="130" y="110"/>
                  </a:lnTo>
                  <a:lnTo>
                    <a:pt x="130" y="106"/>
                  </a:lnTo>
                  <a:lnTo>
                    <a:pt x="136" y="106"/>
                  </a:lnTo>
                  <a:lnTo>
                    <a:pt x="136" y="110"/>
                  </a:lnTo>
                  <a:lnTo>
                    <a:pt x="140" y="110"/>
                  </a:lnTo>
                  <a:lnTo>
                    <a:pt x="140" y="106"/>
                  </a:lnTo>
                  <a:lnTo>
                    <a:pt x="140" y="100"/>
                  </a:lnTo>
                  <a:lnTo>
                    <a:pt x="146" y="100"/>
                  </a:lnTo>
                  <a:lnTo>
                    <a:pt x="150" y="100"/>
                  </a:lnTo>
                  <a:lnTo>
                    <a:pt x="150" y="96"/>
                  </a:lnTo>
                  <a:lnTo>
                    <a:pt x="156" y="96"/>
                  </a:lnTo>
                  <a:lnTo>
                    <a:pt x="156" y="100"/>
                  </a:lnTo>
                  <a:lnTo>
                    <a:pt x="160" y="96"/>
                  </a:lnTo>
                  <a:lnTo>
                    <a:pt x="166" y="96"/>
                  </a:lnTo>
                  <a:lnTo>
                    <a:pt x="170" y="96"/>
                  </a:lnTo>
                  <a:lnTo>
                    <a:pt x="170" y="90"/>
                  </a:lnTo>
                  <a:lnTo>
                    <a:pt x="170" y="86"/>
                  </a:lnTo>
                  <a:lnTo>
                    <a:pt x="176" y="86"/>
                  </a:lnTo>
                  <a:lnTo>
                    <a:pt x="180" y="86"/>
                  </a:lnTo>
                  <a:lnTo>
                    <a:pt x="180" y="90"/>
                  </a:lnTo>
                  <a:lnTo>
                    <a:pt x="186" y="90"/>
                  </a:lnTo>
                  <a:lnTo>
                    <a:pt x="186" y="86"/>
                  </a:lnTo>
                  <a:lnTo>
                    <a:pt x="190" y="86"/>
                  </a:lnTo>
                  <a:lnTo>
                    <a:pt x="196" y="90"/>
                  </a:lnTo>
                  <a:lnTo>
                    <a:pt x="196" y="86"/>
                  </a:lnTo>
                  <a:lnTo>
                    <a:pt x="200" y="86"/>
                  </a:lnTo>
                  <a:lnTo>
                    <a:pt x="200" y="80"/>
                  </a:lnTo>
                  <a:lnTo>
                    <a:pt x="206" y="76"/>
                  </a:lnTo>
                  <a:lnTo>
                    <a:pt x="206" y="70"/>
                  </a:lnTo>
                  <a:lnTo>
                    <a:pt x="210" y="70"/>
                  </a:lnTo>
                  <a:lnTo>
                    <a:pt x="210" y="76"/>
                  </a:lnTo>
                  <a:lnTo>
                    <a:pt x="216" y="76"/>
                  </a:lnTo>
                  <a:lnTo>
                    <a:pt x="216" y="70"/>
                  </a:lnTo>
                  <a:lnTo>
                    <a:pt x="220" y="70"/>
                  </a:lnTo>
                  <a:lnTo>
                    <a:pt x="220" y="76"/>
                  </a:lnTo>
                  <a:lnTo>
                    <a:pt x="220" y="70"/>
                  </a:lnTo>
                  <a:lnTo>
                    <a:pt x="226" y="70"/>
                  </a:lnTo>
                  <a:lnTo>
                    <a:pt x="226" y="66"/>
                  </a:lnTo>
                  <a:lnTo>
                    <a:pt x="220" y="66"/>
                  </a:lnTo>
                  <a:lnTo>
                    <a:pt x="220" y="60"/>
                  </a:lnTo>
                  <a:lnTo>
                    <a:pt x="220" y="56"/>
                  </a:lnTo>
                  <a:lnTo>
                    <a:pt x="220" y="50"/>
                  </a:lnTo>
                  <a:lnTo>
                    <a:pt x="226" y="46"/>
                  </a:lnTo>
                  <a:lnTo>
                    <a:pt x="226" y="40"/>
                  </a:lnTo>
                  <a:lnTo>
                    <a:pt x="230" y="40"/>
                  </a:lnTo>
                  <a:lnTo>
                    <a:pt x="236" y="40"/>
                  </a:lnTo>
                  <a:lnTo>
                    <a:pt x="236" y="36"/>
                  </a:lnTo>
                  <a:lnTo>
                    <a:pt x="236" y="40"/>
                  </a:lnTo>
                  <a:lnTo>
                    <a:pt x="236" y="46"/>
                  </a:lnTo>
                  <a:lnTo>
                    <a:pt x="240" y="40"/>
                  </a:lnTo>
                  <a:lnTo>
                    <a:pt x="240" y="36"/>
                  </a:lnTo>
                  <a:lnTo>
                    <a:pt x="236" y="30"/>
                  </a:lnTo>
                  <a:lnTo>
                    <a:pt x="240" y="30"/>
                  </a:lnTo>
                  <a:lnTo>
                    <a:pt x="240" y="26"/>
                  </a:lnTo>
                  <a:lnTo>
                    <a:pt x="246" y="26"/>
                  </a:lnTo>
                  <a:lnTo>
                    <a:pt x="250" y="26"/>
                  </a:lnTo>
                  <a:lnTo>
                    <a:pt x="250" y="20"/>
                  </a:lnTo>
                  <a:lnTo>
                    <a:pt x="250" y="26"/>
                  </a:lnTo>
                  <a:lnTo>
                    <a:pt x="256" y="26"/>
                  </a:lnTo>
                  <a:lnTo>
                    <a:pt x="256" y="20"/>
                  </a:lnTo>
                  <a:lnTo>
                    <a:pt x="260" y="20"/>
                  </a:lnTo>
                  <a:lnTo>
                    <a:pt x="260" y="16"/>
                  </a:lnTo>
                  <a:lnTo>
                    <a:pt x="260" y="10"/>
                  </a:lnTo>
                  <a:lnTo>
                    <a:pt x="266" y="10"/>
                  </a:lnTo>
                  <a:lnTo>
                    <a:pt x="266" y="6"/>
                  </a:lnTo>
                  <a:lnTo>
                    <a:pt x="266" y="0"/>
                  </a:lnTo>
                  <a:lnTo>
                    <a:pt x="276" y="0"/>
                  </a:lnTo>
                  <a:lnTo>
                    <a:pt x="296" y="0"/>
                  </a:lnTo>
                  <a:lnTo>
                    <a:pt x="320" y="0"/>
                  </a:lnTo>
                  <a:lnTo>
                    <a:pt x="340" y="0"/>
                  </a:lnTo>
                  <a:lnTo>
                    <a:pt x="350" y="0"/>
                  </a:lnTo>
                  <a:lnTo>
                    <a:pt x="364" y="0"/>
                  </a:lnTo>
                  <a:lnTo>
                    <a:pt x="364" y="16"/>
                  </a:lnTo>
                  <a:lnTo>
                    <a:pt x="364" y="36"/>
                  </a:lnTo>
                  <a:lnTo>
                    <a:pt x="364" y="40"/>
                  </a:lnTo>
                  <a:lnTo>
                    <a:pt x="364" y="60"/>
                  </a:lnTo>
                  <a:lnTo>
                    <a:pt x="364" y="66"/>
                  </a:lnTo>
                  <a:lnTo>
                    <a:pt x="364" y="80"/>
                  </a:lnTo>
                  <a:lnTo>
                    <a:pt x="364" y="90"/>
                  </a:lnTo>
                  <a:lnTo>
                    <a:pt x="364" y="116"/>
                  </a:lnTo>
                  <a:lnTo>
                    <a:pt x="364" y="120"/>
                  </a:lnTo>
                  <a:lnTo>
                    <a:pt x="360" y="150"/>
                  </a:lnTo>
                  <a:lnTo>
                    <a:pt x="360" y="160"/>
                  </a:lnTo>
                  <a:lnTo>
                    <a:pt x="360" y="184"/>
                  </a:lnTo>
                  <a:lnTo>
                    <a:pt x="360" y="194"/>
                  </a:lnTo>
                  <a:lnTo>
                    <a:pt x="360" y="204"/>
                  </a:lnTo>
                  <a:lnTo>
                    <a:pt x="360" y="220"/>
                  </a:lnTo>
                  <a:lnTo>
                    <a:pt x="360" y="230"/>
                  </a:lnTo>
                  <a:lnTo>
                    <a:pt x="360" y="250"/>
                  </a:lnTo>
                  <a:lnTo>
                    <a:pt x="360" y="280"/>
                  </a:lnTo>
                  <a:lnTo>
                    <a:pt x="350" y="280"/>
                  </a:lnTo>
                  <a:lnTo>
                    <a:pt x="350" y="284"/>
                  </a:lnTo>
                  <a:lnTo>
                    <a:pt x="360" y="284"/>
                  </a:lnTo>
                  <a:lnTo>
                    <a:pt x="360" y="290"/>
                  </a:lnTo>
                  <a:lnTo>
                    <a:pt x="360" y="304"/>
                  </a:lnTo>
                  <a:lnTo>
                    <a:pt x="316" y="304"/>
                  </a:lnTo>
                  <a:lnTo>
                    <a:pt x="310" y="304"/>
                  </a:lnTo>
                  <a:lnTo>
                    <a:pt x="306" y="304"/>
                  </a:lnTo>
                  <a:lnTo>
                    <a:pt x="296" y="304"/>
                  </a:lnTo>
                  <a:lnTo>
                    <a:pt x="290" y="304"/>
                  </a:lnTo>
                  <a:lnTo>
                    <a:pt x="280" y="304"/>
                  </a:lnTo>
                  <a:lnTo>
                    <a:pt x="246" y="304"/>
                  </a:lnTo>
                  <a:lnTo>
                    <a:pt x="220" y="304"/>
                  </a:lnTo>
                  <a:lnTo>
                    <a:pt x="210" y="304"/>
                  </a:lnTo>
                  <a:lnTo>
                    <a:pt x="186" y="304"/>
                  </a:lnTo>
                  <a:lnTo>
                    <a:pt x="176" y="304"/>
                  </a:lnTo>
                  <a:lnTo>
                    <a:pt x="146" y="304"/>
                  </a:lnTo>
                  <a:lnTo>
                    <a:pt x="116" y="300"/>
                  </a:lnTo>
                  <a:lnTo>
                    <a:pt x="100" y="300"/>
                  </a:lnTo>
                  <a:lnTo>
                    <a:pt x="96" y="300"/>
                  </a:lnTo>
                  <a:lnTo>
                    <a:pt x="86" y="300"/>
                  </a:lnTo>
                  <a:lnTo>
                    <a:pt x="76" y="300"/>
                  </a:lnTo>
                  <a:lnTo>
                    <a:pt x="66" y="300"/>
                  </a:lnTo>
                  <a:lnTo>
                    <a:pt x="50" y="300"/>
                  </a:lnTo>
                  <a:lnTo>
                    <a:pt x="30" y="300"/>
                  </a:lnTo>
                  <a:lnTo>
                    <a:pt x="6" y="300"/>
                  </a:lnTo>
                  <a:lnTo>
                    <a:pt x="0" y="300"/>
                  </a:lnTo>
                  <a:lnTo>
                    <a:pt x="0" y="294"/>
                  </a:lnTo>
                  <a:lnTo>
                    <a:pt x="6" y="294"/>
                  </a:lnTo>
                  <a:lnTo>
                    <a:pt x="6" y="290"/>
                  </a:lnTo>
                  <a:lnTo>
                    <a:pt x="0" y="290"/>
                  </a:lnTo>
                  <a:lnTo>
                    <a:pt x="0" y="284"/>
                  </a:lnTo>
                  <a:lnTo>
                    <a:pt x="0" y="280"/>
                  </a:lnTo>
                  <a:lnTo>
                    <a:pt x="0" y="274"/>
                  </a:lnTo>
                  <a:lnTo>
                    <a:pt x="6" y="274"/>
                  </a:lnTo>
                  <a:lnTo>
                    <a:pt x="6" y="270"/>
                  </a:lnTo>
                  <a:lnTo>
                    <a:pt x="6" y="264"/>
                  </a:lnTo>
                  <a:lnTo>
                    <a:pt x="0" y="264"/>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3" name="Freeform 93">
              <a:extLst>
                <a:ext uri="{FF2B5EF4-FFF2-40B4-BE49-F238E27FC236}">
                  <a16:creationId xmlns:a16="http://schemas.microsoft.com/office/drawing/2014/main" id="{94737481-5CB5-7824-174F-2474828512A5}"/>
                </a:ext>
              </a:extLst>
            </p:cNvPr>
            <p:cNvSpPr>
              <a:spLocks/>
            </p:cNvSpPr>
            <p:nvPr/>
          </p:nvSpPr>
          <p:spPr bwMode="auto">
            <a:xfrm>
              <a:off x="4022725" y="5067300"/>
              <a:ext cx="371475" cy="355600"/>
            </a:xfrm>
            <a:custGeom>
              <a:avLst/>
              <a:gdLst>
                <a:gd name="T0" fmla="*/ 47625 w 234"/>
                <a:gd name="T1" fmla="*/ 0 h 224"/>
                <a:gd name="T2" fmla="*/ 69850 w 234"/>
                <a:gd name="T3" fmla="*/ 0 h 224"/>
                <a:gd name="T4" fmla="*/ 85725 w 234"/>
                <a:gd name="T5" fmla="*/ 0 h 224"/>
                <a:gd name="T6" fmla="*/ 101600 w 234"/>
                <a:gd name="T7" fmla="*/ 0 h 224"/>
                <a:gd name="T8" fmla="*/ 127000 w 234"/>
                <a:gd name="T9" fmla="*/ 0 h 224"/>
                <a:gd name="T10" fmla="*/ 149225 w 234"/>
                <a:gd name="T11" fmla="*/ 6350 h 224"/>
                <a:gd name="T12" fmla="*/ 174625 w 234"/>
                <a:gd name="T13" fmla="*/ 6350 h 224"/>
                <a:gd name="T14" fmla="*/ 190500 w 234"/>
                <a:gd name="T15" fmla="*/ 31750 h 224"/>
                <a:gd name="T16" fmla="*/ 206375 w 234"/>
                <a:gd name="T17" fmla="*/ 38100 h 224"/>
                <a:gd name="T18" fmla="*/ 222250 w 234"/>
                <a:gd name="T19" fmla="*/ 53975 h 224"/>
                <a:gd name="T20" fmla="*/ 276225 w 234"/>
                <a:gd name="T21" fmla="*/ 63500 h 224"/>
                <a:gd name="T22" fmla="*/ 285750 w 234"/>
                <a:gd name="T23" fmla="*/ 69850 h 224"/>
                <a:gd name="T24" fmla="*/ 292100 w 234"/>
                <a:gd name="T25" fmla="*/ 79375 h 224"/>
                <a:gd name="T26" fmla="*/ 301625 w 234"/>
                <a:gd name="T27" fmla="*/ 85725 h 224"/>
                <a:gd name="T28" fmla="*/ 307975 w 234"/>
                <a:gd name="T29" fmla="*/ 95250 h 224"/>
                <a:gd name="T30" fmla="*/ 307975 w 234"/>
                <a:gd name="T31" fmla="*/ 111125 h 224"/>
                <a:gd name="T32" fmla="*/ 317500 w 234"/>
                <a:gd name="T33" fmla="*/ 117475 h 224"/>
                <a:gd name="T34" fmla="*/ 317500 w 234"/>
                <a:gd name="T35" fmla="*/ 133350 h 224"/>
                <a:gd name="T36" fmla="*/ 317500 w 234"/>
                <a:gd name="T37" fmla="*/ 133350 h 224"/>
                <a:gd name="T38" fmla="*/ 317500 w 234"/>
                <a:gd name="T39" fmla="*/ 149225 h 224"/>
                <a:gd name="T40" fmla="*/ 333375 w 234"/>
                <a:gd name="T41" fmla="*/ 149225 h 224"/>
                <a:gd name="T42" fmla="*/ 349250 w 234"/>
                <a:gd name="T43" fmla="*/ 149225 h 224"/>
                <a:gd name="T44" fmla="*/ 355600 w 234"/>
                <a:gd name="T45" fmla="*/ 158750 h 224"/>
                <a:gd name="T46" fmla="*/ 371475 w 234"/>
                <a:gd name="T47" fmla="*/ 158750 h 224"/>
                <a:gd name="T48" fmla="*/ 333375 w 234"/>
                <a:gd name="T49" fmla="*/ 174625 h 224"/>
                <a:gd name="T50" fmla="*/ 333375 w 234"/>
                <a:gd name="T51" fmla="*/ 260350 h 224"/>
                <a:gd name="T52" fmla="*/ 317500 w 234"/>
                <a:gd name="T53" fmla="*/ 260350 h 224"/>
                <a:gd name="T54" fmla="*/ 301625 w 234"/>
                <a:gd name="T55" fmla="*/ 276225 h 224"/>
                <a:gd name="T56" fmla="*/ 285750 w 234"/>
                <a:gd name="T57" fmla="*/ 292100 h 224"/>
                <a:gd name="T58" fmla="*/ 276225 w 234"/>
                <a:gd name="T59" fmla="*/ 307975 h 224"/>
                <a:gd name="T60" fmla="*/ 269875 w 234"/>
                <a:gd name="T61" fmla="*/ 323850 h 224"/>
                <a:gd name="T62" fmla="*/ 254000 w 234"/>
                <a:gd name="T63" fmla="*/ 323850 h 224"/>
                <a:gd name="T64" fmla="*/ 238125 w 234"/>
                <a:gd name="T65" fmla="*/ 349250 h 224"/>
                <a:gd name="T66" fmla="*/ 228600 w 234"/>
                <a:gd name="T67" fmla="*/ 355600 h 224"/>
                <a:gd name="T68" fmla="*/ 190500 w 234"/>
                <a:gd name="T69" fmla="*/ 355600 h 224"/>
                <a:gd name="T70" fmla="*/ 174625 w 234"/>
                <a:gd name="T71" fmla="*/ 355600 h 224"/>
                <a:gd name="T72" fmla="*/ 149225 w 234"/>
                <a:gd name="T73" fmla="*/ 355600 h 224"/>
                <a:gd name="T74" fmla="*/ 101600 w 234"/>
                <a:gd name="T75" fmla="*/ 355600 h 224"/>
                <a:gd name="T76" fmla="*/ 69850 w 234"/>
                <a:gd name="T77" fmla="*/ 355600 h 224"/>
                <a:gd name="T78" fmla="*/ 53975 w 234"/>
                <a:gd name="T79" fmla="*/ 355600 h 224"/>
                <a:gd name="T80" fmla="*/ 15875 w 234"/>
                <a:gd name="T81" fmla="*/ 349250 h 224"/>
                <a:gd name="T82" fmla="*/ 15875 w 234"/>
                <a:gd name="T83" fmla="*/ 292100 h 224"/>
                <a:gd name="T84" fmla="*/ 15875 w 234"/>
                <a:gd name="T85" fmla="*/ 260350 h 224"/>
                <a:gd name="T86" fmla="*/ 15875 w 234"/>
                <a:gd name="T87" fmla="*/ 212725 h 224"/>
                <a:gd name="T88" fmla="*/ 0 w 234"/>
                <a:gd name="T89" fmla="*/ 190500 h 224"/>
                <a:gd name="T90" fmla="*/ 0 w 234"/>
                <a:gd name="T91" fmla="*/ 149225 h 224"/>
                <a:gd name="T92" fmla="*/ 15875 w 234"/>
                <a:gd name="T93" fmla="*/ 127000 h 224"/>
                <a:gd name="T94" fmla="*/ 15875 w 234"/>
                <a:gd name="T95" fmla="*/ 95250 h 224"/>
                <a:gd name="T96" fmla="*/ 22225 w 234"/>
                <a:gd name="T97" fmla="*/ 69850 h 224"/>
                <a:gd name="T98" fmla="*/ 22225 w 234"/>
                <a:gd name="T99" fmla="*/ 38100 h 224"/>
                <a:gd name="T100" fmla="*/ 22225 w 234"/>
                <a:gd name="T101" fmla="*/ 0 h 2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4"/>
                <a:gd name="T154" fmla="*/ 0 h 224"/>
                <a:gd name="T155" fmla="*/ 234 w 234"/>
                <a:gd name="T156" fmla="*/ 224 h 22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4" h="224">
                  <a:moveTo>
                    <a:pt x="14" y="0"/>
                  </a:moveTo>
                  <a:lnTo>
                    <a:pt x="30" y="0"/>
                  </a:lnTo>
                  <a:lnTo>
                    <a:pt x="34" y="0"/>
                  </a:lnTo>
                  <a:lnTo>
                    <a:pt x="44" y="0"/>
                  </a:lnTo>
                  <a:lnTo>
                    <a:pt x="50" y="0"/>
                  </a:lnTo>
                  <a:lnTo>
                    <a:pt x="54" y="0"/>
                  </a:lnTo>
                  <a:lnTo>
                    <a:pt x="60" y="0"/>
                  </a:lnTo>
                  <a:lnTo>
                    <a:pt x="64" y="0"/>
                  </a:lnTo>
                  <a:lnTo>
                    <a:pt x="74" y="0"/>
                  </a:lnTo>
                  <a:lnTo>
                    <a:pt x="80" y="0"/>
                  </a:lnTo>
                  <a:lnTo>
                    <a:pt x="90" y="0"/>
                  </a:lnTo>
                  <a:lnTo>
                    <a:pt x="94" y="4"/>
                  </a:lnTo>
                  <a:lnTo>
                    <a:pt x="100" y="4"/>
                  </a:lnTo>
                  <a:lnTo>
                    <a:pt x="110" y="4"/>
                  </a:lnTo>
                  <a:lnTo>
                    <a:pt x="120" y="4"/>
                  </a:lnTo>
                  <a:lnTo>
                    <a:pt x="120" y="20"/>
                  </a:lnTo>
                  <a:lnTo>
                    <a:pt x="120" y="24"/>
                  </a:lnTo>
                  <a:lnTo>
                    <a:pt x="130" y="24"/>
                  </a:lnTo>
                  <a:lnTo>
                    <a:pt x="140" y="24"/>
                  </a:lnTo>
                  <a:lnTo>
                    <a:pt x="140" y="34"/>
                  </a:lnTo>
                  <a:lnTo>
                    <a:pt x="174" y="34"/>
                  </a:lnTo>
                  <a:lnTo>
                    <a:pt x="174" y="40"/>
                  </a:lnTo>
                  <a:lnTo>
                    <a:pt x="180" y="40"/>
                  </a:lnTo>
                  <a:lnTo>
                    <a:pt x="180" y="44"/>
                  </a:lnTo>
                  <a:lnTo>
                    <a:pt x="184" y="44"/>
                  </a:lnTo>
                  <a:lnTo>
                    <a:pt x="184" y="50"/>
                  </a:lnTo>
                  <a:lnTo>
                    <a:pt x="190" y="50"/>
                  </a:lnTo>
                  <a:lnTo>
                    <a:pt x="190" y="54"/>
                  </a:lnTo>
                  <a:lnTo>
                    <a:pt x="190" y="60"/>
                  </a:lnTo>
                  <a:lnTo>
                    <a:pt x="194" y="60"/>
                  </a:lnTo>
                  <a:lnTo>
                    <a:pt x="194" y="64"/>
                  </a:lnTo>
                  <a:lnTo>
                    <a:pt x="194" y="70"/>
                  </a:lnTo>
                  <a:lnTo>
                    <a:pt x="200" y="70"/>
                  </a:lnTo>
                  <a:lnTo>
                    <a:pt x="200" y="74"/>
                  </a:lnTo>
                  <a:lnTo>
                    <a:pt x="200" y="80"/>
                  </a:lnTo>
                  <a:lnTo>
                    <a:pt x="200" y="84"/>
                  </a:lnTo>
                  <a:lnTo>
                    <a:pt x="204" y="84"/>
                  </a:lnTo>
                  <a:lnTo>
                    <a:pt x="200" y="84"/>
                  </a:lnTo>
                  <a:lnTo>
                    <a:pt x="200" y="90"/>
                  </a:lnTo>
                  <a:lnTo>
                    <a:pt x="200" y="94"/>
                  </a:lnTo>
                  <a:lnTo>
                    <a:pt x="204" y="94"/>
                  </a:lnTo>
                  <a:lnTo>
                    <a:pt x="210" y="94"/>
                  </a:lnTo>
                  <a:lnTo>
                    <a:pt x="214" y="94"/>
                  </a:lnTo>
                  <a:lnTo>
                    <a:pt x="220" y="94"/>
                  </a:lnTo>
                  <a:lnTo>
                    <a:pt x="220" y="100"/>
                  </a:lnTo>
                  <a:lnTo>
                    <a:pt x="224" y="100"/>
                  </a:lnTo>
                  <a:lnTo>
                    <a:pt x="230" y="100"/>
                  </a:lnTo>
                  <a:lnTo>
                    <a:pt x="234" y="100"/>
                  </a:lnTo>
                  <a:lnTo>
                    <a:pt x="234" y="110"/>
                  </a:lnTo>
                  <a:lnTo>
                    <a:pt x="210" y="110"/>
                  </a:lnTo>
                  <a:lnTo>
                    <a:pt x="210" y="144"/>
                  </a:lnTo>
                  <a:lnTo>
                    <a:pt x="210" y="164"/>
                  </a:lnTo>
                  <a:lnTo>
                    <a:pt x="204" y="164"/>
                  </a:lnTo>
                  <a:lnTo>
                    <a:pt x="200" y="164"/>
                  </a:lnTo>
                  <a:lnTo>
                    <a:pt x="200" y="174"/>
                  </a:lnTo>
                  <a:lnTo>
                    <a:pt x="190" y="174"/>
                  </a:lnTo>
                  <a:lnTo>
                    <a:pt x="190" y="184"/>
                  </a:lnTo>
                  <a:lnTo>
                    <a:pt x="180" y="184"/>
                  </a:lnTo>
                  <a:lnTo>
                    <a:pt x="180" y="194"/>
                  </a:lnTo>
                  <a:lnTo>
                    <a:pt x="174" y="194"/>
                  </a:lnTo>
                  <a:lnTo>
                    <a:pt x="170" y="194"/>
                  </a:lnTo>
                  <a:lnTo>
                    <a:pt x="170" y="204"/>
                  </a:lnTo>
                  <a:lnTo>
                    <a:pt x="164" y="204"/>
                  </a:lnTo>
                  <a:lnTo>
                    <a:pt x="160" y="204"/>
                  </a:lnTo>
                  <a:lnTo>
                    <a:pt x="154" y="220"/>
                  </a:lnTo>
                  <a:lnTo>
                    <a:pt x="150" y="220"/>
                  </a:lnTo>
                  <a:lnTo>
                    <a:pt x="144" y="220"/>
                  </a:lnTo>
                  <a:lnTo>
                    <a:pt x="144" y="224"/>
                  </a:lnTo>
                  <a:lnTo>
                    <a:pt x="124" y="224"/>
                  </a:lnTo>
                  <a:lnTo>
                    <a:pt x="120" y="224"/>
                  </a:lnTo>
                  <a:lnTo>
                    <a:pt x="114" y="224"/>
                  </a:lnTo>
                  <a:lnTo>
                    <a:pt x="110" y="224"/>
                  </a:lnTo>
                  <a:lnTo>
                    <a:pt x="104" y="224"/>
                  </a:lnTo>
                  <a:lnTo>
                    <a:pt x="94" y="224"/>
                  </a:lnTo>
                  <a:lnTo>
                    <a:pt x="84" y="224"/>
                  </a:lnTo>
                  <a:lnTo>
                    <a:pt x="64" y="224"/>
                  </a:lnTo>
                  <a:lnTo>
                    <a:pt x="50" y="224"/>
                  </a:lnTo>
                  <a:lnTo>
                    <a:pt x="44" y="224"/>
                  </a:lnTo>
                  <a:lnTo>
                    <a:pt x="40" y="224"/>
                  </a:lnTo>
                  <a:lnTo>
                    <a:pt x="34" y="224"/>
                  </a:lnTo>
                  <a:lnTo>
                    <a:pt x="20" y="224"/>
                  </a:lnTo>
                  <a:lnTo>
                    <a:pt x="10" y="220"/>
                  </a:lnTo>
                  <a:lnTo>
                    <a:pt x="10" y="190"/>
                  </a:lnTo>
                  <a:lnTo>
                    <a:pt x="10" y="184"/>
                  </a:lnTo>
                  <a:lnTo>
                    <a:pt x="10" y="174"/>
                  </a:lnTo>
                  <a:lnTo>
                    <a:pt x="10" y="164"/>
                  </a:lnTo>
                  <a:lnTo>
                    <a:pt x="10" y="154"/>
                  </a:lnTo>
                  <a:lnTo>
                    <a:pt x="10" y="134"/>
                  </a:lnTo>
                  <a:lnTo>
                    <a:pt x="0" y="134"/>
                  </a:lnTo>
                  <a:lnTo>
                    <a:pt x="0" y="120"/>
                  </a:lnTo>
                  <a:lnTo>
                    <a:pt x="0" y="104"/>
                  </a:lnTo>
                  <a:lnTo>
                    <a:pt x="0" y="94"/>
                  </a:lnTo>
                  <a:lnTo>
                    <a:pt x="10" y="94"/>
                  </a:lnTo>
                  <a:lnTo>
                    <a:pt x="10" y="80"/>
                  </a:lnTo>
                  <a:lnTo>
                    <a:pt x="10" y="64"/>
                  </a:lnTo>
                  <a:lnTo>
                    <a:pt x="10" y="60"/>
                  </a:lnTo>
                  <a:lnTo>
                    <a:pt x="14" y="54"/>
                  </a:lnTo>
                  <a:lnTo>
                    <a:pt x="14" y="44"/>
                  </a:lnTo>
                  <a:lnTo>
                    <a:pt x="14" y="30"/>
                  </a:lnTo>
                  <a:lnTo>
                    <a:pt x="14" y="24"/>
                  </a:lnTo>
                  <a:lnTo>
                    <a:pt x="14" y="14"/>
                  </a:lnTo>
                  <a:lnTo>
                    <a:pt x="14" y="0"/>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4" name="Freeform 103">
              <a:extLst>
                <a:ext uri="{FF2B5EF4-FFF2-40B4-BE49-F238E27FC236}">
                  <a16:creationId xmlns:a16="http://schemas.microsoft.com/office/drawing/2014/main" id="{5905218C-AE90-72BB-3893-7067652B0274}"/>
                </a:ext>
              </a:extLst>
            </p:cNvPr>
            <p:cNvSpPr>
              <a:spLocks/>
            </p:cNvSpPr>
            <p:nvPr/>
          </p:nvSpPr>
          <p:spPr bwMode="auto">
            <a:xfrm>
              <a:off x="5187950" y="4914900"/>
              <a:ext cx="450850" cy="390525"/>
            </a:xfrm>
            <a:custGeom>
              <a:avLst/>
              <a:gdLst>
                <a:gd name="T0" fmla="*/ 22225 w 284"/>
                <a:gd name="T1" fmla="*/ 57150 h 246"/>
                <a:gd name="T2" fmla="*/ 47625 w 284"/>
                <a:gd name="T3" fmla="*/ 47625 h 246"/>
                <a:gd name="T4" fmla="*/ 85725 w 284"/>
                <a:gd name="T5" fmla="*/ 47625 h 246"/>
                <a:gd name="T6" fmla="*/ 117475 w 284"/>
                <a:gd name="T7" fmla="*/ 31750 h 246"/>
                <a:gd name="T8" fmla="*/ 117475 w 284"/>
                <a:gd name="T9" fmla="*/ 0 h 246"/>
                <a:gd name="T10" fmla="*/ 149225 w 284"/>
                <a:gd name="T11" fmla="*/ 0 h 246"/>
                <a:gd name="T12" fmla="*/ 158750 w 284"/>
                <a:gd name="T13" fmla="*/ 9525 h 246"/>
                <a:gd name="T14" fmla="*/ 165100 w 284"/>
                <a:gd name="T15" fmla="*/ 15875 h 246"/>
                <a:gd name="T16" fmla="*/ 165100 w 284"/>
                <a:gd name="T17" fmla="*/ 31750 h 246"/>
                <a:gd name="T18" fmla="*/ 174625 w 284"/>
                <a:gd name="T19" fmla="*/ 41275 h 246"/>
                <a:gd name="T20" fmla="*/ 180975 w 284"/>
                <a:gd name="T21" fmla="*/ 47625 h 246"/>
                <a:gd name="T22" fmla="*/ 190500 w 284"/>
                <a:gd name="T23" fmla="*/ 57150 h 246"/>
                <a:gd name="T24" fmla="*/ 196850 w 284"/>
                <a:gd name="T25" fmla="*/ 63500 h 246"/>
                <a:gd name="T26" fmla="*/ 206375 w 284"/>
                <a:gd name="T27" fmla="*/ 73025 h 246"/>
                <a:gd name="T28" fmla="*/ 212725 w 284"/>
                <a:gd name="T29" fmla="*/ 63500 h 246"/>
                <a:gd name="T30" fmla="*/ 219075 w 284"/>
                <a:gd name="T31" fmla="*/ 73025 h 246"/>
                <a:gd name="T32" fmla="*/ 228600 w 284"/>
                <a:gd name="T33" fmla="*/ 79375 h 246"/>
                <a:gd name="T34" fmla="*/ 234950 w 284"/>
                <a:gd name="T35" fmla="*/ 88900 h 246"/>
                <a:gd name="T36" fmla="*/ 244475 w 284"/>
                <a:gd name="T37" fmla="*/ 95250 h 246"/>
                <a:gd name="T38" fmla="*/ 260350 w 284"/>
                <a:gd name="T39" fmla="*/ 95250 h 246"/>
                <a:gd name="T40" fmla="*/ 266700 w 284"/>
                <a:gd name="T41" fmla="*/ 104775 h 246"/>
                <a:gd name="T42" fmla="*/ 282575 w 284"/>
                <a:gd name="T43" fmla="*/ 104775 h 246"/>
                <a:gd name="T44" fmla="*/ 292100 w 284"/>
                <a:gd name="T45" fmla="*/ 111125 h 246"/>
                <a:gd name="T46" fmla="*/ 307975 w 284"/>
                <a:gd name="T47" fmla="*/ 111125 h 246"/>
                <a:gd name="T48" fmla="*/ 314325 w 284"/>
                <a:gd name="T49" fmla="*/ 120650 h 246"/>
                <a:gd name="T50" fmla="*/ 323850 w 284"/>
                <a:gd name="T51" fmla="*/ 127000 h 246"/>
                <a:gd name="T52" fmla="*/ 330200 w 284"/>
                <a:gd name="T53" fmla="*/ 136525 h 246"/>
                <a:gd name="T54" fmla="*/ 339725 w 284"/>
                <a:gd name="T55" fmla="*/ 142875 h 246"/>
                <a:gd name="T56" fmla="*/ 346075 w 284"/>
                <a:gd name="T57" fmla="*/ 152400 h 246"/>
                <a:gd name="T58" fmla="*/ 355600 w 284"/>
                <a:gd name="T59" fmla="*/ 158750 h 246"/>
                <a:gd name="T60" fmla="*/ 361950 w 284"/>
                <a:gd name="T61" fmla="*/ 168275 h 246"/>
                <a:gd name="T62" fmla="*/ 377825 w 284"/>
                <a:gd name="T63" fmla="*/ 168275 h 246"/>
                <a:gd name="T64" fmla="*/ 387350 w 284"/>
                <a:gd name="T65" fmla="*/ 174625 h 246"/>
                <a:gd name="T66" fmla="*/ 393700 w 284"/>
                <a:gd name="T67" fmla="*/ 184150 h 246"/>
                <a:gd name="T68" fmla="*/ 403225 w 284"/>
                <a:gd name="T69" fmla="*/ 190500 h 246"/>
                <a:gd name="T70" fmla="*/ 409575 w 284"/>
                <a:gd name="T71" fmla="*/ 200025 h 246"/>
                <a:gd name="T72" fmla="*/ 425450 w 284"/>
                <a:gd name="T73" fmla="*/ 200025 h 246"/>
                <a:gd name="T74" fmla="*/ 434975 w 284"/>
                <a:gd name="T75" fmla="*/ 206375 h 246"/>
                <a:gd name="T76" fmla="*/ 441325 w 284"/>
                <a:gd name="T77" fmla="*/ 215900 h 246"/>
                <a:gd name="T78" fmla="*/ 450850 w 284"/>
                <a:gd name="T79" fmla="*/ 222250 h 246"/>
                <a:gd name="T80" fmla="*/ 450850 w 284"/>
                <a:gd name="T81" fmla="*/ 238125 h 246"/>
                <a:gd name="T82" fmla="*/ 434975 w 284"/>
                <a:gd name="T83" fmla="*/ 247650 h 246"/>
                <a:gd name="T84" fmla="*/ 425450 w 284"/>
                <a:gd name="T85" fmla="*/ 254000 h 246"/>
                <a:gd name="T86" fmla="*/ 419100 w 284"/>
                <a:gd name="T87" fmla="*/ 269875 h 246"/>
                <a:gd name="T88" fmla="*/ 403225 w 284"/>
                <a:gd name="T89" fmla="*/ 279400 h 246"/>
                <a:gd name="T90" fmla="*/ 371475 w 284"/>
                <a:gd name="T91" fmla="*/ 285750 h 246"/>
                <a:gd name="T92" fmla="*/ 371475 w 284"/>
                <a:gd name="T93" fmla="*/ 317500 h 246"/>
                <a:gd name="T94" fmla="*/ 355600 w 284"/>
                <a:gd name="T95" fmla="*/ 333375 h 246"/>
                <a:gd name="T96" fmla="*/ 339725 w 284"/>
                <a:gd name="T97" fmla="*/ 358775 h 246"/>
                <a:gd name="T98" fmla="*/ 323850 w 284"/>
                <a:gd name="T99" fmla="*/ 374650 h 246"/>
                <a:gd name="T100" fmla="*/ 266700 w 284"/>
                <a:gd name="T101" fmla="*/ 374650 h 246"/>
                <a:gd name="T102" fmla="*/ 250825 w 284"/>
                <a:gd name="T103" fmla="*/ 390525 h 246"/>
                <a:gd name="T104" fmla="*/ 219075 w 284"/>
                <a:gd name="T105" fmla="*/ 390525 h 246"/>
                <a:gd name="T106" fmla="*/ 165100 w 284"/>
                <a:gd name="T107" fmla="*/ 390525 h 246"/>
                <a:gd name="T108" fmla="*/ 149225 w 284"/>
                <a:gd name="T109" fmla="*/ 358775 h 246"/>
                <a:gd name="T110" fmla="*/ 117475 w 284"/>
                <a:gd name="T111" fmla="*/ 327025 h 246"/>
                <a:gd name="T112" fmla="*/ 63500 w 284"/>
                <a:gd name="T113" fmla="*/ 327025 h 246"/>
                <a:gd name="T114" fmla="*/ 38100 w 284"/>
                <a:gd name="T115" fmla="*/ 295275 h 246"/>
                <a:gd name="T116" fmla="*/ 38100 w 284"/>
                <a:gd name="T117" fmla="*/ 238125 h 246"/>
                <a:gd name="T118" fmla="*/ 15875 w 284"/>
                <a:gd name="T119" fmla="*/ 206375 h 246"/>
                <a:gd name="T120" fmla="*/ 0 w 284"/>
                <a:gd name="T121" fmla="*/ 168275 h 246"/>
                <a:gd name="T122" fmla="*/ 0 w 284"/>
                <a:gd name="T123" fmla="*/ 136525 h 246"/>
                <a:gd name="T124" fmla="*/ 0 w 284"/>
                <a:gd name="T125" fmla="*/ 111125 h 2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4"/>
                <a:gd name="T190" fmla="*/ 0 h 246"/>
                <a:gd name="T191" fmla="*/ 284 w 284"/>
                <a:gd name="T192" fmla="*/ 246 h 2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4" h="246">
                  <a:moveTo>
                    <a:pt x="0" y="36"/>
                  </a:moveTo>
                  <a:lnTo>
                    <a:pt x="14" y="36"/>
                  </a:lnTo>
                  <a:lnTo>
                    <a:pt x="20" y="30"/>
                  </a:lnTo>
                  <a:lnTo>
                    <a:pt x="30" y="30"/>
                  </a:lnTo>
                  <a:lnTo>
                    <a:pt x="40" y="30"/>
                  </a:lnTo>
                  <a:lnTo>
                    <a:pt x="54" y="30"/>
                  </a:lnTo>
                  <a:lnTo>
                    <a:pt x="74" y="30"/>
                  </a:lnTo>
                  <a:lnTo>
                    <a:pt x="74" y="20"/>
                  </a:lnTo>
                  <a:lnTo>
                    <a:pt x="74" y="10"/>
                  </a:lnTo>
                  <a:lnTo>
                    <a:pt x="74" y="0"/>
                  </a:lnTo>
                  <a:lnTo>
                    <a:pt x="90" y="0"/>
                  </a:lnTo>
                  <a:lnTo>
                    <a:pt x="94" y="0"/>
                  </a:lnTo>
                  <a:lnTo>
                    <a:pt x="94" y="6"/>
                  </a:lnTo>
                  <a:lnTo>
                    <a:pt x="100" y="6"/>
                  </a:lnTo>
                  <a:lnTo>
                    <a:pt x="100" y="10"/>
                  </a:lnTo>
                  <a:lnTo>
                    <a:pt x="104" y="10"/>
                  </a:lnTo>
                  <a:lnTo>
                    <a:pt x="104" y="16"/>
                  </a:lnTo>
                  <a:lnTo>
                    <a:pt x="104" y="20"/>
                  </a:lnTo>
                  <a:lnTo>
                    <a:pt x="110" y="20"/>
                  </a:lnTo>
                  <a:lnTo>
                    <a:pt x="110" y="26"/>
                  </a:lnTo>
                  <a:lnTo>
                    <a:pt x="114" y="26"/>
                  </a:lnTo>
                  <a:lnTo>
                    <a:pt x="114" y="30"/>
                  </a:lnTo>
                  <a:lnTo>
                    <a:pt x="120" y="30"/>
                  </a:lnTo>
                  <a:lnTo>
                    <a:pt x="120" y="36"/>
                  </a:lnTo>
                  <a:lnTo>
                    <a:pt x="124" y="36"/>
                  </a:lnTo>
                  <a:lnTo>
                    <a:pt x="124" y="40"/>
                  </a:lnTo>
                  <a:lnTo>
                    <a:pt x="130" y="40"/>
                  </a:lnTo>
                  <a:lnTo>
                    <a:pt x="130" y="46"/>
                  </a:lnTo>
                  <a:lnTo>
                    <a:pt x="134" y="46"/>
                  </a:lnTo>
                  <a:lnTo>
                    <a:pt x="134" y="40"/>
                  </a:lnTo>
                  <a:lnTo>
                    <a:pt x="138" y="40"/>
                  </a:lnTo>
                  <a:lnTo>
                    <a:pt x="138" y="46"/>
                  </a:lnTo>
                  <a:lnTo>
                    <a:pt x="144" y="46"/>
                  </a:lnTo>
                  <a:lnTo>
                    <a:pt x="144" y="50"/>
                  </a:lnTo>
                  <a:lnTo>
                    <a:pt x="148" y="50"/>
                  </a:lnTo>
                  <a:lnTo>
                    <a:pt x="148" y="56"/>
                  </a:lnTo>
                  <a:lnTo>
                    <a:pt x="154" y="56"/>
                  </a:lnTo>
                  <a:lnTo>
                    <a:pt x="154" y="60"/>
                  </a:lnTo>
                  <a:lnTo>
                    <a:pt x="158" y="60"/>
                  </a:lnTo>
                  <a:lnTo>
                    <a:pt x="164" y="60"/>
                  </a:lnTo>
                  <a:lnTo>
                    <a:pt x="168" y="60"/>
                  </a:lnTo>
                  <a:lnTo>
                    <a:pt x="168" y="66"/>
                  </a:lnTo>
                  <a:lnTo>
                    <a:pt x="174" y="66"/>
                  </a:lnTo>
                  <a:lnTo>
                    <a:pt x="178" y="66"/>
                  </a:lnTo>
                  <a:lnTo>
                    <a:pt x="184" y="66"/>
                  </a:lnTo>
                  <a:lnTo>
                    <a:pt x="184" y="70"/>
                  </a:lnTo>
                  <a:lnTo>
                    <a:pt x="188" y="70"/>
                  </a:lnTo>
                  <a:lnTo>
                    <a:pt x="194" y="70"/>
                  </a:lnTo>
                  <a:lnTo>
                    <a:pt x="194" y="76"/>
                  </a:lnTo>
                  <a:lnTo>
                    <a:pt x="198" y="76"/>
                  </a:lnTo>
                  <a:lnTo>
                    <a:pt x="198" y="80"/>
                  </a:lnTo>
                  <a:lnTo>
                    <a:pt x="204" y="80"/>
                  </a:lnTo>
                  <a:lnTo>
                    <a:pt x="204" y="86"/>
                  </a:lnTo>
                  <a:lnTo>
                    <a:pt x="208" y="86"/>
                  </a:lnTo>
                  <a:lnTo>
                    <a:pt x="208" y="90"/>
                  </a:lnTo>
                  <a:lnTo>
                    <a:pt x="214" y="90"/>
                  </a:lnTo>
                  <a:lnTo>
                    <a:pt x="214" y="96"/>
                  </a:lnTo>
                  <a:lnTo>
                    <a:pt x="218" y="96"/>
                  </a:lnTo>
                  <a:lnTo>
                    <a:pt x="218" y="100"/>
                  </a:lnTo>
                  <a:lnTo>
                    <a:pt x="224" y="100"/>
                  </a:lnTo>
                  <a:lnTo>
                    <a:pt x="228" y="100"/>
                  </a:lnTo>
                  <a:lnTo>
                    <a:pt x="228" y="106"/>
                  </a:lnTo>
                  <a:lnTo>
                    <a:pt x="234" y="106"/>
                  </a:lnTo>
                  <a:lnTo>
                    <a:pt x="238" y="106"/>
                  </a:lnTo>
                  <a:lnTo>
                    <a:pt x="238" y="110"/>
                  </a:lnTo>
                  <a:lnTo>
                    <a:pt x="244" y="110"/>
                  </a:lnTo>
                  <a:lnTo>
                    <a:pt x="248" y="110"/>
                  </a:lnTo>
                  <a:lnTo>
                    <a:pt x="248" y="116"/>
                  </a:lnTo>
                  <a:lnTo>
                    <a:pt x="254" y="116"/>
                  </a:lnTo>
                  <a:lnTo>
                    <a:pt x="254" y="120"/>
                  </a:lnTo>
                  <a:lnTo>
                    <a:pt x="258" y="120"/>
                  </a:lnTo>
                  <a:lnTo>
                    <a:pt x="258" y="126"/>
                  </a:lnTo>
                  <a:lnTo>
                    <a:pt x="264" y="126"/>
                  </a:lnTo>
                  <a:lnTo>
                    <a:pt x="268" y="126"/>
                  </a:lnTo>
                  <a:lnTo>
                    <a:pt x="274" y="126"/>
                  </a:lnTo>
                  <a:lnTo>
                    <a:pt x="274" y="130"/>
                  </a:lnTo>
                  <a:lnTo>
                    <a:pt x="278" y="130"/>
                  </a:lnTo>
                  <a:lnTo>
                    <a:pt x="278" y="136"/>
                  </a:lnTo>
                  <a:lnTo>
                    <a:pt x="278" y="140"/>
                  </a:lnTo>
                  <a:lnTo>
                    <a:pt x="284" y="140"/>
                  </a:lnTo>
                  <a:lnTo>
                    <a:pt x="284" y="146"/>
                  </a:lnTo>
                  <a:lnTo>
                    <a:pt x="284" y="150"/>
                  </a:lnTo>
                  <a:lnTo>
                    <a:pt x="274" y="150"/>
                  </a:lnTo>
                  <a:lnTo>
                    <a:pt x="274" y="156"/>
                  </a:lnTo>
                  <a:lnTo>
                    <a:pt x="274" y="160"/>
                  </a:lnTo>
                  <a:lnTo>
                    <a:pt x="268" y="160"/>
                  </a:lnTo>
                  <a:lnTo>
                    <a:pt x="264" y="160"/>
                  </a:lnTo>
                  <a:lnTo>
                    <a:pt x="264" y="170"/>
                  </a:lnTo>
                  <a:lnTo>
                    <a:pt x="254" y="170"/>
                  </a:lnTo>
                  <a:lnTo>
                    <a:pt x="254" y="176"/>
                  </a:lnTo>
                  <a:lnTo>
                    <a:pt x="254" y="180"/>
                  </a:lnTo>
                  <a:lnTo>
                    <a:pt x="234" y="180"/>
                  </a:lnTo>
                  <a:lnTo>
                    <a:pt x="234" y="190"/>
                  </a:lnTo>
                  <a:lnTo>
                    <a:pt x="234" y="200"/>
                  </a:lnTo>
                  <a:lnTo>
                    <a:pt x="224" y="200"/>
                  </a:lnTo>
                  <a:lnTo>
                    <a:pt x="224" y="210"/>
                  </a:lnTo>
                  <a:lnTo>
                    <a:pt x="214" y="210"/>
                  </a:lnTo>
                  <a:lnTo>
                    <a:pt x="214" y="226"/>
                  </a:lnTo>
                  <a:lnTo>
                    <a:pt x="204" y="226"/>
                  </a:lnTo>
                  <a:lnTo>
                    <a:pt x="204" y="236"/>
                  </a:lnTo>
                  <a:lnTo>
                    <a:pt x="194" y="236"/>
                  </a:lnTo>
                  <a:lnTo>
                    <a:pt x="168" y="236"/>
                  </a:lnTo>
                  <a:lnTo>
                    <a:pt x="158" y="236"/>
                  </a:lnTo>
                  <a:lnTo>
                    <a:pt x="158" y="246"/>
                  </a:lnTo>
                  <a:lnTo>
                    <a:pt x="148" y="246"/>
                  </a:lnTo>
                  <a:lnTo>
                    <a:pt x="138" y="246"/>
                  </a:lnTo>
                  <a:lnTo>
                    <a:pt x="130" y="246"/>
                  </a:lnTo>
                  <a:lnTo>
                    <a:pt x="104" y="246"/>
                  </a:lnTo>
                  <a:lnTo>
                    <a:pt x="104" y="226"/>
                  </a:lnTo>
                  <a:lnTo>
                    <a:pt x="94" y="226"/>
                  </a:lnTo>
                  <a:lnTo>
                    <a:pt x="94" y="206"/>
                  </a:lnTo>
                  <a:lnTo>
                    <a:pt x="74" y="206"/>
                  </a:lnTo>
                  <a:lnTo>
                    <a:pt x="60" y="200"/>
                  </a:lnTo>
                  <a:lnTo>
                    <a:pt x="40" y="206"/>
                  </a:lnTo>
                  <a:lnTo>
                    <a:pt x="24" y="206"/>
                  </a:lnTo>
                  <a:lnTo>
                    <a:pt x="24" y="186"/>
                  </a:lnTo>
                  <a:lnTo>
                    <a:pt x="24" y="176"/>
                  </a:lnTo>
                  <a:lnTo>
                    <a:pt x="24" y="150"/>
                  </a:lnTo>
                  <a:lnTo>
                    <a:pt x="24" y="130"/>
                  </a:lnTo>
                  <a:lnTo>
                    <a:pt x="10" y="130"/>
                  </a:lnTo>
                  <a:lnTo>
                    <a:pt x="0" y="130"/>
                  </a:lnTo>
                  <a:lnTo>
                    <a:pt x="0" y="106"/>
                  </a:lnTo>
                  <a:lnTo>
                    <a:pt x="0" y="96"/>
                  </a:lnTo>
                  <a:lnTo>
                    <a:pt x="0" y="86"/>
                  </a:lnTo>
                  <a:lnTo>
                    <a:pt x="0" y="76"/>
                  </a:lnTo>
                  <a:lnTo>
                    <a:pt x="0" y="70"/>
                  </a:lnTo>
                  <a:lnTo>
                    <a:pt x="0" y="36"/>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5" name="Freeform 89">
              <a:extLst>
                <a:ext uri="{FF2B5EF4-FFF2-40B4-BE49-F238E27FC236}">
                  <a16:creationId xmlns:a16="http://schemas.microsoft.com/office/drawing/2014/main" id="{2E9DD052-1B1F-22BB-D853-DF04ECD802E0}"/>
                </a:ext>
              </a:extLst>
            </p:cNvPr>
            <p:cNvSpPr>
              <a:spLocks/>
            </p:cNvSpPr>
            <p:nvPr/>
          </p:nvSpPr>
          <p:spPr bwMode="auto">
            <a:xfrm>
              <a:off x="5422900" y="5153025"/>
              <a:ext cx="485775" cy="428625"/>
            </a:xfrm>
            <a:custGeom>
              <a:avLst/>
              <a:gdLst>
                <a:gd name="T0" fmla="*/ 31750 w 306"/>
                <a:gd name="T1" fmla="*/ 136525 h 270"/>
                <a:gd name="T2" fmla="*/ 104775 w 306"/>
                <a:gd name="T3" fmla="*/ 120650 h 270"/>
                <a:gd name="T4" fmla="*/ 136525 w 306"/>
                <a:gd name="T5" fmla="*/ 79375 h 270"/>
                <a:gd name="T6" fmla="*/ 168275 w 306"/>
                <a:gd name="T7" fmla="*/ 41275 h 270"/>
                <a:gd name="T8" fmla="*/ 190500 w 306"/>
                <a:gd name="T9" fmla="*/ 15875 h 270"/>
                <a:gd name="T10" fmla="*/ 215900 w 306"/>
                <a:gd name="T11" fmla="*/ 0 h 270"/>
                <a:gd name="T12" fmla="*/ 231775 w 306"/>
                <a:gd name="T13" fmla="*/ 15875 h 270"/>
                <a:gd name="T14" fmla="*/ 247650 w 306"/>
                <a:gd name="T15" fmla="*/ 31750 h 270"/>
                <a:gd name="T16" fmla="*/ 269875 w 306"/>
                <a:gd name="T17" fmla="*/ 57150 h 270"/>
                <a:gd name="T18" fmla="*/ 285750 w 306"/>
                <a:gd name="T19" fmla="*/ 73025 h 270"/>
                <a:gd name="T20" fmla="*/ 311150 w 306"/>
                <a:gd name="T21" fmla="*/ 79375 h 270"/>
                <a:gd name="T22" fmla="*/ 333375 w 306"/>
                <a:gd name="T23" fmla="*/ 73025 h 270"/>
                <a:gd name="T24" fmla="*/ 358775 w 306"/>
                <a:gd name="T25" fmla="*/ 63500 h 270"/>
                <a:gd name="T26" fmla="*/ 390525 w 306"/>
                <a:gd name="T27" fmla="*/ 73025 h 270"/>
                <a:gd name="T28" fmla="*/ 406400 w 306"/>
                <a:gd name="T29" fmla="*/ 95250 h 270"/>
                <a:gd name="T30" fmla="*/ 412750 w 306"/>
                <a:gd name="T31" fmla="*/ 120650 h 270"/>
                <a:gd name="T32" fmla="*/ 412750 w 306"/>
                <a:gd name="T33" fmla="*/ 152400 h 270"/>
                <a:gd name="T34" fmla="*/ 412750 w 306"/>
                <a:gd name="T35" fmla="*/ 168275 h 270"/>
                <a:gd name="T36" fmla="*/ 422275 w 306"/>
                <a:gd name="T37" fmla="*/ 174625 h 270"/>
                <a:gd name="T38" fmla="*/ 428625 w 306"/>
                <a:gd name="T39" fmla="*/ 200025 h 270"/>
                <a:gd name="T40" fmla="*/ 438150 w 306"/>
                <a:gd name="T41" fmla="*/ 222250 h 270"/>
                <a:gd name="T42" fmla="*/ 444500 w 306"/>
                <a:gd name="T43" fmla="*/ 254000 h 270"/>
                <a:gd name="T44" fmla="*/ 460375 w 306"/>
                <a:gd name="T45" fmla="*/ 269875 h 270"/>
                <a:gd name="T46" fmla="*/ 476250 w 306"/>
                <a:gd name="T47" fmla="*/ 285750 h 270"/>
                <a:gd name="T48" fmla="*/ 476250 w 306"/>
                <a:gd name="T49" fmla="*/ 317500 h 270"/>
                <a:gd name="T50" fmla="*/ 460375 w 306"/>
                <a:gd name="T51" fmla="*/ 333375 h 270"/>
                <a:gd name="T52" fmla="*/ 428625 w 306"/>
                <a:gd name="T53" fmla="*/ 333375 h 270"/>
                <a:gd name="T54" fmla="*/ 412750 w 306"/>
                <a:gd name="T55" fmla="*/ 333375 h 270"/>
                <a:gd name="T56" fmla="*/ 396875 w 306"/>
                <a:gd name="T57" fmla="*/ 333375 h 270"/>
                <a:gd name="T58" fmla="*/ 374650 w 306"/>
                <a:gd name="T59" fmla="*/ 333375 h 270"/>
                <a:gd name="T60" fmla="*/ 349250 w 306"/>
                <a:gd name="T61" fmla="*/ 339725 h 270"/>
                <a:gd name="T62" fmla="*/ 333375 w 306"/>
                <a:gd name="T63" fmla="*/ 355600 h 270"/>
                <a:gd name="T64" fmla="*/ 317500 w 306"/>
                <a:gd name="T65" fmla="*/ 355600 h 270"/>
                <a:gd name="T66" fmla="*/ 311150 w 306"/>
                <a:gd name="T67" fmla="*/ 371475 h 270"/>
                <a:gd name="T68" fmla="*/ 311150 w 306"/>
                <a:gd name="T69" fmla="*/ 387350 h 270"/>
                <a:gd name="T70" fmla="*/ 301625 w 306"/>
                <a:gd name="T71" fmla="*/ 412750 h 270"/>
                <a:gd name="T72" fmla="*/ 279400 w 306"/>
                <a:gd name="T73" fmla="*/ 412750 h 270"/>
                <a:gd name="T74" fmla="*/ 263525 w 306"/>
                <a:gd name="T75" fmla="*/ 428625 h 270"/>
                <a:gd name="T76" fmla="*/ 238125 w 306"/>
                <a:gd name="T77" fmla="*/ 419100 h 270"/>
                <a:gd name="T78" fmla="*/ 231775 w 306"/>
                <a:gd name="T79" fmla="*/ 412750 h 270"/>
                <a:gd name="T80" fmla="*/ 215900 w 306"/>
                <a:gd name="T81" fmla="*/ 412750 h 270"/>
                <a:gd name="T82" fmla="*/ 184150 w 306"/>
                <a:gd name="T83" fmla="*/ 412750 h 270"/>
                <a:gd name="T84" fmla="*/ 158750 w 306"/>
                <a:gd name="T85" fmla="*/ 403225 h 270"/>
                <a:gd name="T86" fmla="*/ 127000 w 306"/>
                <a:gd name="T87" fmla="*/ 403225 h 270"/>
                <a:gd name="T88" fmla="*/ 111125 w 306"/>
                <a:gd name="T89" fmla="*/ 387350 h 270"/>
                <a:gd name="T90" fmla="*/ 95250 w 306"/>
                <a:gd name="T91" fmla="*/ 371475 h 270"/>
                <a:gd name="T92" fmla="*/ 79375 w 306"/>
                <a:gd name="T93" fmla="*/ 355600 h 270"/>
                <a:gd name="T94" fmla="*/ 73025 w 306"/>
                <a:gd name="T95" fmla="*/ 339725 h 270"/>
                <a:gd name="T96" fmla="*/ 57150 w 306"/>
                <a:gd name="T97" fmla="*/ 317500 h 270"/>
                <a:gd name="T98" fmla="*/ 41275 w 306"/>
                <a:gd name="T99" fmla="*/ 301625 h 270"/>
                <a:gd name="T100" fmla="*/ 31750 w 306"/>
                <a:gd name="T101" fmla="*/ 222250 h 270"/>
                <a:gd name="T102" fmla="*/ 0 w 306"/>
                <a:gd name="T103" fmla="*/ 200025 h 270"/>
                <a:gd name="T104" fmla="*/ 0 w 306"/>
                <a:gd name="T105" fmla="*/ 174625 h 2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6"/>
                <a:gd name="T160" fmla="*/ 0 h 270"/>
                <a:gd name="T161" fmla="*/ 306 w 306"/>
                <a:gd name="T162" fmla="*/ 270 h 27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6" h="270">
                  <a:moveTo>
                    <a:pt x="0" y="96"/>
                  </a:moveTo>
                  <a:lnTo>
                    <a:pt x="10" y="96"/>
                  </a:lnTo>
                  <a:lnTo>
                    <a:pt x="10" y="86"/>
                  </a:lnTo>
                  <a:lnTo>
                    <a:pt x="20" y="86"/>
                  </a:lnTo>
                  <a:lnTo>
                    <a:pt x="46" y="86"/>
                  </a:lnTo>
                  <a:lnTo>
                    <a:pt x="56" y="86"/>
                  </a:lnTo>
                  <a:lnTo>
                    <a:pt x="56" y="76"/>
                  </a:lnTo>
                  <a:lnTo>
                    <a:pt x="66" y="76"/>
                  </a:lnTo>
                  <a:lnTo>
                    <a:pt x="66" y="60"/>
                  </a:lnTo>
                  <a:lnTo>
                    <a:pt x="76" y="60"/>
                  </a:lnTo>
                  <a:lnTo>
                    <a:pt x="76" y="50"/>
                  </a:lnTo>
                  <a:lnTo>
                    <a:pt x="86" y="50"/>
                  </a:lnTo>
                  <a:lnTo>
                    <a:pt x="86" y="40"/>
                  </a:lnTo>
                  <a:lnTo>
                    <a:pt x="86" y="30"/>
                  </a:lnTo>
                  <a:lnTo>
                    <a:pt x="106" y="30"/>
                  </a:lnTo>
                  <a:lnTo>
                    <a:pt x="106" y="26"/>
                  </a:lnTo>
                  <a:lnTo>
                    <a:pt x="106" y="20"/>
                  </a:lnTo>
                  <a:lnTo>
                    <a:pt x="116" y="20"/>
                  </a:lnTo>
                  <a:lnTo>
                    <a:pt x="116" y="10"/>
                  </a:lnTo>
                  <a:lnTo>
                    <a:pt x="120" y="10"/>
                  </a:lnTo>
                  <a:lnTo>
                    <a:pt x="126" y="10"/>
                  </a:lnTo>
                  <a:lnTo>
                    <a:pt x="126" y="6"/>
                  </a:lnTo>
                  <a:lnTo>
                    <a:pt x="126" y="0"/>
                  </a:lnTo>
                  <a:lnTo>
                    <a:pt x="136" y="0"/>
                  </a:lnTo>
                  <a:lnTo>
                    <a:pt x="136" y="6"/>
                  </a:lnTo>
                  <a:lnTo>
                    <a:pt x="140" y="6"/>
                  </a:lnTo>
                  <a:lnTo>
                    <a:pt x="140" y="10"/>
                  </a:lnTo>
                  <a:lnTo>
                    <a:pt x="146" y="10"/>
                  </a:lnTo>
                  <a:lnTo>
                    <a:pt x="146" y="16"/>
                  </a:lnTo>
                  <a:lnTo>
                    <a:pt x="150" y="16"/>
                  </a:lnTo>
                  <a:lnTo>
                    <a:pt x="150" y="20"/>
                  </a:lnTo>
                  <a:lnTo>
                    <a:pt x="156" y="20"/>
                  </a:lnTo>
                  <a:lnTo>
                    <a:pt x="160" y="20"/>
                  </a:lnTo>
                  <a:lnTo>
                    <a:pt x="160" y="26"/>
                  </a:lnTo>
                  <a:lnTo>
                    <a:pt x="166" y="30"/>
                  </a:lnTo>
                  <a:lnTo>
                    <a:pt x="170" y="36"/>
                  </a:lnTo>
                  <a:lnTo>
                    <a:pt x="170" y="40"/>
                  </a:lnTo>
                  <a:lnTo>
                    <a:pt x="176" y="40"/>
                  </a:lnTo>
                  <a:lnTo>
                    <a:pt x="180" y="40"/>
                  </a:lnTo>
                  <a:lnTo>
                    <a:pt x="180" y="46"/>
                  </a:lnTo>
                  <a:lnTo>
                    <a:pt x="186" y="46"/>
                  </a:lnTo>
                  <a:lnTo>
                    <a:pt x="186" y="50"/>
                  </a:lnTo>
                  <a:lnTo>
                    <a:pt x="190" y="50"/>
                  </a:lnTo>
                  <a:lnTo>
                    <a:pt x="196" y="50"/>
                  </a:lnTo>
                  <a:lnTo>
                    <a:pt x="200" y="50"/>
                  </a:lnTo>
                  <a:lnTo>
                    <a:pt x="206" y="50"/>
                  </a:lnTo>
                  <a:lnTo>
                    <a:pt x="206" y="46"/>
                  </a:lnTo>
                  <a:lnTo>
                    <a:pt x="210" y="46"/>
                  </a:lnTo>
                  <a:lnTo>
                    <a:pt x="210" y="40"/>
                  </a:lnTo>
                  <a:lnTo>
                    <a:pt x="216" y="40"/>
                  </a:lnTo>
                  <a:lnTo>
                    <a:pt x="220" y="40"/>
                  </a:lnTo>
                  <a:lnTo>
                    <a:pt x="226" y="40"/>
                  </a:lnTo>
                  <a:lnTo>
                    <a:pt x="230" y="40"/>
                  </a:lnTo>
                  <a:lnTo>
                    <a:pt x="236" y="40"/>
                  </a:lnTo>
                  <a:lnTo>
                    <a:pt x="240" y="46"/>
                  </a:lnTo>
                  <a:lnTo>
                    <a:pt x="246" y="46"/>
                  </a:lnTo>
                  <a:lnTo>
                    <a:pt x="246" y="50"/>
                  </a:lnTo>
                  <a:lnTo>
                    <a:pt x="250" y="50"/>
                  </a:lnTo>
                  <a:lnTo>
                    <a:pt x="256" y="56"/>
                  </a:lnTo>
                  <a:lnTo>
                    <a:pt x="256" y="60"/>
                  </a:lnTo>
                  <a:lnTo>
                    <a:pt x="260" y="60"/>
                  </a:lnTo>
                  <a:lnTo>
                    <a:pt x="260" y="66"/>
                  </a:lnTo>
                  <a:lnTo>
                    <a:pt x="260" y="70"/>
                  </a:lnTo>
                  <a:lnTo>
                    <a:pt x="260" y="76"/>
                  </a:lnTo>
                  <a:lnTo>
                    <a:pt x="260" y="80"/>
                  </a:lnTo>
                  <a:lnTo>
                    <a:pt x="260" y="86"/>
                  </a:lnTo>
                  <a:lnTo>
                    <a:pt x="260" y="90"/>
                  </a:lnTo>
                  <a:lnTo>
                    <a:pt x="260" y="96"/>
                  </a:lnTo>
                  <a:lnTo>
                    <a:pt x="260" y="100"/>
                  </a:lnTo>
                  <a:lnTo>
                    <a:pt x="256" y="100"/>
                  </a:lnTo>
                  <a:lnTo>
                    <a:pt x="260" y="100"/>
                  </a:lnTo>
                  <a:lnTo>
                    <a:pt x="260" y="106"/>
                  </a:lnTo>
                  <a:lnTo>
                    <a:pt x="266" y="106"/>
                  </a:lnTo>
                  <a:lnTo>
                    <a:pt x="266" y="110"/>
                  </a:lnTo>
                  <a:lnTo>
                    <a:pt x="260" y="110"/>
                  </a:lnTo>
                  <a:lnTo>
                    <a:pt x="266" y="110"/>
                  </a:lnTo>
                  <a:lnTo>
                    <a:pt x="266" y="116"/>
                  </a:lnTo>
                  <a:lnTo>
                    <a:pt x="266" y="120"/>
                  </a:lnTo>
                  <a:lnTo>
                    <a:pt x="270" y="120"/>
                  </a:lnTo>
                  <a:lnTo>
                    <a:pt x="270" y="126"/>
                  </a:lnTo>
                  <a:lnTo>
                    <a:pt x="270" y="130"/>
                  </a:lnTo>
                  <a:lnTo>
                    <a:pt x="270" y="136"/>
                  </a:lnTo>
                  <a:lnTo>
                    <a:pt x="270" y="140"/>
                  </a:lnTo>
                  <a:lnTo>
                    <a:pt x="276" y="140"/>
                  </a:lnTo>
                  <a:lnTo>
                    <a:pt x="276" y="146"/>
                  </a:lnTo>
                  <a:lnTo>
                    <a:pt x="276" y="150"/>
                  </a:lnTo>
                  <a:lnTo>
                    <a:pt x="280" y="156"/>
                  </a:lnTo>
                  <a:lnTo>
                    <a:pt x="280" y="160"/>
                  </a:lnTo>
                  <a:lnTo>
                    <a:pt x="280" y="166"/>
                  </a:lnTo>
                  <a:lnTo>
                    <a:pt x="286" y="166"/>
                  </a:lnTo>
                  <a:lnTo>
                    <a:pt x="286" y="170"/>
                  </a:lnTo>
                  <a:lnTo>
                    <a:pt x="290" y="170"/>
                  </a:lnTo>
                  <a:lnTo>
                    <a:pt x="290" y="176"/>
                  </a:lnTo>
                  <a:lnTo>
                    <a:pt x="296" y="176"/>
                  </a:lnTo>
                  <a:lnTo>
                    <a:pt x="296" y="180"/>
                  </a:lnTo>
                  <a:lnTo>
                    <a:pt x="300" y="180"/>
                  </a:lnTo>
                  <a:lnTo>
                    <a:pt x="300" y="186"/>
                  </a:lnTo>
                  <a:lnTo>
                    <a:pt x="306" y="186"/>
                  </a:lnTo>
                  <a:lnTo>
                    <a:pt x="306" y="190"/>
                  </a:lnTo>
                  <a:lnTo>
                    <a:pt x="300" y="200"/>
                  </a:lnTo>
                  <a:lnTo>
                    <a:pt x="296" y="200"/>
                  </a:lnTo>
                  <a:lnTo>
                    <a:pt x="296" y="206"/>
                  </a:lnTo>
                  <a:lnTo>
                    <a:pt x="296" y="210"/>
                  </a:lnTo>
                  <a:lnTo>
                    <a:pt x="290" y="210"/>
                  </a:lnTo>
                  <a:lnTo>
                    <a:pt x="286" y="210"/>
                  </a:lnTo>
                  <a:lnTo>
                    <a:pt x="280" y="210"/>
                  </a:lnTo>
                  <a:lnTo>
                    <a:pt x="276" y="210"/>
                  </a:lnTo>
                  <a:lnTo>
                    <a:pt x="270" y="210"/>
                  </a:lnTo>
                  <a:lnTo>
                    <a:pt x="266" y="210"/>
                  </a:lnTo>
                  <a:lnTo>
                    <a:pt x="266" y="214"/>
                  </a:lnTo>
                  <a:lnTo>
                    <a:pt x="260" y="214"/>
                  </a:lnTo>
                  <a:lnTo>
                    <a:pt x="260" y="210"/>
                  </a:lnTo>
                  <a:lnTo>
                    <a:pt x="256" y="210"/>
                  </a:lnTo>
                  <a:lnTo>
                    <a:pt x="256" y="214"/>
                  </a:lnTo>
                  <a:lnTo>
                    <a:pt x="256" y="210"/>
                  </a:lnTo>
                  <a:lnTo>
                    <a:pt x="250" y="210"/>
                  </a:lnTo>
                  <a:lnTo>
                    <a:pt x="246" y="210"/>
                  </a:lnTo>
                  <a:lnTo>
                    <a:pt x="240" y="214"/>
                  </a:lnTo>
                  <a:lnTo>
                    <a:pt x="240" y="210"/>
                  </a:lnTo>
                  <a:lnTo>
                    <a:pt x="236" y="210"/>
                  </a:lnTo>
                  <a:lnTo>
                    <a:pt x="230" y="210"/>
                  </a:lnTo>
                  <a:lnTo>
                    <a:pt x="226" y="210"/>
                  </a:lnTo>
                  <a:lnTo>
                    <a:pt x="226" y="214"/>
                  </a:lnTo>
                  <a:lnTo>
                    <a:pt x="220" y="214"/>
                  </a:lnTo>
                  <a:lnTo>
                    <a:pt x="216" y="214"/>
                  </a:lnTo>
                  <a:lnTo>
                    <a:pt x="216" y="220"/>
                  </a:lnTo>
                  <a:lnTo>
                    <a:pt x="210" y="220"/>
                  </a:lnTo>
                  <a:lnTo>
                    <a:pt x="210" y="224"/>
                  </a:lnTo>
                  <a:lnTo>
                    <a:pt x="206" y="224"/>
                  </a:lnTo>
                  <a:lnTo>
                    <a:pt x="206" y="230"/>
                  </a:lnTo>
                  <a:lnTo>
                    <a:pt x="206" y="224"/>
                  </a:lnTo>
                  <a:lnTo>
                    <a:pt x="200" y="224"/>
                  </a:lnTo>
                  <a:lnTo>
                    <a:pt x="196" y="230"/>
                  </a:lnTo>
                  <a:lnTo>
                    <a:pt x="200" y="230"/>
                  </a:lnTo>
                  <a:lnTo>
                    <a:pt x="200" y="234"/>
                  </a:lnTo>
                  <a:lnTo>
                    <a:pt x="196" y="234"/>
                  </a:lnTo>
                  <a:lnTo>
                    <a:pt x="196" y="240"/>
                  </a:lnTo>
                  <a:lnTo>
                    <a:pt x="200" y="240"/>
                  </a:lnTo>
                  <a:lnTo>
                    <a:pt x="200" y="244"/>
                  </a:lnTo>
                  <a:lnTo>
                    <a:pt x="196" y="244"/>
                  </a:lnTo>
                  <a:lnTo>
                    <a:pt x="196" y="250"/>
                  </a:lnTo>
                  <a:lnTo>
                    <a:pt x="190" y="250"/>
                  </a:lnTo>
                  <a:lnTo>
                    <a:pt x="190" y="254"/>
                  </a:lnTo>
                  <a:lnTo>
                    <a:pt x="190" y="260"/>
                  </a:lnTo>
                  <a:lnTo>
                    <a:pt x="186" y="254"/>
                  </a:lnTo>
                  <a:lnTo>
                    <a:pt x="186" y="260"/>
                  </a:lnTo>
                  <a:lnTo>
                    <a:pt x="180" y="260"/>
                  </a:lnTo>
                  <a:lnTo>
                    <a:pt x="176" y="260"/>
                  </a:lnTo>
                  <a:lnTo>
                    <a:pt x="176" y="264"/>
                  </a:lnTo>
                  <a:lnTo>
                    <a:pt x="170" y="264"/>
                  </a:lnTo>
                  <a:lnTo>
                    <a:pt x="170" y="270"/>
                  </a:lnTo>
                  <a:lnTo>
                    <a:pt x="166" y="270"/>
                  </a:lnTo>
                  <a:lnTo>
                    <a:pt x="160" y="270"/>
                  </a:lnTo>
                  <a:lnTo>
                    <a:pt x="156" y="270"/>
                  </a:lnTo>
                  <a:lnTo>
                    <a:pt x="156" y="264"/>
                  </a:lnTo>
                  <a:lnTo>
                    <a:pt x="150" y="264"/>
                  </a:lnTo>
                  <a:lnTo>
                    <a:pt x="150" y="260"/>
                  </a:lnTo>
                  <a:lnTo>
                    <a:pt x="146" y="260"/>
                  </a:lnTo>
                  <a:lnTo>
                    <a:pt x="146" y="264"/>
                  </a:lnTo>
                  <a:lnTo>
                    <a:pt x="146" y="260"/>
                  </a:lnTo>
                  <a:lnTo>
                    <a:pt x="140" y="260"/>
                  </a:lnTo>
                  <a:lnTo>
                    <a:pt x="140" y="254"/>
                  </a:lnTo>
                  <a:lnTo>
                    <a:pt x="140" y="260"/>
                  </a:lnTo>
                  <a:lnTo>
                    <a:pt x="136" y="260"/>
                  </a:lnTo>
                  <a:lnTo>
                    <a:pt x="130" y="260"/>
                  </a:lnTo>
                  <a:lnTo>
                    <a:pt x="126" y="260"/>
                  </a:lnTo>
                  <a:lnTo>
                    <a:pt x="120" y="260"/>
                  </a:lnTo>
                  <a:lnTo>
                    <a:pt x="116" y="260"/>
                  </a:lnTo>
                  <a:lnTo>
                    <a:pt x="110" y="260"/>
                  </a:lnTo>
                  <a:lnTo>
                    <a:pt x="106" y="260"/>
                  </a:lnTo>
                  <a:lnTo>
                    <a:pt x="106" y="254"/>
                  </a:lnTo>
                  <a:lnTo>
                    <a:pt x="100" y="254"/>
                  </a:lnTo>
                  <a:lnTo>
                    <a:pt x="96" y="254"/>
                  </a:lnTo>
                  <a:lnTo>
                    <a:pt x="90" y="254"/>
                  </a:lnTo>
                  <a:lnTo>
                    <a:pt x="86" y="254"/>
                  </a:lnTo>
                  <a:lnTo>
                    <a:pt x="80" y="254"/>
                  </a:lnTo>
                  <a:lnTo>
                    <a:pt x="76" y="254"/>
                  </a:lnTo>
                  <a:lnTo>
                    <a:pt x="76" y="250"/>
                  </a:lnTo>
                  <a:lnTo>
                    <a:pt x="76" y="244"/>
                  </a:lnTo>
                  <a:lnTo>
                    <a:pt x="70" y="244"/>
                  </a:lnTo>
                  <a:lnTo>
                    <a:pt x="66" y="244"/>
                  </a:lnTo>
                  <a:lnTo>
                    <a:pt x="66" y="240"/>
                  </a:lnTo>
                  <a:lnTo>
                    <a:pt x="60" y="240"/>
                  </a:lnTo>
                  <a:lnTo>
                    <a:pt x="60" y="234"/>
                  </a:lnTo>
                  <a:lnTo>
                    <a:pt x="56" y="234"/>
                  </a:lnTo>
                  <a:lnTo>
                    <a:pt x="56" y="230"/>
                  </a:lnTo>
                  <a:lnTo>
                    <a:pt x="50" y="230"/>
                  </a:lnTo>
                  <a:lnTo>
                    <a:pt x="50" y="224"/>
                  </a:lnTo>
                  <a:lnTo>
                    <a:pt x="46" y="224"/>
                  </a:lnTo>
                  <a:lnTo>
                    <a:pt x="46" y="220"/>
                  </a:lnTo>
                  <a:lnTo>
                    <a:pt x="40" y="220"/>
                  </a:lnTo>
                  <a:lnTo>
                    <a:pt x="46" y="214"/>
                  </a:lnTo>
                  <a:lnTo>
                    <a:pt x="40" y="214"/>
                  </a:lnTo>
                  <a:lnTo>
                    <a:pt x="36" y="210"/>
                  </a:lnTo>
                  <a:lnTo>
                    <a:pt x="36" y="206"/>
                  </a:lnTo>
                  <a:lnTo>
                    <a:pt x="36" y="200"/>
                  </a:lnTo>
                  <a:lnTo>
                    <a:pt x="30" y="200"/>
                  </a:lnTo>
                  <a:lnTo>
                    <a:pt x="26" y="200"/>
                  </a:lnTo>
                  <a:lnTo>
                    <a:pt x="26" y="196"/>
                  </a:lnTo>
                  <a:lnTo>
                    <a:pt x="26" y="190"/>
                  </a:lnTo>
                  <a:lnTo>
                    <a:pt x="26" y="180"/>
                  </a:lnTo>
                  <a:lnTo>
                    <a:pt x="26" y="166"/>
                  </a:lnTo>
                  <a:lnTo>
                    <a:pt x="20" y="150"/>
                  </a:lnTo>
                  <a:lnTo>
                    <a:pt x="20" y="140"/>
                  </a:lnTo>
                  <a:lnTo>
                    <a:pt x="16" y="140"/>
                  </a:lnTo>
                  <a:lnTo>
                    <a:pt x="10" y="140"/>
                  </a:lnTo>
                  <a:lnTo>
                    <a:pt x="10" y="126"/>
                  </a:lnTo>
                  <a:lnTo>
                    <a:pt x="0" y="126"/>
                  </a:lnTo>
                  <a:lnTo>
                    <a:pt x="0" y="116"/>
                  </a:lnTo>
                  <a:lnTo>
                    <a:pt x="10" y="116"/>
                  </a:lnTo>
                  <a:lnTo>
                    <a:pt x="10" y="110"/>
                  </a:lnTo>
                  <a:lnTo>
                    <a:pt x="0" y="110"/>
                  </a:lnTo>
                  <a:lnTo>
                    <a:pt x="0" y="96"/>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6" name="Freeform 85">
              <a:extLst>
                <a:ext uri="{FF2B5EF4-FFF2-40B4-BE49-F238E27FC236}">
                  <a16:creationId xmlns:a16="http://schemas.microsoft.com/office/drawing/2014/main" id="{23B39329-E5E6-7297-F01B-8D9DA5979A63}"/>
                </a:ext>
              </a:extLst>
            </p:cNvPr>
            <p:cNvSpPr>
              <a:spLocks/>
            </p:cNvSpPr>
            <p:nvPr/>
          </p:nvSpPr>
          <p:spPr bwMode="auto">
            <a:xfrm>
              <a:off x="4276725" y="5226050"/>
              <a:ext cx="457200" cy="600075"/>
            </a:xfrm>
            <a:custGeom>
              <a:avLst/>
              <a:gdLst>
                <a:gd name="T0" fmla="*/ 22225 w 288"/>
                <a:gd name="T1" fmla="*/ 149225 h 378"/>
                <a:gd name="T2" fmla="*/ 47625 w 288"/>
                <a:gd name="T3" fmla="*/ 117475 h 378"/>
                <a:gd name="T4" fmla="*/ 79375 w 288"/>
                <a:gd name="T5" fmla="*/ 101600 h 378"/>
                <a:gd name="T6" fmla="*/ 117475 w 288"/>
                <a:gd name="T7" fmla="*/ 0 h 378"/>
                <a:gd name="T8" fmla="*/ 190500 w 288"/>
                <a:gd name="T9" fmla="*/ 6350 h 378"/>
                <a:gd name="T10" fmla="*/ 254000 w 288"/>
                <a:gd name="T11" fmla="*/ 6350 h 378"/>
                <a:gd name="T12" fmla="*/ 330200 w 288"/>
                <a:gd name="T13" fmla="*/ 6350 h 378"/>
                <a:gd name="T14" fmla="*/ 330200 w 288"/>
                <a:gd name="T15" fmla="*/ 31750 h 378"/>
                <a:gd name="T16" fmla="*/ 339725 w 288"/>
                <a:gd name="T17" fmla="*/ 53975 h 378"/>
                <a:gd name="T18" fmla="*/ 339725 w 288"/>
                <a:gd name="T19" fmla="*/ 85725 h 378"/>
                <a:gd name="T20" fmla="*/ 355600 w 288"/>
                <a:gd name="T21" fmla="*/ 111125 h 378"/>
                <a:gd name="T22" fmla="*/ 361950 w 288"/>
                <a:gd name="T23" fmla="*/ 133350 h 378"/>
                <a:gd name="T24" fmla="*/ 377825 w 288"/>
                <a:gd name="T25" fmla="*/ 149225 h 378"/>
                <a:gd name="T26" fmla="*/ 393700 w 288"/>
                <a:gd name="T27" fmla="*/ 165100 h 378"/>
                <a:gd name="T28" fmla="*/ 409575 w 288"/>
                <a:gd name="T29" fmla="*/ 180975 h 378"/>
                <a:gd name="T30" fmla="*/ 425450 w 288"/>
                <a:gd name="T31" fmla="*/ 222250 h 378"/>
                <a:gd name="T32" fmla="*/ 441325 w 288"/>
                <a:gd name="T33" fmla="*/ 260350 h 378"/>
                <a:gd name="T34" fmla="*/ 450850 w 288"/>
                <a:gd name="T35" fmla="*/ 282575 h 378"/>
                <a:gd name="T36" fmla="*/ 441325 w 288"/>
                <a:gd name="T37" fmla="*/ 307975 h 378"/>
                <a:gd name="T38" fmla="*/ 434975 w 288"/>
                <a:gd name="T39" fmla="*/ 330200 h 378"/>
                <a:gd name="T40" fmla="*/ 434975 w 288"/>
                <a:gd name="T41" fmla="*/ 346075 h 378"/>
                <a:gd name="T42" fmla="*/ 441325 w 288"/>
                <a:gd name="T43" fmla="*/ 371475 h 378"/>
                <a:gd name="T44" fmla="*/ 441325 w 288"/>
                <a:gd name="T45" fmla="*/ 403225 h 378"/>
                <a:gd name="T46" fmla="*/ 450850 w 288"/>
                <a:gd name="T47" fmla="*/ 409575 h 378"/>
                <a:gd name="T48" fmla="*/ 434975 w 288"/>
                <a:gd name="T49" fmla="*/ 434975 h 378"/>
                <a:gd name="T50" fmla="*/ 307975 w 288"/>
                <a:gd name="T51" fmla="*/ 434975 h 378"/>
                <a:gd name="T52" fmla="*/ 307975 w 288"/>
                <a:gd name="T53" fmla="*/ 514350 h 378"/>
                <a:gd name="T54" fmla="*/ 266700 w 288"/>
                <a:gd name="T55" fmla="*/ 561975 h 378"/>
                <a:gd name="T56" fmla="*/ 238125 w 288"/>
                <a:gd name="T57" fmla="*/ 593725 h 378"/>
                <a:gd name="T58" fmla="*/ 174625 w 288"/>
                <a:gd name="T59" fmla="*/ 593725 h 378"/>
                <a:gd name="T60" fmla="*/ 174625 w 288"/>
                <a:gd name="T61" fmla="*/ 577850 h 378"/>
                <a:gd name="T62" fmla="*/ 180975 w 288"/>
                <a:gd name="T63" fmla="*/ 546100 h 378"/>
                <a:gd name="T64" fmla="*/ 158750 w 288"/>
                <a:gd name="T65" fmla="*/ 536575 h 378"/>
                <a:gd name="T66" fmla="*/ 158750 w 288"/>
                <a:gd name="T67" fmla="*/ 514350 h 378"/>
                <a:gd name="T68" fmla="*/ 142875 w 288"/>
                <a:gd name="T69" fmla="*/ 514350 h 378"/>
                <a:gd name="T70" fmla="*/ 133350 w 288"/>
                <a:gd name="T71" fmla="*/ 488950 h 378"/>
                <a:gd name="T72" fmla="*/ 142875 w 288"/>
                <a:gd name="T73" fmla="*/ 466725 h 378"/>
                <a:gd name="T74" fmla="*/ 149225 w 288"/>
                <a:gd name="T75" fmla="*/ 434975 h 378"/>
                <a:gd name="T76" fmla="*/ 142875 w 288"/>
                <a:gd name="T77" fmla="*/ 409575 h 378"/>
                <a:gd name="T78" fmla="*/ 127000 w 288"/>
                <a:gd name="T79" fmla="*/ 393700 h 378"/>
                <a:gd name="T80" fmla="*/ 117475 w 288"/>
                <a:gd name="T81" fmla="*/ 371475 h 378"/>
                <a:gd name="T82" fmla="*/ 117475 w 288"/>
                <a:gd name="T83" fmla="*/ 339725 h 378"/>
                <a:gd name="T84" fmla="*/ 117475 w 288"/>
                <a:gd name="T85" fmla="*/ 307975 h 378"/>
                <a:gd name="T86" fmla="*/ 85725 w 288"/>
                <a:gd name="T87" fmla="*/ 298450 h 378"/>
                <a:gd name="T88" fmla="*/ 63500 w 288"/>
                <a:gd name="T89" fmla="*/ 282575 h 378"/>
                <a:gd name="T90" fmla="*/ 47625 w 288"/>
                <a:gd name="T91" fmla="*/ 266700 h 378"/>
                <a:gd name="T92" fmla="*/ 31750 w 288"/>
                <a:gd name="T93" fmla="*/ 254000 h 378"/>
                <a:gd name="T94" fmla="*/ 6350 w 288"/>
                <a:gd name="T95" fmla="*/ 244475 h 378"/>
                <a:gd name="T96" fmla="*/ 6350 w 288"/>
                <a:gd name="T97" fmla="*/ 212725 h 378"/>
                <a:gd name="T98" fmla="*/ 6350 w 288"/>
                <a:gd name="T99" fmla="*/ 196850 h 378"/>
                <a:gd name="T100" fmla="*/ 6350 w 288"/>
                <a:gd name="T101" fmla="*/ 165100 h 3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8"/>
                <a:gd name="T154" fmla="*/ 0 h 378"/>
                <a:gd name="T155" fmla="*/ 288 w 288"/>
                <a:gd name="T156" fmla="*/ 378 h 37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8" h="378">
                  <a:moveTo>
                    <a:pt x="4" y="104"/>
                  </a:moveTo>
                  <a:lnTo>
                    <a:pt x="10" y="104"/>
                  </a:lnTo>
                  <a:lnTo>
                    <a:pt x="10" y="94"/>
                  </a:lnTo>
                  <a:lnTo>
                    <a:pt x="14" y="94"/>
                  </a:lnTo>
                  <a:lnTo>
                    <a:pt x="20" y="94"/>
                  </a:lnTo>
                  <a:lnTo>
                    <a:pt x="20" y="84"/>
                  </a:lnTo>
                  <a:lnTo>
                    <a:pt x="30" y="84"/>
                  </a:lnTo>
                  <a:lnTo>
                    <a:pt x="30" y="74"/>
                  </a:lnTo>
                  <a:lnTo>
                    <a:pt x="40" y="74"/>
                  </a:lnTo>
                  <a:lnTo>
                    <a:pt x="40" y="64"/>
                  </a:lnTo>
                  <a:lnTo>
                    <a:pt x="44" y="64"/>
                  </a:lnTo>
                  <a:lnTo>
                    <a:pt x="50" y="64"/>
                  </a:lnTo>
                  <a:lnTo>
                    <a:pt x="50" y="44"/>
                  </a:lnTo>
                  <a:lnTo>
                    <a:pt x="50" y="10"/>
                  </a:lnTo>
                  <a:lnTo>
                    <a:pt x="74" y="10"/>
                  </a:lnTo>
                  <a:lnTo>
                    <a:pt x="74" y="0"/>
                  </a:lnTo>
                  <a:lnTo>
                    <a:pt x="90" y="0"/>
                  </a:lnTo>
                  <a:lnTo>
                    <a:pt x="100" y="0"/>
                  </a:lnTo>
                  <a:lnTo>
                    <a:pt x="110" y="4"/>
                  </a:lnTo>
                  <a:lnTo>
                    <a:pt x="120" y="4"/>
                  </a:lnTo>
                  <a:lnTo>
                    <a:pt x="134" y="4"/>
                  </a:lnTo>
                  <a:lnTo>
                    <a:pt x="144" y="4"/>
                  </a:lnTo>
                  <a:lnTo>
                    <a:pt x="154" y="4"/>
                  </a:lnTo>
                  <a:lnTo>
                    <a:pt x="160" y="4"/>
                  </a:lnTo>
                  <a:lnTo>
                    <a:pt x="168" y="4"/>
                  </a:lnTo>
                  <a:lnTo>
                    <a:pt x="184" y="4"/>
                  </a:lnTo>
                  <a:lnTo>
                    <a:pt x="198" y="4"/>
                  </a:lnTo>
                  <a:lnTo>
                    <a:pt x="208" y="4"/>
                  </a:lnTo>
                  <a:lnTo>
                    <a:pt x="208" y="10"/>
                  </a:lnTo>
                  <a:lnTo>
                    <a:pt x="204" y="14"/>
                  </a:lnTo>
                  <a:lnTo>
                    <a:pt x="204" y="20"/>
                  </a:lnTo>
                  <a:lnTo>
                    <a:pt x="208" y="20"/>
                  </a:lnTo>
                  <a:lnTo>
                    <a:pt x="208" y="24"/>
                  </a:lnTo>
                  <a:lnTo>
                    <a:pt x="214" y="24"/>
                  </a:lnTo>
                  <a:lnTo>
                    <a:pt x="214" y="30"/>
                  </a:lnTo>
                  <a:lnTo>
                    <a:pt x="214" y="34"/>
                  </a:lnTo>
                  <a:lnTo>
                    <a:pt x="214" y="40"/>
                  </a:lnTo>
                  <a:lnTo>
                    <a:pt x="214" y="44"/>
                  </a:lnTo>
                  <a:lnTo>
                    <a:pt x="214" y="50"/>
                  </a:lnTo>
                  <a:lnTo>
                    <a:pt x="214" y="54"/>
                  </a:lnTo>
                  <a:lnTo>
                    <a:pt x="214" y="60"/>
                  </a:lnTo>
                  <a:lnTo>
                    <a:pt x="214" y="64"/>
                  </a:lnTo>
                  <a:lnTo>
                    <a:pt x="218" y="70"/>
                  </a:lnTo>
                  <a:lnTo>
                    <a:pt x="224" y="70"/>
                  </a:lnTo>
                  <a:lnTo>
                    <a:pt x="228" y="70"/>
                  </a:lnTo>
                  <a:lnTo>
                    <a:pt x="228" y="74"/>
                  </a:lnTo>
                  <a:lnTo>
                    <a:pt x="228" y="80"/>
                  </a:lnTo>
                  <a:lnTo>
                    <a:pt x="228" y="84"/>
                  </a:lnTo>
                  <a:lnTo>
                    <a:pt x="234" y="84"/>
                  </a:lnTo>
                  <a:lnTo>
                    <a:pt x="234" y="90"/>
                  </a:lnTo>
                  <a:lnTo>
                    <a:pt x="234" y="94"/>
                  </a:lnTo>
                  <a:lnTo>
                    <a:pt x="238" y="94"/>
                  </a:lnTo>
                  <a:lnTo>
                    <a:pt x="238" y="100"/>
                  </a:lnTo>
                  <a:lnTo>
                    <a:pt x="238" y="104"/>
                  </a:lnTo>
                  <a:lnTo>
                    <a:pt x="244" y="104"/>
                  </a:lnTo>
                  <a:lnTo>
                    <a:pt x="248" y="104"/>
                  </a:lnTo>
                  <a:lnTo>
                    <a:pt x="248" y="110"/>
                  </a:lnTo>
                  <a:lnTo>
                    <a:pt x="254" y="110"/>
                  </a:lnTo>
                  <a:lnTo>
                    <a:pt x="258" y="110"/>
                  </a:lnTo>
                  <a:lnTo>
                    <a:pt x="258" y="114"/>
                  </a:lnTo>
                  <a:lnTo>
                    <a:pt x="264" y="114"/>
                  </a:lnTo>
                  <a:lnTo>
                    <a:pt x="264" y="120"/>
                  </a:lnTo>
                  <a:lnTo>
                    <a:pt x="268" y="130"/>
                  </a:lnTo>
                  <a:lnTo>
                    <a:pt x="268" y="140"/>
                  </a:lnTo>
                  <a:lnTo>
                    <a:pt x="274" y="150"/>
                  </a:lnTo>
                  <a:lnTo>
                    <a:pt x="278" y="150"/>
                  </a:lnTo>
                  <a:lnTo>
                    <a:pt x="278" y="154"/>
                  </a:lnTo>
                  <a:lnTo>
                    <a:pt x="278" y="164"/>
                  </a:lnTo>
                  <a:lnTo>
                    <a:pt x="284" y="164"/>
                  </a:lnTo>
                  <a:lnTo>
                    <a:pt x="288" y="168"/>
                  </a:lnTo>
                  <a:lnTo>
                    <a:pt x="284" y="174"/>
                  </a:lnTo>
                  <a:lnTo>
                    <a:pt x="284" y="178"/>
                  </a:lnTo>
                  <a:lnTo>
                    <a:pt x="284" y="184"/>
                  </a:lnTo>
                  <a:lnTo>
                    <a:pt x="284" y="188"/>
                  </a:lnTo>
                  <a:lnTo>
                    <a:pt x="284" y="194"/>
                  </a:lnTo>
                  <a:lnTo>
                    <a:pt x="278" y="194"/>
                  </a:lnTo>
                  <a:lnTo>
                    <a:pt x="278" y="198"/>
                  </a:lnTo>
                  <a:lnTo>
                    <a:pt x="278" y="204"/>
                  </a:lnTo>
                  <a:lnTo>
                    <a:pt x="274" y="204"/>
                  </a:lnTo>
                  <a:lnTo>
                    <a:pt x="274" y="208"/>
                  </a:lnTo>
                  <a:lnTo>
                    <a:pt x="278" y="208"/>
                  </a:lnTo>
                  <a:lnTo>
                    <a:pt x="278" y="214"/>
                  </a:lnTo>
                  <a:lnTo>
                    <a:pt x="278" y="218"/>
                  </a:lnTo>
                  <a:lnTo>
                    <a:pt x="274" y="218"/>
                  </a:lnTo>
                  <a:lnTo>
                    <a:pt x="274" y="224"/>
                  </a:lnTo>
                  <a:lnTo>
                    <a:pt x="274" y="228"/>
                  </a:lnTo>
                  <a:lnTo>
                    <a:pt x="278" y="228"/>
                  </a:lnTo>
                  <a:lnTo>
                    <a:pt x="278" y="234"/>
                  </a:lnTo>
                  <a:lnTo>
                    <a:pt x="278" y="238"/>
                  </a:lnTo>
                  <a:lnTo>
                    <a:pt x="278" y="244"/>
                  </a:lnTo>
                  <a:lnTo>
                    <a:pt x="278" y="248"/>
                  </a:lnTo>
                  <a:lnTo>
                    <a:pt x="278" y="254"/>
                  </a:lnTo>
                  <a:lnTo>
                    <a:pt x="284" y="254"/>
                  </a:lnTo>
                  <a:lnTo>
                    <a:pt x="278" y="254"/>
                  </a:lnTo>
                  <a:lnTo>
                    <a:pt x="284" y="254"/>
                  </a:lnTo>
                  <a:lnTo>
                    <a:pt x="284" y="258"/>
                  </a:lnTo>
                  <a:lnTo>
                    <a:pt x="284" y="264"/>
                  </a:lnTo>
                  <a:lnTo>
                    <a:pt x="284" y="268"/>
                  </a:lnTo>
                  <a:lnTo>
                    <a:pt x="284" y="274"/>
                  </a:lnTo>
                  <a:lnTo>
                    <a:pt x="274" y="274"/>
                  </a:lnTo>
                  <a:lnTo>
                    <a:pt x="258" y="274"/>
                  </a:lnTo>
                  <a:lnTo>
                    <a:pt x="244" y="274"/>
                  </a:lnTo>
                  <a:lnTo>
                    <a:pt x="234" y="274"/>
                  </a:lnTo>
                  <a:lnTo>
                    <a:pt x="194" y="274"/>
                  </a:lnTo>
                  <a:lnTo>
                    <a:pt x="194" y="294"/>
                  </a:lnTo>
                  <a:lnTo>
                    <a:pt x="194" y="298"/>
                  </a:lnTo>
                  <a:lnTo>
                    <a:pt x="194" y="314"/>
                  </a:lnTo>
                  <a:lnTo>
                    <a:pt x="194" y="324"/>
                  </a:lnTo>
                  <a:lnTo>
                    <a:pt x="194" y="344"/>
                  </a:lnTo>
                  <a:lnTo>
                    <a:pt x="174" y="344"/>
                  </a:lnTo>
                  <a:lnTo>
                    <a:pt x="174" y="348"/>
                  </a:lnTo>
                  <a:lnTo>
                    <a:pt x="168" y="354"/>
                  </a:lnTo>
                  <a:lnTo>
                    <a:pt x="174" y="364"/>
                  </a:lnTo>
                  <a:lnTo>
                    <a:pt x="168" y="378"/>
                  </a:lnTo>
                  <a:lnTo>
                    <a:pt x="164" y="374"/>
                  </a:lnTo>
                  <a:lnTo>
                    <a:pt x="150" y="374"/>
                  </a:lnTo>
                  <a:lnTo>
                    <a:pt x="134" y="374"/>
                  </a:lnTo>
                  <a:lnTo>
                    <a:pt x="130" y="374"/>
                  </a:lnTo>
                  <a:lnTo>
                    <a:pt x="114" y="374"/>
                  </a:lnTo>
                  <a:lnTo>
                    <a:pt x="110" y="374"/>
                  </a:lnTo>
                  <a:lnTo>
                    <a:pt x="104" y="374"/>
                  </a:lnTo>
                  <a:lnTo>
                    <a:pt x="104" y="368"/>
                  </a:lnTo>
                  <a:lnTo>
                    <a:pt x="110" y="368"/>
                  </a:lnTo>
                  <a:lnTo>
                    <a:pt x="110" y="364"/>
                  </a:lnTo>
                  <a:lnTo>
                    <a:pt x="110" y="358"/>
                  </a:lnTo>
                  <a:lnTo>
                    <a:pt x="110" y="354"/>
                  </a:lnTo>
                  <a:lnTo>
                    <a:pt x="114" y="348"/>
                  </a:lnTo>
                  <a:lnTo>
                    <a:pt x="114" y="344"/>
                  </a:lnTo>
                  <a:lnTo>
                    <a:pt x="110" y="344"/>
                  </a:lnTo>
                  <a:lnTo>
                    <a:pt x="110" y="338"/>
                  </a:lnTo>
                  <a:lnTo>
                    <a:pt x="104" y="338"/>
                  </a:lnTo>
                  <a:lnTo>
                    <a:pt x="100" y="338"/>
                  </a:lnTo>
                  <a:lnTo>
                    <a:pt x="104" y="338"/>
                  </a:lnTo>
                  <a:lnTo>
                    <a:pt x="104" y="334"/>
                  </a:lnTo>
                  <a:lnTo>
                    <a:pt x="100" y="328"/>
                  </a:lnTo>
                  <a:lnTo>
                    <a:pt x="100" y="324"/>
                  </a:lnTo>
                  <a:lnTo>
                    <a:pt x="94" y="324"/>
                  </a:lnTo>
                  <a:lnTo>
                    <a:pt x="94" y="318"/>
                  </a:lnTo>
                  <a:lnTo>
                    <a:pt x="94" y="324"/>
                  </a:lnTo>
                  <a:lnTo>
                    <a:pt x="90" y="324"/>
                  </a:lnTo>
                  <a:lnTo>
                    <a:pt x="90" y="318"/>
                  </a:lnTo>
                  <a:lnTo>
                    <a:pt x="84" y="318"/>
                  </a:lnTo>
                  <a:lnTo>
                    <a:pt x="84" y="314"/>
                  </a:lnTo>
                  <a:lnTo>
                    <a:pt x="84" y="308"/>
                  </a:lnTo>
                  <a:lnTo>
                    <a:pt x="84" y="304"/>
                  </a:lnTo>
                  <a:lnTo>
                    <a:pt x="84" y="298"/>
                  </a:lnTo>
                  <a:lnTo>
                    <a:pt x="84" y="294"/>
                  </a:lnTo>
                  <a:lnTo>
                    <a:pt x="90" y="294"/>
                  </a:lnTo>
                  <a:lnTo>
                    <a:pt x="90" y="288"/>
                  </a:lnTo>
                  <a:lnTo>
                    <a:pt x="90" y="284"/>
                  </a:lnTo>
                  <a:lnTo>
                    <a:pt x="94" y="278"/>
                  </a:lnTo>
                  <a:lnTo>
                    <a:pt x="94" y="274"/>
                  </a:lnTo>
                  <a:lnTo>
                    <a:pt x="94" y="268"/>
                  </a:lnTo>
                  <a:lnTo>
                    <a:pt x="94" y="264"/>
                  </a:lnTo>
                  <a:lnTo>
                    <a:pt x="94" y="258"/>
                  </a:lnTo>
                  <a:lnTo>
                    <a:pt x="90" y="258"/>
                  </a:lnTo>
                  <a:lnTo>
                    <a:pt x="90" y="254"/>
                  </a:lnTo>
                  <a:lnTo>
                    <a:pt x="84" y="254"/>
                  </a:lnTo>
                  <a:lnTo>
                    <a:pt x="84" y="248"/>
                  </a:lnTo>
                  <a:lnTo>
                    <a:pt x="80" y="248"/>
                  </a:lnTo>
                  <a:lnTo>
                    <a:pt x="80" y="244"/>
                  </a:lnTo>
                  <a:lnTo>
                    <a:pt x="80" y="238"/>
                  </a:lnTo>
                  <a:lnTo>
                    <a:pt x="74" y="238"/>
                  </a:lnTo>
                  <a:lnTo>
                    <a:pt x="74" y="234"/>
                  </a:lnTo>
                  <a:lnTo>
                    <a:pt x="74" y="228"/>
                  </a:lnTo>
                  <a:lnTo>
                    <a:pt x="74" y="224"/>
                  </a:lnTo>
                  <a:lnTo>
                    <a:pt x="74" y="218"/>
                  </a:lnTo>
                  <a:lnTo>
                    <a:pt x="74" y="214"/>
                  </a:lnTo>
                  <a:lnTo>
                    <a:pt x="74" y="208"/>
                  </a:lnTo>
                  <a:lnTo>
                    <a:pt x="74" y="204"/>
                  </a:lnTo>
                  <a:lnTo>
                    <a:pt x="74" y="198"/>
                  </a:lnTo>
                  <a:lnTo>
                    <a:pt x="74" y="194"/>
                  </a:lnTo>
                  <a:lnTo>
                    <a:pt x="70" y="188"/>
                  </a:lnTo>
                  <a:lnTo>
                    <a:pt x="64" y="188"/>
                  </a:lnTo>
                  <a:lnTo>
                    <a:pt x="60" y="188"/>
                  </a:lnTo>
                  <a:lnTo>
                    <a:pt x="54" y="188"/>
                  </a:lnTo>
                  <a:lnTo>
                    <a:pt x="50" y="188"/>
                  </a:lnTo>
                  <a:lnTo>
                    <a:pt x="44" y="184"/>
                  </a:lnTo>
                  <a:lnTo>
                    <a:pt x="40" y="184"/>
                  </a:lnTo>
                  <a:lnTo>
                    <a:pt x="40" y="178"/>
                  </a:lnTo>
                  <a:lnTo>
                    <a:pt x="34" y="178"/>
                  </a:lnTo>
                  <a:lnTo>
                    <a:pt x="34" y="174"/>
                  </a:lnTo>
                  <a:lnTo>
                    <a:pt x="30" y="174"/>
                  </a:lnTo>
                  <a:lnTo>
                    <a:pt x="30" y="168"/>
                  </a:lnTo>
                  <a:lnTo>
                    <a:pt x="24" y="168"/>
                  </a:lnTo>
                  <a:lnTo>
                    <a:pt x="24" y="164"/>
                  </a:lnTo>
                  <a:lnTo>
                    <a:pt x="24" y="160"/>
                  </a:lnTo>
                  <a:lnTo>
                    <a:pt x="20" y="160"/>
                  </a:lnTo>
                  <a:lnTo>
                    <a:pt x="20" y="154"/>
                  </a:lnTo>
                  <a:lnTo>
                    <a:pt x="14" y="154"/>
                  </a:lnTo>
                  <a:lnTo>
                    <a:pt x="10" y="154"/>
                  </a:lnTo>
                  <a:lnTo>
                    <a:pt x="4" y="154"/>
                  </a:lnTo>
                  <a:lnTo>
                    <a:pt x="4" y="150"/>
                  </a:lnTo>
                  <a:lnTo>
                    <a:pt x="4" y="144"/>
                  </a:lnTo>
                  <a:lnTo>
                    <a:pt x="4" y="140"/>
                  </a:lnTo>
                  <a:lnTo>
                    <a:pt x="4" y="134"/>
                  </a:lnTo>
                  <a:lnTo>
                    <a:pt x="0" y="134"/>
                  </a:lnTo>
                  <a:lnTo>
                    <a:pt x="0" y="130"/>
                  </a:lnTo>
                  <a:lnTo>
                    <a:pt x="4" y="130"/>
                  </a:lnTo>
                  <a:lnTo>
                    <a:pt x="4" y="124"/>
                  </a:lnTo>
                  <a:lnTo>
                    <a:pt x="4" y="120"/>
                  </a:lnTo>
                  <a:lnTo>
                    <a:pt x="4" y="114"/>
                  </a:lnTo>
                  <a:lnTo>
                    <a:pt x="4" y="110"/>
                  </a:lnTo>
                  <a:lnTo>
                    <a:pt x="4" y="104"/>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7" name="Freeform 69">
              <a:extLst>
                <a:ext uri="{FF2B5EF4-FFF2-40B4-BE49-F238E27FC236}">
                  <a16:creationId xmlns:a16="http://schemas.microsoft.com/office/drawing/2014/main" id="{81D186D4-3788-C0B3-C84E-33A593049477}"/>
                </a:ext>
              </a:extLst>
            </p:cNvPr>
            <p:cNvSpPr>
              <a:spLocks/>
            </p:cNvSpPr>
            <p:nvPr/>
          </p:nvSpPr>
          <p:spPr bwMode="auto">
            <a:xfrm>
              <a:off x="4124325" y="5391150"/>
              <a:ext cx="333375" cy="428625"/>
            </a:xfrm>
            <a:custGeom>
              <a:avLst/>
              <a:gdLst>
                <a:gd name="T0" fmla="*/ 9525 w 210"/>
                <a:gd name="T1" fmla="*/ 349250 h 270"/>
                <a:gd name="T2" fmla="*/ 15875 w 210"/>
                <a:gd name="T3" fmla="*/ 333375 h 270"/>
                <a:gd name="T4" fmla="*/ 15875 w 210"/>
                <a:gd name="T5" fmla="*/ 307975 h 270"/>
                <a:gd name="T6" fmla="*/ 15875 w 210"/>
                <a:gd name="T7" fmla="*/ 301625 h 270"/>
                <a:gd name="T8" fmla="*/ 15875 w 210"/>
                <a:gd name="T9" fmla="*/ 276225 h 270"/>
                <a:gd name="T10" fmla="*/ 31750 w 210"/>
                <a:gd name="T11" fmla="*/ 269875 h 270"/>
                <a:gd name="T12" fmla="*/ 41275 w 210"/>
                <a:gd name="T13" fmla="*/ 254000 h 270"/>
                <a:gd name="T14" fmla="*/ 41275 w 210"/>
                <a:gd name="T15" fmla="*/ 228600 h 270"/>
                <a:gd name="T16" fmla="*/ 57150 w 210"/>
                <a:gd name="T17" fmla="*/ 222250 h 270"/>
                <a:gd name="T18" fmla="*/ 63500 w 210"/>
                <a:gd name="T19" fmla="*/ 196850 h 270"/>
                <a:gd name="T20" fmla="*/ 73025 w 210"/>
                <a:gd name="T21" fmla="*/ 180975 h 270"/>
                <a:gd name="T22" fmla="*/ 73025 w 210"/>
                <a:gd name="T23" fmla="*/ 158750 h 270"/>
                <a:gd name="T24" fmla="*/ 73025 w 210"/>
                <a:gd name="T25" fmla="*/ 133350 h 270"/>
                <a:gd name="T26" fmla="*/ 79375 w 210"/>
                <a:gd name="T27" fmla="*/ 117475 h 270"/>
                <a:gd name="T28" fmla="*/ 79375 w 210"/>
                <a:gd name="T29" fmla="*/ 95250 h 270"/>
                <a:gd name="T30" fmla="*/ 73025 w 210"/>
                <a:gd name="T31" fmla="*/ 73025 h 270"/>
                <a:gd name="T32" fmla="*/ 73025 w 210"/>
                <a:gd name="T33" fmla="*/ 63500 h 270"/>
                <a:gd name="T34" fmla="*/ 73025 w 210"/>
                <a:gd name="T35" fmla="*/ 57150 h 270"/>
                <a:gd name="T36" fmla="*/ 73025 w 210"/>
                <a:gd name="T37" fmla="*/ 31750 h 270"/>
                <a:gd name="T38" fmla="*/ 95250 w 210"/>
                <a:gd name="T39" fmla="*/ 31750 h 270"/>
                <a:gd name="T40" fmla="*/ 136525 w 210"/>
                <a:gd name="T41" fmla="*/ 25400 h 270"/>
                <a:gd name="T42" fmla="*/ 158750 w 210"/>
                <a:gd name="T43" fmla="*/ 0 h 270"/>
                <a:gd name="T44" fmla="*/ 158750 w 210"/>
                <a:gd name="T45" fmla="*/ 25400 h 270"/>
                <a:gd name="T46" fmla="*/ 152400 w 210"/>
                <a:gd name="T47" fmla="*/ 41275 h 270"/>
                <a:gd name="T48" fmla="*/ 158750 w 210"/>
                <a:gd name="T49" fmla="*/ 57150 h 270"/>
                <a:gd name="T50" fmla="*/ 158750 w 210"/>
                <a:gd name="T51" fmla="*/ 79375 h 270"/>
                <a:gd name="T52" fmla="*/ 184150 w 210"/>
                <a:gd name="T53" fmla="*/ 79375 h 270"/>
                <a:gd name="T54" fmla="*/ 190500 w 210"/>
                <a:gd name="T55" fmla="*/ 95250 h 270"/>
                <a:gd name="T56" fmla="*/ 200025 w 210"/>
                <a:gd name="T57" fmla="*/ 111125 h 270"/>
                <a:gd name="T58" fmla="*/ 215900 w 210"/>
                <a:gd name="T59" fmla="*/ 117475 h 270"/>
                <a:gd name="T60" fmla="*/ 231775 w 210"/>
                <a:gd name="T61" fmla="*/ 133350 h 270"/>
                <a:gd name="T62" fmla="*/ 254000 w 210"/>
                <a:gd name="T63" fmla="*/ 133350 h 270"/>
                <a:gd name="T64" fmla="*/ 269875 w 210"/>
                <a:gd name="T65" fmla="*/ 149225 h 270"/>
                <a:gd name="T66" fmla="*/ 269875 w 210"/>
                <a:gd name="T67" fmla="*/ 174625 h 270"/>
                <a:gd name="T68" fmla="*/ 269875 w 210"/>
                <a:gd name="T69" fmla="*/ 196850 h 270"/>
                <a:gd name="T70" fmla="*/ 279400 w 210"/>
                <a:gd name="T71" fmla="*/ 212725 h 270"/>
                <a:gd name="T72" fmla="*/ 285750 w 210"/>
                <a:gd name="T73" fmla="*/ 228600 h 270"/>
                <a:gd name="T74" fmla="*/ 295275 w 210"/>
                <a:gd name="T75" fmla="*/ 244475 h 270"/>
                <a:gd name="T76" fmla="*/ 301625 w 210"/>
                <a:gd name="T77" fmla="*/ 260350 h 270"/>
                <a:gd name="T78" fmla="*/ 295275 w 210"/>
                <a:gd name="T79" fmla="*/ 285750 h 270"/>
                <a:gd name="T80" fmla="*/ 285750 w 210"/>
                <a:gd name="T81" fmla="*/ 301625 h 270"/>
                <a:gd name="T82" fmla="*/ 285750 w 210"/>
                <a:gd name="T83" fmla="*/ 323850 h 270"/>
                <a:gd name="T84" fmla="*/ 295275 w 210"/>
                <a:gd name="T85" fmla="*/ 339725 h 270"/>
                <a:gd name="T86" fmla="*/ 301625 w 210"/>
                <a:gd name="T87" fmla="*/ 339725 h 270"/>
                <a:gd name="T88" fmla="*/ 311150 w 210"/>
                <a:gd name="T89" fmla="*/ 355600 h 270"/>
                <a:gd name="T90" fmla="*/ 311150 w 210"/>
                <a:gd name="T91" fmla="*/ 371475 h 270"/>
                <a:gd name="T92" fmla="*/ 327025 w 210"/>
                <a:gd name="T93" fmla="*/ 381000 h 270"/>
                <a:gd name="T94" fmla="*/ 327025 w 210"/>
                <a:gd name="T95" fmla="*/ 396875 h 270"/>
                <a:gd name="T96" fmla="*/ 327025 w 210"/>
                <a:gd name="T97" fmla="*/ 419100 h 270"/>
                <a:gd name="T98" fmla="*/ 311150 w 210"/>
                <a:gd name="T99" fmla="*/ 428625 h 270"/>
                <a:gd name="T100" fmla="*/ 254000 w 210"/>
                <a:gd name="T101" fmla="*/ 428625 h 270"/>
                <a:gd name="T102" fmla="*/ 174625 w 210"/>
                <a:gd name="T103" fmla="*/ 428625 h 270"/>
                <a:gd name="T104" fmla="*/ 152400 w 210"/>
                <a:gd name="T105" fmla="*/ 428625 h 270"/>
                <a:gd name="T106" fmla="*/ 104775 w 210"/>
                <a:gd name="T107" fmla="*/ 419100 h 270"/>
                <a:gd name="T108" fmla="*/ 88900 w 210"/>
                <a:gd name="T109" fmla="*/ 412750 h 270"/>
                <a:gd name="T110" fmla="*/ 79375 w 210"/>
                <a:gd name="T111" fmla="*/ 396875 h 270"/>
                <a:gd name="T112" fmla="*/ 63500 w 210"/>
                <a:gd name="T113" fmla="*/ 396875 h 270"/>
                <a:gd name="T114" fmla="*/ 41275 w 210"/>
                <a:gd name="T115" fmla="*/ 396875 h 270"/>
                <a:gd name="T116" fmla="*/ 25400 w 210"/>
                <a:gd name="T117" fmla="*/ 387350 h 270"/>
                <a:gd name="T118" fmla="*/ 9525 w 210"/>
                <a:gd name="T119" fmla="*/ 381000 h 270"/>
                <a:gd name="T120" fmla="*/ 0 w 210"/>
                <a:gd name="T121" fmla="*/ 365125 h 2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0"/>
                <a:gd name="T184" fmla="*/ 0 h 270"/>
                <a:gd name="T185" fmla="*/ 210 w 210"/>
                <a:gd name="T186" fmla="*/ 270 h 2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0" h="270">
                  <a:moveTo>
                    <a:pt x="0" y="224"/>
                  </a:moveTo>
                  <a:lnTo>
                    <a:pt x="0" y="220"/>
                  </a:lnTo>
                  <a:lnTo>
                    <a:pt x="6" y="220"/>
                  </a:lnTo>
                  <a:lnTo>
                    <a:pt x="6" y="214"/>
                  </a:lnTo>
                  <a:lnTo>
                    <a:pt x="6" y="210"/>
                  </a:lnTo>
                  <a:lnTo>
                    <a:pt x="10" y="210"/>
                  </a:lnTo>
                  <a:lnTo>
                    <a:pt x="10" y="204"/>
                  </a:lnTo>
                  <a:lnTo>
                    <a:pt x="10" y="200"/>
                  </a:lnTo>
                  <a:lnTo>
                    <a:pt x="10" y="194"/>
                  </a:lnTo>
                  <a:lnTo>
                    <a:pt x="10" y="190"/>
                  </a:lnTo>
                  <a:lnTo>
                    <a:pt x="16" y="190"/>
                  </a:lnTo>
                  <a:lnTo>
                    <a:pt x="10" y="190"/>
                  </a:lnTo>
                  <a:lnTo>
                    <a:pt x="10" y="184"/>
                  </a:lnTo>
                  <a:lnTo>
                    <a:pt x="10" y="180"/>
                  </a:lnTo>
                  <a:lnTo>
                    <a:pt x="10" y="174"/>
                  </a:lnTo>
                  <a:lnTo>
                    <a:pt x="16" y="174"/>
                  </a:lnTo>
                  <a:lnTo>
                    <a:pt x="16" y="170"/>
                  </a:lnTo>
                  <a:lnTo>
                    <a:pt x="20" y="170"/>
                  </a:lnTo>
                  <a:lnTo>
                    <a:pt x="20" y="164"/>
                  </a:lnTo>
                  <a:lnTo>
                    <a:pt x="20" y="160"/>
                  </a:lnTo>
                  <a:lnTo>
                    <a:pt x="26" y="160"/>
                  </a:lnTo>
                  <a:lnTo>
                    <a:pt x="26" y="154"/>
                  </a:lnTo>
                  <a:lnTo>
                    <a:pt x="26" y="150"/>
                  </a:lnTo>
                  <a:lnTo>
                    <a:pt x="26" y="144"/>
                  </a:lnTo>
                  <a:lnTo>
                    <a:pt x="26" y="140"/>
                  </a:lnTo>
                  <a:lnTo>
                    <a:pt x="30" y="140"/>
                  </a:lnTo>
                  <a:lnTo>
                    <a:pt x="36" y="140"/>
                  </a:lnTo>
                  <a:lnTo>
                    <a:pt x="36" y="134"/>
                  </a:lnTo>
                  <a:lnTo>
                    <a:pt x="40" y="130"/>
                  </a:lnTo>
                  <a:lnTo>
                    <a:pt x="40" y="124"/>
                  </a:lnTo>
                  <a:lnTo>
                    <a:pt x="46" y="124"/>
                  </a:lnTo>
                  <a:lnTo>
                    <a:pt x="46" y="120"/>
                  </a:lnTo>
                  <a:lnTo>
                    <a:pt x="46" y="114"/>
                  </a:lnTo>
                  <a:lnTo>
                    <a:pt x="46" y="110"/>
                  </a:lnTo>
                  <a:lnTo>
                    <a:pt x="46" y="104"/>
                  </a:lnTo>
                  <a:lnTo>
                    <a:pt x="46" y="100"/>
                  </a:lnTo>
                  <a:lnTo>
                    <a:pt x="46" y="94"/>
                  </a:lnTo>
                  <a:lnTo>
                    <a:pt x="46" y="90"/>
                  </a:lnTo>
                  <a:lnTo>
                    <a:pt x="46" y="84"/>
                  </a:lnTo>
                  <a:lnTo>
                    <a:pt x="46" y="80"/>
                  </a:lnTo>
                  <a:lnTo>
                    <a:pt x="50" y="80"/>
                  </a:lnTo>
                  <a:lnTo>
                    <a:pt x="50" y="74"/>
                  </a:lnTo>
                  <a:lnTo>
                    <a:pt x="50" y="70"/>
                  </a:lnTo>
                  <a:lnTo>
                    <a:pt x="50" y="64"/>
                  </a:lnTo>
                  <a:lnTo>
                    <a:pt x="50" y="60"/>
                  </a:lnTo>
                  <a:lnTo>
                    <a:pt x="46" y="56"/>
                  </a:lnTo>
                  <a:lnTo>
                    <a:pt x="46" y="50"/>
                  </a:lnTo>
                  <a:lnTo>
                    <a:pt x="46" y="46"/>
                  </a:lnTo>
                  <a:lnTo>
                    <a:pt x="40" y="46"/>
                  </a:lnTo>
                  <a:lnTo>
                    <a:pt x="40" y="40"/>
                  </a:lnTo>
                  <a:lnTo>
                    <a:pt x="46" y="40"/>
                  </a:lnTo>
                  <a:lnTo>
                    <a:pt x="40" y="40"/>
                  </a:lnTo>
                  <a:lnTo>
                    <a:pt x="46" y="40"/>
                  </a:lnTo>
                  <a:lnTo>
                    <a:pt x="46" y="36"/>
                  </a:lnTo>
                  <a:lnTo>
                    <a:pt x="46" y="30"/>
                  </a:lnTo>
                  <a:lnTo>
                    <a:pt x="46" y="26"/>
                  </a:lnTo>
                  <a:lnTo>
                    <a:pt x="46" y="20"/>
                  </a:lnTo>
                  <a:lnTo>
                    <a:pt x="50" y="20"/>
                  </a:lnTo>
                  <a:lnTo>
                    <a:pt x="56" y="20"/>
                  </a:lnTo>
                  <a:lnTo>
                    <a:pt x="60" y="20"/>
                  </a:lnTo>
                  <a:lnTo>
                    <a:pt x="80" y="20"/>
                  </a:lnTo>
                  <a:lnTo>
                    <a:pt x="80" y="16"/>
                  </a:lnTo>
                  <a:lnTo>
                    <a:pt x="86" y="16"/>
                  </a:lnTo>
                  <a:lnTo>
                    <a:pt x="90" y="16"/>
                  </a:lnTo>
                  <a:lnTo>
                    <a:pt x="96" y="0"/>
                  </a:lnTo>
                  <a:lnTo>
                    <a:pt x="100" y="0"/>
                  </a:lnTo>
                  <a:lnTo>
                    <a:pt x="100" y="6"/>
                  </a:lnTo>
                  <a:lnTo>
                    <a:pt x="100" y="10"/>
                  </a:lnTo>
                  <a:lnTo>
                    <a:pt x="100" y="16"/>
                  </a:lnTo>
                  <a:lnTo>
                    <a:pt x="100" y="20"/>
                  </a:lnTo>
                  <a:lnTo>
                    <a:pt x="100" y="26"/>
                  </a:lnTo>
                  <a:lnTo>
                    <a:pt x="96" y="26"/>
                  </a:lnTo>
                  <a:lnTo>
                    <a:pt x="96" y="30"/>
                  </a:lnTo>
                  <a:lnTo>
                    <a:pt x="100" y="30"/>
                  </a:lnTo>
                  <a:lnTo>
                    <a:pt x="100" y="36"/>
                  </a:lnTo>
                  <a:lnTo>
                    <a:pt x="100" y="40"/>
                  </a:lnTo>
                  <a:lnTo>
                    <a:pt x="100" y="46"/>
                  </a:lnTo>
                  <a:lnTo>
                    <a:pt x="100" y="50"/>
                  </a:lnTo>
                  <a:lnTo>
                    <a:pt x="106" y="50"/>
                  </a:lnTo>
                  <a:lnTo>
                    <a:pt x="110" y="50"/>
                  </a:lnTo>
                  <a:lnTo>
                    <a:pt x="116" y="50"/>
                  </a:lnTo>
                  <a:lnTo>
                    <a:pt x="116" y="56"/>
                  </a:lnTo>
                  <a:lnTo>
                    <a:pt x="120" y="56"/>
                  </a:lnTo>
                  <a:lnTo>
                    <a:pt x="120" y="60"/>
                  </a:lnTo>
                  <a:lnTo>
                    <a:pt x="120" y="64"/>
                  </a:lnTo>
                  <a:lnTo>
                    <a:pt x="126" y="64"/>
                  </a:lnTo>
                  <a:lnTo>
                    <a:pt x="126" y="70"/>
                  </a:lnTo>
                  <a:lnTo>
                    <a:pt x="130" y="70"/>
                  </a:lnTo>
                  <a:lnTo>
                    <a:pt x="130" y="74"/>
                  </a:lnTo>
                  <a:lnTo>
                    <a:pt x="136" y="74"/>
                  </a:lnTo>
                  <a:lnTo>
                    <a:pt x="136" y="80"/>
                  </a:lnTo>
                  <a:lnTo>
                    <a:pt x="140" y="80"/>
                  </a:lnTo>
                  <a:lnTo>
                    <a:pt x="146" y="84"/>
                  </a:lnTo>
                  <a:lnTo>
                    <a:pt x="150" y="84"/>
                  </a:lnTo>
                  <a:lnTo>
                    <a:pt x="156" y="84"/>
                  </a:lnTo>
                  <a:lnTo>
                    <a:pt x="160" y="84"/>
                  </a:lnTo>
                  <a:lnTo>
                    <a:pt x="166" y="84"/>
                  </a:lnTo>
                  <a:lnTo>
                    <a:pt x="170" y="90"/>
                  </a:lnTo>
                  <a:lnTo>
                    <a:pt x="170" y="94"/>
                  </a:lnTo>
                  <a:lnTo>
                    <a:pt x="170" y="100"/>
                  </a:lnTo>
                  <a:lnTo>
                    <a:pt x="170" y="104"/>
                  </a:lnTo>
                  <a:lnTo>
                    <a:pt x="170" y="110"/>
                  </a:lnTo>
                  <a:lnTo>
                    <a:pt x="170" y="114"/>
                  </a:lnTo>
                  <a:lnTo>
                    <a:pt x="170" y="120"/>
                  </a:lnTo>
                  <a:lnTo>
                    <a:pt x="170" y="124"/>
                  </a:lnTo>
                  <a:lnTo>
                    <a:pt x="170" y="130"/>
                  </a:lnTo>
                  <a:lnTo>
                    <a:pt x="170" y="134"/>
                  </a:lnTo>
                  <a:lnTo>
                    <a:pt x="176" y="134"/>
                  </a:lnTo>
                  <a:lnTo>
                    <a:pt x="176" y="140"/>
                  </a:lnTo>
                  <a:lnTo>
                    <a:pt x="176" y="144"/>
                  </a:lnTo>
                  <a:lnTo>
                    <a:pt x="180" y="144"/>
                  </a:lnTo>
                  <a:lnTo>
                    <a:pt x="180" y="150"/>
                  </a:lnTo>
                  <a:lnTo>
                    <a:pt x="186" y="150"/>
                  </a:lnTo>
                  <a:lnTo>
                    <a:pt x="186" y="154"/>
                  </a:lnTo>
                  <a:lnTo>
                    <a:pt x="190" y="154"/>
                  </a:lnTo>
                  <a:lnTo>
                    <a:pt x="190" y="160"/>
                  </a:lnTo>
                  <a:lnTo>
                    <a:pt x="190" y="164"/>
                  </a:lnTo>
                  <a:lnTo>
                    <a:pt x="190" y="170"/>
                  </a:lnTo>
                  <a:lnTo>
                    <a:pt x="190" y="174"/>
                  </a:lnTo>
                  <a:lnTo>
                    <a:pt x="186" y="180"/>
                  </a:lnTo>
                  <a:lnTo>
                    <a:pt x="186" y="184"/>
                  </a:lnTo>
                  <a:lnTo>
                    <a:pt x="186" y="190"/>
                  </a:lnTo>
                  <a:lnTo>
                    <a:pt x="180" y="190"/>
                  </a:lnTo>
                  <a:lnTo>
                    <a:pt x="180" y="194"/>
                  </a:lnTo>
                  <a:lnTo>
                    <a:pt x="180" y="200"/>
                  </a:lnTo>
                  <a:lnTo>
                    <a:pt x="180" y="204"/>
                  </a:lnTo>
                  <a:lnTo>
                    <a:pt x="180" y="210"/>
                  </a:lnTo>
                  <a:lnTo>
                    <a:pt x="180" y="214"/>
                  </a:lnTo>
                  <a:lnTo>
                    <a:pt x="186" y="214"/>
                  </a:lnTo>
                  <a:lnTo>
                    <a:pt x="186" y="220"/>
                  </a:lnTo>
                  <a:lnTo>
                    <a:pt x="190" y="220"/>
                  </a:lnTo>
                  <a:lnTo>
                    <a:pt x="190" y="214"/>
                  </a:lnTo>
                  <a:lnTo>
                    <a:pt x="190" y="220"/>
                  </a:lnTo>
                  <a:lnTo>
                    <a:pt x="196" y="220"/>
                  </a:lnTo>
                  <a:lnTo>
                    <a:pt x="196" y="224"/>
                  </a:lnTo>
                  <a:lnTo>
                    <a:pt x="200" y="230"/>
                  </a:lnTo>
                  <a:lnTo>
                    <a:pt x="200" y="234"/>
                  </a:lnTo>
                  <a:lnTo>
                    <a:pt x="196" y="234"/>
                  </a:lnTo>
                  <a:lnTo>
                    <a:pt x="200" y="234"/>
                  </a:lnTo>
                  <a:lnTo>
                    <a:pt x="206" y="234"/>
                  </a:lnTo>
                  <a:lnTo>
                    <a:pt x="206" y="240"/>
                  </a:lnTo>
                  <a:lnTo>
                    <a:pt x="210" y="240"/>
                  </a:lnTo>
                  <a:lnTo>
                    <a:pt x="210" y="244"/>
                  </a:lnTo>
                  <a:lnTo>
                    <a:pt x="206" y="250"/>
                  </a:lnTo>
                  <a:lnTo>
                    <a:pt x="206" y="254"/>
                  </a:lnTo>
                  <a:lnTo>
                    <a:pt x="206" y="260"/>
                  </a:lnTo>
                  <a:lnTo>
                    <a:pt x="206" y="264"/>
                  </a:lnTo>
                  <a:lnTo>
                    <a:pt x="200" y="264"/>
                  </a:lnTo>
                  <a:lnTo>
                    <a:pt x="200" y="270"/>
                  </a:lnTo>
                  <a:lnTo>
                    <a:pt x="196" y="270"/>
                  </a:lnTo>
                  <a:lnTo>
                    <a:pt x="190" y="270"/>
                  </a:lnTo>
                  <a:lnTo>
                    <a:pt x="186" y="270"/>
                  </a:lnTo>
                  <a:lnTo>
                    <a:pt x="160" y="270"/>
                  </a:lnTo>
                  <a:lnTo>
                    <a:pt x="136" y="270"/>
                  </a:lnTo>
                  <a:lnTo>
                    <a:pt x="120" y="270"/>
                  </a:lnTo>
                  <a:lnTo>
                    <a:pt x="110" y="270"/>
                  </a:lnTo>
                  <a:lnTo>
                    <a:pt x="106" y="270"/>
                  </a:lnTo>
                  <a:lnTo>
                    <a:pt x="100" y="270"/>
                  </a:lnTo>
                  <a:lnTo>
                    <a:pt x="96" y="270"/>
                  </a:lnTo>
                  <a:lnTo>
                    <a:pt x="90" y="270"/>
                  </a:lnTo>
                  <a:lnTo>
                    <a:pt x="70" y="264"/>
                  </a:lnTo>
                  <a:lnTo>
                    <a:pt x="66" y="264"/>
                  </a:lnTo>
                  <a:lnTo>
                    <a:pt x="60" y="264"/>
                  </a:lnTo>
                  <a:lnTo>
                    <a:pt x="60" y="260"/>
                  </a:lnTo>
                  <a:lnTo>
                    <a:pt x="56" y="260"/>
                  </a:lnTo>
                  <a:lnTo>
                    <a:pt x="56" y="254"/>
                  </a:lnTo>
                  <a:lnTo>
                    <a:pt x="56" y="250"/>
                  </a:lnTo>
                  <a:lnTo>
                    <a:pt x="50" y="250"/>
                  </a:lnTo>
                  <a:lnTo>
                    <a:pt x="46" y="254"/>
                  </a:lnTo>
                  <a:lnTo>
                    <a:pt x="46" y="250"/>
                  </a:lnTo>
                  <a:lnTo>
                    <a:pt x="40" y="250"/>
                  </a:lnTo>
                  <a:lnTo>
                    <a:pt x="36" y="250"/>
                  </a:lnTo>
                  <a:lnTo>
                    <a:pt x="30" y="250"/>
                  </a:lnTo>
                  <a:lnTo>
                    <a:pt x="26" y="250"/>
                  </a:lnTo>
                  <a:lnTo>
                    <a:pt x="20" y="250"/>
                  </a:lnTo>
                  <a:lnTo>
                    <a:pt x="16" y="250"/>
                  </a:lnTo>
                  <a:lnTo>
                    <a:pt x="16" y="244"/>
                  </a:lnTo>
                  <a:lnTo>
                    <a:pt x="10" y="244"/>
                  </a:lnTo>
                  <a:lnTo>
                    <a:pt x="10" y="240"/>
                  </a:lnTo>
                  <a:lnTo>
                    <a:pt x="6" y="240"/>
                  </a:lnTo>
                  <a:lnTo>
                    <a:pt x="6" y="234"/>
                  </a:lnTo>
                  <a:lnTo>
                    <a:pt x="0" y="234"/>
                  </a:lnTo>
                  <a:lnTo>
                    <a:pt x="0" y="230"/>
                  </a:lnTo>
                  <a:lnTo>
                    <a:pt x="0" y="224"/>
                  </a:lnTo>
                  <a:close/>
                </a:path>
              </a:pathLst>
            </a:custGeom>
            <a:gradFill flip="none" rotWithShape="1">
              <a:gsLst>
                <a:gs pos="0">
                  <a:srgbClr val="F16051">
                    <a:shade val="30000"/>
                    <a:satMod val="115000"/>
                  </a:srgbClr>
                </a:gs>
                <a:gs pos="50000">
                  <a:srgbClr val="F16051">
                    <a:shade val="67500"/>
                    <a:satMod val="115000"/>
                  </a:srgbClr>
                </a:gs>
                <a:gs pos="100000">
                  <a:srgbClr val="F16051">
                    <a:shade val="100000"/>
                    <a:satMod val="115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8" name="Freeform 75">
              <a:extLst>
                <a:ext uri="{FF2B5EF4-FFF2-40B4-BE49-F238E27FC236}">
                  <a16:creationId xmlns:a16="http://schemas.microsoft.com/office/drawing/2014/main" id="{D4BE4941-5041-BB27-3713-CF8293DC52C4}"/>
                </a:ext>
              </a:extLst>
            </p:cNvPr>
            <p:cNvSpPr>
              <a:spLocks/>
            </p:cNvSpPr>
            <p:nvPr/>
          </p:nvSpPr>
          <p:spPr bwMode="auto">
            <a:xfrm>
              <a:off x="4616450" y="5305425"/>
              <a:ext cx="571500" cy="307975"/>
            </a:xfrm>
            <a:custGeom>
              <a:avLst/>
              <a:gdLst>
                <a:gd name="T0" fmla="*/ 31750 w 360"/>
                <a:gd name="T1" fmla="*/ 0 h 194"/>
                <a:gd name="T2" fmla="*/ 69850 w 360"/>
                <a:gd name="T3" fmla="*/ 0 h 194"/>
                <a:gd name="T4" fmla="*/ 117475 w 360"/>
                <a:gd name="T5" fmla="*/ 0 h 194"/>
                <a:gd name="T6" fmla="*/ 158750 w 360"/>
                <a:gd name="T7" fmla="*/ 0 h 194"/>
                <a:gd name="T8" fmla="*/ 206375 w 360"/>
                <a:gd name="T9" fmla="*/ 0 h 194"/>
                <a:gd name="T10" fmla="*/ 238125 w 360"/>
                <a:gd name="T11" fmla="*/ 22225 h 194"/>
                <a:gd name="T12" fmla="*/ 301625 w 360"/>
                <a:gd name="T13" fmla="*/ 22225 h 194"/>
                <a:gd name="T14" fmla="*/ 339725 w 360"/>
                <a:gd name="T15" fmla="*/ 22225 h 194"/>
                <a:gd name="T16" fmla="*/ 339725 w 360"/>
                <a:gd name="T17" fmla="*/ 47625 h 194"/>
                <a:gd name="T18" fmla="*/ 355600 w 360"/>
                <a:gd name="T19" fmla="*/ 53975 h 194"/>
                <a:gd name="T20" fmla="*/ 365125 w 360"/>
                <a:gd name="T21" fmla="*/ 69850 h 194"/>
                <a:gd name="T22" fmla="*/ 419100 w 360"/>
                <a:gd name="T23" fmla="*/ 69850 h 194"/>
                <a:gd name="T24" fmla="*/ 476250 w 360"/>
                <a:gd name="T25" fmla="*/ 69850 h 194"/>
                <a:gd name="T26" fmla="*/ 539750 w 360"/>
                <a:gd name="T27" fmla="*/ 69850 h 194"/>
                <a:gd name="T28" fmla="*/ 571500 w 360"/>
                <a:gd name="T29" fmla="*/ 133350 h 194"/>
                <a:gd name="T30" fmla="*/ 561975 w 360"/>
                <a:gd name="T31" fmla="*/ 187325 h 194"/>
                <a:gd name="T32" fmla="*/ 539750 w 360"/>
                <a:gd name="T33" fmla="*/ 174625 h 194"/>
                <a:gd name="T34" fmla="*/ 514350 w 360"/>
                <a:gd name="T35" fmla="*/ 174625 h 194"/>
                <a:gd name="T36" fmla="*/ 498475 w 360"/>
                <a:gd name="T37" fmla="*/ 180975 h 194"/>
                <a:gd name="T38" fmla="*/ 492125 w 360"/>
                <a:gd name="T39" fmla="*/ 250825 h 194"/>
                <a:gd name="T40" fmla="*/ 508000 w 360"/>
                <a:gd name="T41" fmla="*/ 266700 h 194"/>
                <a:gd name="T42" fmla="*/ 492125 w 360"/>
                <a:gd name="T43" fmla="*/ 307975 h 194"/>
                <a:gd name="T44" fmla="*/ 434975 w 360"/>
                <a:gd name="T45" fmla="*/ 307975 h 194"/>
                <a:gd name="T46" fmla="*/ 381000 w 360"/>
                <a:gd name="T47" fmla="*/ 307975 h 194"/>
                <a:gd name="T48" fmla="*/ 323850 w 360"/>
                <a:gd name="T49" fmla="*/ 307975 h 194"/>
                <a:gd name="T50" fmla="*/ 260350 w 360"/>
                <a:gd name="T51" fmla="*/ 307975 h 194"/>
                <a:gd name="T52" fmla="*/ 228600 w 360"/>
                <a:gd name="T53" fmla="*/ 307975 h 194"/>
                <a:gd name="T54" fmla="*/ 117475 w 360"/>
                <a:gd name="T55" fmla="*/ 307975 h 194"/>
                <a:gd name="T56" fmla="*/ 101600 w 360"/>
                <a:gd name="T57" fmla="*/ 298450 h 194"/>
                <a:gd name="T58" fmla="*/ 95250 w 360"/>
                <a:gd name="T59" fmla="*/ 282575 h 194"/>
                <a:gd name="T60" fmla="*/ 101600 w 360"/>
                <a:gd name="T61" fmla="*/ 266700 h 194"/>
                <a:gd name="T62" fmla="*/ 95250 w 360"/>
                <a:gd name="T63" fmla="*/ 250825 h 194"/>
                <a:gd name="T64" fmla="*/ 101600 w 360"/>
                <a:gd name="T65" fmla="*/ 234950 h 194"/>
                <a:gd name="T66" fmla="*/ 111125 w 360"/>
                <a:gd name="T67" fmla="*/ 219075 h 194"/>
                <a:gd name="T68" fmla="*/ 111125 w 360"/>
                <a:gd name="T69" fmla="*/ 196850 h 194"/>
                <a:gd name="T70" fmla="*/ 101600 w 360"/>
                <a:gd name="T71" fmla="*/ 180975 h 194"/>
                <a:gd name="T72" fmla="*/ 95250 w 360"/>
                <a:gd name="T73" fmla="*/ 158750 h 194"/>
                <a:gd name="T74" fmla="*/ 79375 w 360"/>
                <a:gd name="T75" fmla="*/ 111125 h 194"/>
                <a:gd name="T76" fmla="*/ 69850 w 360"/>
                <a:gd name="T77" fmla="*/ 95250 h 194"/>
                <a:gd name="T78" fmla="*/ 53975 w 360"/>
                <a:gd name="T79" fmla="*/ 85725 h 194"/>
                <a:gd name="T80" fmla="*/ 38100 w 360"/>
                <a:gd name="T81" fmla="*/ 79375 h 194"/>
                <a:gd name="T82" fmla="*/ 31750 w 360"/>
                <a:gd name="T83" fmla="*/ 63500 h 194"/>
                <a:gd name="T84" fmla="*/ 22225 w 360"/>
                <a:gd name="T85" fmla="*/ 47625 h 194"/>
                <a:gd name="T86" fmla="*/ 15875 w 360"/>
                <a:gd name="T87" fmla="*/ 31750 h 194"/>
                <a:gd name="T88" fmla="*/ 0 w 360"/>
                <a:gd name="T89" fmla="*/ 15875 h 1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60"/>
                <a:gd name="T136" fmla="*/ 0 h 194"/>
                <a:gd name="T137" fmla="*/ 360 w 360"/>
                <a:gd name="T138" fmla="*/ 194 h 19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60" h="194">
                  <a:moveTo>
                    <a:pt x="0" y="0"/>
                  </a:moveTo>
                  <a:lnTo>
                    <a:pt x="10" y="0"/>
                  </a:lnTo>
                  <a:lnTo>
                    <a:pt x="20" y="0"/>
                  </a:lnTo>
                  <a:lnTo>
                    <a:pt x="30" y="0"/>
                  </a:lnTo>
                  <a:lnTo>
                    <a:pt x="34" y="0"/>
                  </a:lnTo>
                  <a:lnTo>
                    <a:pt x="44" y="0"/>
                  </a:lnTo>
                  <a:lnTo>
                    <a:pt x="50" y="0"/>
                  </a:lnTo>
                  <a:lnTo>
                    <a:pt x="54" y="0"/>
                  </a:lnTo>
                  <a:lnTo>
                    <a:pt x="74" y="0"/>
                  </a:lnTo>
                  <a:lnTo>
                    <a:pt x="80" y="0"/>
                  </a:lnTo>
                  <a:lnTo>
                    <a:pt x="90" y="0"/>
                  </a:lnTo>
                  <a:lnTo>
                    <a:pt x="100" y="0"/>
                  </a:lnTo>
                  <a:lnTo>
                    <a:pt x="110" y="0"/>
                  </a:lnTo>
                  <a:lnTo>
                    <a:pt x="120" y="0"/>
                  </a:lnTo>
                  <a:lnTo>
                    <a:pt x="130" y="0"/>
                  </a:lnTo>
                  <a:lnTo>
                    <a:pt x="130" y="14"/>
                  </a:lnTo>
                  <a:lnTo>
                    <a:pt x="144" y="14"/>
                  </a:lnTo>
                  <a:lnTo>
                    <a:pt x="150" y="14"/>
                  </a:lnTo>
                  <a:lnTo>
                    <a:pt x="164" y="14"/>
                  </a:lnTo>
                  <a:lnTo>
                    <a:pt x="174" y="14"/>
                  </a:lnTo>
                  <a:lnTo>
                    <a:pt x="190" y="14"/>
                  </a:lnTo>
                  <a:lnTo>
                    <a:pt x="194" y="14"/>
                  </a:lnTo>
                  <a:lnTo>
                    <a:pt x="210" y="14"/>
                  </a:lnTo>
                  <a:lnTo>
                    <a:pt x="214" y="14"/>
                  </a:lnTo>
                  <a:lnTo>
                    <a:pt x="214" y="20"/>
                  </a:lnTo>
                  <a:lnTo>
                    <a:pt x="214" y="24"/>
                  </a:lnTo>
                  <a:lnTo>
                    <a:pt x="214" y="30"/>
                  </a:lnTo>
                  <a:lnTo>
                    <a:pt x="220" y="30"/>
                  </a:lnTo>
                  <a:lnTo>
                    <a:pt x="220" y="34"/>
                  </a:lnTo>
                  <a:lnTo>
                    <a:pt x="224" y="34"/>
                  </a:lnTo>
                  <a:lnTo>
                    <a:pt x="224" y="40"/>
                  </a:lnTo>
                  <a:lnTo>
                    <a:pt x="224" y="44"/>
                  </a:lnTo>
                  <a:lnTo>
                    <a:pt x="230" y="44"/>
                  </a:lnTo>
                  <a:lnTo>
                    <a:pt x="240" y="44"/>
                  </a:lnTo>
                  <a:lnTo>
                    <a:pt x="250" y="44"/>
                  </a:lnTo>
                  <a:lnTo>
                    <a:pt x="264" y="44"/>
                  </a:lnTo>
                  <a:lnTo>
                    <a:pt x="274" y="44"/>
                  </a:lnTo>
                  <a:lnTo>
                    <a:pt x="284" y="44"/>
                  </a:lnTo>
                  <a:lnTo>
                    <a:pt x="300" y="44"/>
                  </a:lnTo>
                  <a:lnTo>
                    <a:pt x="310" y="44"/>
                  </a:lnTo>
                  <a:lnTo>
                    <a:pt x="324" y="44"/>
                  </a:lnTo>
                  <a:lnTo>
                    <a:pt x="340" y="44"/>
                  </a:lnTo>
                  <a:lnTo>
                    <a:pt x="360" y="44"/>
                  </a:lnTo>
                  <a:lnTo>
                    <a:pt x="360" y="74"/>
                  </a:lnTo>
                  <a:lnTo>
                    <a:pt x="360" y="84"/>
                  </a:lnTo>
                  <a:lnTo>
                    <a:pt x="360" y="100"/>
                  </a:lnTo>
                  <a:lnTo>
                    <a:pt x="360" y="118"/>
                  </a:lnTo>
                  <a:lnTo>
                    <a:pt x="354" y="118"/>
                  </a:lnTo>
                  <a:lnTo>
                    <a:pt x="350" y="114"/>
                  </a:lnTo>
                  <a:lnTo>
                    <a:pt x="344" y="110"/>
                  </a:lnTo>
                  <a:lnTo>
                    <a:pt x="340" y="110"/>
                  </a:lnTo>
                  <a:lnTo>
                    <a:pt x="334" y="110"/>
                  </a:lnTo>
                  <a:lnTo>
                    <a:pt x="330" y="110"/>
                  </a:lnTo>
                  <a:lnTo>
                    <a:pt x="324" y="110"/>
                  </a:lnTo>
                  <a:lnTo>
                    <a:pt x="320" y="110"/>
                  </a:lnTo>
                  <a:lnTo>
                    <a:pt x="320" y="114"/>
                  </a:lnTo>
                  <a:lnTo>
                    <a:pt x="314" y="114"/>
                  </a:lnTo>
                  <a:lnTo>
                    <a:pt x="310" y="114"/>
                  </a:lnTo>
                  <a:lnTo>
                    <a:pt x="310" y="138"/>
                  </a:lnTo>
                  <a:lnTo>
                    <a:pt x="310" y="158"/>
                  </a:lnTo>
                  <a:lnTo>
                    <a:pt x="314" y="158"/>
                  </a:lnTo>
                  <a:lnTo>
                    <a:pt x="320" y="158"/>
                  </a:lnTo>
                  <a:lnTo>
                    <a:pt x="320" y="168"/>
                  </a:lnTo>
                  <a:lnTo>
                    <a:pt x="324" y="178"/>
                  </a:lnTo>
                  <a:lnTo>
                    <a:pt x="330" y="194"/>
                  </a:lnTo>
                  <a:lnTo>
                    <a:pt x="310" y="194"/>
                  </a:lnTo>
                  <a:lnTo>
                    <a:pt x="304" y="194"/>
                  </a:lnTo>
                  <a:lnTo>
                    <a:pt x="284" y="194"/>
                  </a:lnTo>
                  <a:lnTo>
                    <a:pt x="274" y="194"/>
                  </a:lnTo>
                  <a:lnTo>
                    <a:pt x="270" y="194"/>
                  </a:lnTo>
                  <a:lnTo>
                    <a:pt x="250" y="194"/>
                  </a:lnTo>
                  <a:lnTo>
                    <a:pt x="240" y="194"/>
                  </a:lnTo>
                  <a:lnTo>
                    <a:pt x="224" y="194"/>
                  </a:lnTo>
                  <a:lnTo>
                    <a:pt x="210" y="194"/>
                  </a:lnTo>
                  <a:lnTo>
                    <a:pt x="204" y="194"/>
                  </a:lnTo>
                  <a:lnTo>
                    <a:pt x="190" y="194"/>
                  </a:lnTo>
                  <a:lnTo>
                    <a:pt x="170" y="194"/>
                  </a:lnTo>
                  <a:lnTo>
                    <a:pt x="164" y="194"/>
                  </a:lnTo>
                  <a:lnTo>
                    <a:pt x="160" y="194"/>
                  </a:lnTo>
                  <a:lnTo>
                    <a:pt x="150" y="194"/>
                  </a:lnTo>
                  <a:lnTo>
                    <a:pt x="144" y="194"/>
                  </a:lnTo>
                  <a:lnTo>
                    <a:pt x="120" y="194"/>
                  </a:lnTo>
                  <a:lnTo>
                    <a:pt x="100" y="194"/>
                  </a:lnTo>
                  <a:lnTo>
                    <a:pt x="74" y="194"/>
                  </a:lnTo>
                  <a:lnTo>
                    <a:pt x="70" y="194"/>
                  </a:lnTo>
                  <a:lnTo>
                    <a:pt x="64" y="194"/>
                  </a:lnTo>
                  <a:lnTo>
                    <a:pt x="64" y="188"/>
                  </a:lnTo>
                  <a:lnTo>
                    <a:pt x="64" y="184"/>
                  </a:lnTo>
                  <a:lnTo>
                    <a:pt x="64" y="178"/>
                  </a:lnTo>
                  <a:lnTo>
                    <a:pt x="60" y="178"/>
                  </a:lnTo>
                  <a:lnTo>
                    <a:pt x="60" y="174"/>
                  </a:lnTo>
                  <a:lnTo>
                    <a:pt x="60" y="168"/>
                  </a:lnTo>
                  <a:lnTo>
                    <a:pt x="64" y="168"/>
                  </a:lnTo>
                  <a:lnTo>
                    <a:pt x="64" y="164"/>
                  </a:lnTo>
                  <a:lnTo>
                    <a:pt x="64" y="158"/>
                  </a:lnTo>
                  <a:lnTo>
                    <a:pt x="60" y="158"/>
                  </a:lnTo>
                  <a:lnTo>
                    <a:pt x="60" y="154"/>
                  </a:lnTo>
                  <a:lnTo>
                    <a:pt x="64" y="154"/>
                  </a:lnTo>
                  <a:lnTo>
                    <a:pt x="64" y="148"/>
                  </a:lnTo>
                  <a:lnTo>
                    <a:pt x="64" y="144"/>
                  </a:lnTo>
                  <a:lnTo>
                    <a:pt x="70" y="144"/>
                  </a:lnTo>
                  <a:lnTo>
                    <a:pt x="70" y="138"/>
                  </a:lnTo>
                  <a:lnTo>
                    <a:pt x="70" y="134"/>
                  </a:lnTo>
                  <a:lnTo>
                    <a:pt x="70" y="128"/>
                  </a:lnTo>
                  <a:lnTo>
                    <a:pt x="70" y="124"/>
                  </a:lnTo>
                  <a:lnTo>
                    <a:pt x="74" y="118"/>
                  </a:lnTo>
                  <a:lnTo>
                    <a:pt x="70" y="114"/>
                  </a:lnTo>
                  <a:lnTo>
                    <a:pt x="64" y="114"/>
                  </a:lnTo>
                  <a:lnTo>
                    <a:pt x="64" y="104"/>
                  </a:lnTo>
                  <a:lnTo>
                    <a:pt x="64" y="100"/>
                  </a:lnTo>
                  <a:lnTo>
                    <a:pt x="60" y="100"/>
                  </a:lnTo>
                  <a:lnTo>
                    <a:pt x="54" y="90"/>
                  </a:lnTo>
                  <a:lnTo>
                    <a:pt x="54" y="80"/>
                  </a:lnTo>
                  <a:lnTo>
                    <a:pt x="50" y="70"/>
                  </a:lnTo>
                  <a:lnTo>
                    <a:pt x="50" y="64"/>
                  </a:lnTo>
                  <a:lnTo>
                    <a:pt x="44" y="64"/>
                  </a:lnTo>
                  <a:lnTo>
                    <a:pt x="44" y="60"/>
                  </a:lnTo>
                  <a:lnTo>
                    <a:pt x="40" y="60"/>
                  </a:lnTo>
                  <a:lnTo>
                    <a:pt x="34" y="60"/>
                  </a:lnTo>
                  <a:lnTo>
                    <a:pt x="34" y="54"/>
                  </a:lnTo>
                  <a:lnTo>
                    <a:pt x="30" y="54"/>
                  </a:lnTo>
                  <a:lnTo>
                    <a:pt x="24" y="54"/>
                  </a:lnTo>
                  <a:lnTo>
                    <a:pt x="24" y="50"/>
                  </a:lnTo>
                  <a:lnTo>
                    <a:pt x="24" y="44"/>
                  </a:lnTo>
                  <a:lnTo>
                    <a:pt x="20" y="44"/>
                  </a:lnTo>
                  <a:lnTo>
                    <a:pt x="20" y="40"/>
                  </a:lnTo>
                  <a:lnTo>
                    <a:pt x="20" y="34"/>
                  </a:lnTo>
                  <a:lnTo>
                    <a:pt x="14" y="34"/>
                  </a:lnTo>
                  <a:lnTo>
                    <a:pt x="14" y="30"/>
                  </a:lnTo>
                  <a:lnTo>
                    <a:pt x="14" y="24"/>
                  </a:lnTo>
                  <a:lnTo>
                    <a:pt x="14" y="20"/>
                  </a:lnTo>
                  <a:lnTo>
                    <a:pt x="10" y="20"/>
                  </a:lnTo>
                  <a:lnTo>
                    <a:pt x="4" y="20"/>
                  </a:lnTo>
                  <a:lnTo>
                    <a:pt x="0" y="14"/>
                  </a:lnTo>
                  <a:lnTo>
                    <a:pt x="0" y="10"/>
                  </a:lnTo>
                  <a:lnTo>
                    <a:pt x="0" y="4"/>
                  </a:lnTo>
                  <a:lnTo>
                    <a:pt x="0" y="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9" name="Freeform 49">
              <a:extLst>
                <a:ext uri="{FF2B5EF4-FFF2-40B4-BE49-F238E27FC236}">
                  <a16:creationId xmlns:a16="http://schemas.microsoft.com/office/drawing/2014/main" id="{484917FF-9997-980B-1602-CAC5D0471E4C}"/>
                </a:ext>
              </a:extLst>
            </p:cNvPr>
            <p:cNvSpPr>
              <a:spLocks/>
            </p:cNvSpPr>
            <p:nvPr/>
          </p:nvSpPr>
          <p:spPr bwMode="auto">
            <a:xfrm>
              <a:off x="4543425" y="5613400"/>
              <a:ext cx="263525" cy="444500"/>
            </a:xfrm>
            <a:custGeom>
              <a:avLst/>
              <a:gdLst>
                <a:gd name="T0" fmla="*/ 41275 w 166"/>
                <a:gd name="T1" fmla="*/ 158750 h 280"/>
                <a:gd name="T2" fmla="*/ 41275 w 166"/>
                <a:gd name="T3" fmla="*/ 111125 h 280"/>
                <a:gd name="T4" fmla="*/ 41275 w 166"/>
                <a:gd name="T5" fmla="*/ 79375 h 280"/>
                <a:gd name="T6" fmla="*/ 104775 w 166"/>
                <a:gd name="T7" fmla="*/ 47625 h 280"/>
                <a:gd name="T8" fmla="*/ 142875 w 166"/>
                <a:gd name="T9" fmla="*/ 47625 h 280"/>
                <a:gd name="T10" fmla="*/ 184150 w 166"/>
                <a:gd name="T11" fmla="*/ 47625 h 280"/>
                <a:gd name="T12" fmla="*/ 184150 w 166"/>
                <a:gd name="T13" fmla="*/ 31750 h 280"/>
                <a:gd name="T14" fmla="*/ 184150 w 166"/>
                <a:gd name="T15" fmla="*/ 15875 h 280"/>
                <a:gd name="T16" fmla="*/ 184150 w 166"/>
                <a:gd name="T17" fmla="*/ 15875 h 280"/>
                <a:gd name="T18" fmla="*/ 174625 w 166"/>
                <a:gd name="T19" fmla="*/ 6350 h 280"/>
                <a:gd name="T20" fmla="*/ 184150 w 166"/>
                <a:gd name="T21" fmla="*/ 0 h 280"/>
                <a:gd name="T22" fmla="*/ 231775 w 166"/>
                <a:gd name="T23" fmla="*/ 0 h 280"/>
                <a:gd name="T24" fmla="*/ 263525 w 166"/>
                <a:gd name="T25" fmla="*/ 47625 h 280"/>
                <a:gd name="T26" fmla="*/ 263525 w 166"/>
                <a:gd name="T27" fmla="*/ 111125 h 280"/>
                <a:gd name="T28" fmla="*/ 263525 w 166"/>
                <a:gd name="T29" fmla="*/ 158750 h 280"/>
                <a:gd name="T30" fmla="*/ 263525 w 166"/>
                <a:gd name="T31" fmla="*/ 212725 h 280"/>
                <a:gd name="T32" fmla="*/ 263525 w 166"/>
                <a:gd name="T33" fmla="*/ 254000 h 280"/>
                <a:gd name="T34" fmla="*/ 263525 w 166"/>
                <a:gd name="T35" fmla="*/ 292100 h 280"/>
                <a:gd name="T36" fmla="*/ 263525 w 166"/>
                <a:gd name="T37" fmla="*/ 333375 h 280"/>
                <a:gd name="T38" fmla="*/ 263525 w 166"/>
                <a:gd name="T39" fmla="*/ 349250 h 280"/>
                <a:gd name="T40" fmla="*/ 263525 w 166"/>
                <a:gd name="T41" fmla="*/ 419100 h 280"/>
                <a:gd name="T42" fmla="*/ 254000 w 166"/>
                <a:gd name="T43" fmla="*/ 412750 h 280"/>
                <a:gd name="T44" fmla="*/ 247650 w 166"/>
                <a:gd name="T45" fmla="*/ 419100 h 280"/>
                <a:gd name="T46" fmla="*/ 238125 w 166"/>
                <a:gd name="T47" fmla="*/ 428625 h 280"/>
                <a:gd name="T48" fmla="*/ 222250 w 166"/>
                <a:gd name="T49" fmla="*/ 428625 h 280"/>
                <a:gd name="T50" fmla="*/ 215900 w 166"/>
                <a:gd name="T51" fmla="*/ 444500 h 280"/>
                <a:gd name="T52" fmla="*/ 200025 w 166"/>
                <a:gd name="T53" fmla="*/ 434975 h 280"/>
                <a:gd name="T54" fmla="*/ 200025 w 166"/>
                <a:gd name="T55" fmla="*/ 419100 h 280"/>
                <a:gd name="T56" fmla="*/ 200025 w 166"/>
                <a:gd name="T57" fmla="*/ 403225 h 280"/>
                <a:gd name="T58" fmla="*/ 200025 w 166"/>
                <a:gd name="T59" fmla="*/ 396875 h 280"/>
                <a:gd name="T60" fmla="*/ 206375 w 166"/>
                <a:gd name="T61" fmla="*/ 387350 h 280"/>
                <a:gd name="T62" fmla="*/ 200025 w 166"/>
                <a:gd name="T63" fmla="*/ 381000 h 280"/>
                <a:gd name="T64" fmla="*/ 206375 w 166"/>
                <a:gd name="T65" fmla="*/ 371475 h 280"/>
                <a:gd name="T66" fmla="*/ 200025 w 166"/>
                <a:gd name="T67" fmla="*/ 365125 h 280"/>
                <a:gd name="T68" fmla="*/ 200025 w 166"/>
                <a:gd name="T69" fmla="*/ 355600 h 280"/>
                <a:gd name="T70" fmla="*/ 184150 w 166"/>
                <a:gd name="T71" fmla="*/ 355600 h 280"/>
                <a:gd name="T72" fmla="*/ 184150 w 166"/>
                <a:gd name="T73" fmla="*/ 349250 h 280"/>
                <a:gd name="T74" fmla="*/ 184150 w 166"/>
                <a:gd name="T75" fmla="*/ 333375 h 280"/>
                <a:gd name="T76" fmla="*/ 174625 w 166"/>
                <a:gd name="T77" fmla="*/ 323850 h 280"/>
                <a:gd name="T78" fmla="*/ 174625 w 166"/>
                <a:gd name="T79" fmla="*/ 317500 h 280"/>
                <a:gd name="T80" fmla="*/ 73025 w 166"/>
                <a:gd name="T81" fmla="*/ 307975 h 280"/>
                <a:gd name="T82" fmla="*/ 25400 w 166"/>
                <a:gd name="T83" fmla="*/ 307975 h 280"/>
                <a:gd name="T84" fmla="*/ 25400 w 166"/>
                <a:gd name="T85" fmla="*/ 260350 h 280"/>
                <a:gd name="T86" fmla="*/ 15875 w 166"/>
                <a:gd name="T87" fmla="*/ 244475 h 280"/>
                <a:gd name="T88" fmla="*/ 0 w 166"/>
                <a:gd name="T89" fmla="*/ 212725 h 280"/>
                <a:gd name="T90" fmla="*/ 0 w 166"/>
                <a:gd name="T91" fmla="*/ 174625 h 280"/>
                <a:gd name="T92" fmla="*/ 9525 w 166"/>
                <a:gd name="T93" fmla="*/ 158750 h 2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6"/>
                <a:gd name="T142" fmla="*/ 0 h 280"/>
                <a:gd name="T143" fmla="*/ 166 w 166"/>
                <a:gd name="T144" fmla="*/ 280 h 2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6" h="280">
                  <a:moveTo>
                    <a:pt x="6" y="100"/>
                  </a:moveTo>
                  <a:lnTo>
                    <a:pt x="26" y="100"/>
                  </a:lnTo>
                  <a:lnTo>
                    <a:pt x="26" y="80"/>
                  </a:lnTo>
                  <a:lnTo>
                    <a:pt x="26" y="70"/>
                  </a:lnTo>
                  <a:lnTo>
                    <a:pt x="26" y="54"/>
                  </a:lnTo>
                  <a:lnTo>
                    <a:pt x="26" y="50"/>
                  </a:lnTo>
                  <a:lnTo>
                    <a:pt x="26" y="30"/>
                  </a:lnTo>
                  <a:lnTo>
                    <a:pt x="66" y="30"/>
                  </a:lnTo>
                  <a:lnTo>
                    <a:pt x="76" y="30"/>
                  </a:lnTo>
                  <a:lnTo>
                    <a:pt x="90" y="30"/>
                  </a:lnTo>
                  <a:lnTo>
                    <a:pt x="106" y="30"/>
                  </a:lnTo>
                  <a:lnTo>
                    <a:pt x="116" y="30"/>
                  </a:lnTo>
                  <a:lnTo>
                    <a:pt x="116" y="24"/>
                  </a:lnTo>
                  <a:lnTo>
                    <a:pt x="116" y="20"/>
                  </a:lnTo>
                  <a:lnTo>
                    <a:pt x="116" y="14"/>
                  </a:lnTo>
                  <a:lnTo>
                    <a:pt x="116" y="10"/>
                  </a:lnTo>
                  <a:lnTo>
                    <a:pt x="110" y="10"/>
                  </a:lnTo>
                  <a:lnTo>
                    <a:pt x="116" y="10"/>
                  </a:lnTo>
                  <a:lnTo>
                    <a:pt x="110" y="10"/>
                  </a:lnTo>
                  <a:lnTo>
                    <a:pt x="110" y="4"/>
                  </a:lnTo>
                  <a:lnTo>
                    <a:pt x="110" y="0"/>
                  </a:lnTo>
                  <a:lnTo>
                    <a:pt x="116" y="0"/>
                  </a:lnTo>
                  <a:lnTo>
                    <a:pt x="120" y="0"/>
                  </a:lnTo>
                  <a:lnTo>
                    <a:pt x="146" y="0"/>
                  </a:lnTo>
                  <a:lnTo>
                    <a:pt x="166" y="0"/>
                  </a:lnTo>
                  <a:lnTo>
                    <a:pt x="166" y="30"/>
                  </a:lnTo>
                  <a:lnTo>
                    <a:pt x="166" y="50"/>
                  </a:lnTo>
                  <a:lnTo>
                    <a:pt x="166" y="70"/>
                  </a:lnTo>
                  <a:lnTo>
                    <a:pt x="166" y="80"/>
                  </a:lnTo>
                  <a:lnTo>
                    <a:pt x="166" y="100"/>
                  </a:lnTo>
                  <a:lnTo>
                    <a:pt x="166" y="130"/>
                  </a:lnTo>
                  <a:lnTo>
                    <a:pt x="166" y="134"/>
                  </a:lnTo>
                  <a:lnTo>
                    <a:pt x="166" y="154"/>
                  </a:lnTo>
                  <a:lnTo>
                    <a:pt x="166" y="160"/>
                  </a:lnTo>
                  <a:lnTo>
                    <a:pt x="166" y="174"/>
                  </a:lnTo>
                  <a:lnTo>
                    <a:pt x="166" y="184"/>
                  </a:lnTo>
                  <a:lnTo>
                    <a:pt x="166" y="204"/>
                  </a:lnTo>
                  <a:lnTo>
                    <a:pt x="166" y="210"/>
                  </a:lnTo>
                  <a:lnTo>
                    <a:pt x="166" y="214"/>
                  </a:lnTo>
                  <a:lnTo>
                    <a:pt x="166" y="220"/>
                  </a:lnTo>
                  <a:lnTo>
                    <a:pt x="166" y="224"/>
                  </a:lnTo>
                  <a:lnTo>
                    <a:pt x="166" y="264"/>
                  </a:lnTo>
                  <a:lnTo>
                    <a:pt x="166" y="260"/>
                  </a:lnTo>
                  <a:lnTo>
                    <a:pt x="160" y="260"/>
                  </a:lnTo>
                  <a:lnTo>
                    <a:pt x="156" y="260"/>
                  </a:lnTo>
                  <a:lnTo>
                    <a:pt x="156" y="264"/>
                  </a:lnTo>
                  <a:lnTo>
                    <a:pt x="150" y="264"/>
                  </a:lnTo>
                  <a:lnTo>
                    <a:pt x="150" y="270"/>
                  </a:lnTo>
                  <a:lnTo>
                    <a:pt x="146" y="270"/>
                  </a:lnTo>
                  <a:lnTo>
                    <a:pt x="140" y="270"/>
                  </a:lnTo>
                  <a:lnTo>
                    <a:pt x="136" y="274"/>
                  </a:lnTo>
                  <a:lnTo>
                    <a:pt x="136" y="280"/>
                  </a:lnTo>
                  <a:lnTo>
                    <a:pt x="126" y="280"/>
                  </a:lnTo>
                  <a:lnTo>
                    <a:pt x="126" y="274"/>
                  </a:lnTo>
                  <a:lnTo>
                    <a:pt x="126" y="270"/>
                  </a:lnTo>
                  <a:lnTo>
                    <a:pt x="126" y="264"/>
                  </a:lnTo>
                  <a:lnTo>
                    <a:pt x="126" y="260"/>
                  </a:lnTo>
                  <a:lnTo>
                    <a:pt x="126" y="254"/>
                  </a:lnTo>
                  <a:lnTo>
                    <a:pt x="130" y="254"/>
                  </a:lnTo>
                  <a:lnTo>
                    <a:pt x="126" y="250"/>
                  </a:lnTo>
                  <a:lnTo>
                    <a:pt x="126" y="244"/>
                  </a:lnTo>
                  <a:lnTo>
                    <a:pt x="130" y="244"/>
                  </a:lnTo>
                  <a:lnTo>
                    <a:pt x="130" y="240"/>
                  </a:lnTo>
                  <a:lnTo>
                    <a:pt x="126" y="240"/>
                  </a:lnTo>
                  <a:lnTo>
                    <a:pt x="130" y="240"/>
                  </a:lnTo>
                  <a:lnTo>
                    <a:pt x="130" y="234"/>
                  </a:lnTo>
                  <a:lnTo>
                    <a:pt x="126" y="234"/>
                  </a:lnTo>
                  <a:lnTo>
                    <a:pt x="126" y="230"/>
                  </a:lnTo>
                  <a:lnTo>
                    <a:pt x="120" y="230"/>
                  </a:lnTo>
                  <a:lnTo>
                    <a:pt x="126" y="224"/>
                  </a:lnTo>
                  <a:lnTo>
                    <a:pt x="120" y="224"/>
                  </a:lnTo>
                  <a:lnTo>
                    <a:pt x="116" y="224"/>
                  </a:lnTo>
                  <a:lnTo>
                    <a:pt x="120" y="220"/>
                  </a:lnTo>
                  <a:lnTo>
                    <a:pt x="116" y="220"/>
                  </a:lnTo>
                  <a:lnTo>
                    <a:pt x="116" y="214"/>
                  </a:lnTo>
                  <a:lnTo>
                    <a:pt x="116" y="210"/>
                  </a:lnTo>
                  <a:lnTo>
                    <a:pt x="116" y="204"/>
                  </a:lnTo>
                  <a:lnTo>
                    <a:pt x="110" y="204"/>
                  </a:lnTo>
                  <a:lnTo>
                    <a:pt x="116" y="200"/>
                  </a:lnTo>
                  <a:lnTo>
                    <a:pt x="110" y="200"/>
                  </a:lnTo>
                  <a:lnTo>
                    <a:pt x="116" y="200"/>
                  </a:lnTo>
                  <a:lnTo>
                    <a:pt x="46" y="194"/>
                  </a:lnTo>
                  <a:lnTo>
                    <a:pt x="26" y="194"/>
                  </a:lnTo>
                  <a:lnTo>
                    <a:pt x="16" y="194"/>
                  </a:lnTo>
                  <a:lnTo>
                    <a:pt x="16" y="190"/>
                  </a:lnTo>
                  <a:lnTo>
                    <a:pt x="16" y="164"/>
                  </a:lnTo>
                  <a:lnTo>
                    <a:pt x="16" y="154"/>
                  </a:lnTo>
                  <a:lnTo>
                    <a:pt x="10" y="154"/>
                  </a:lnTo>
                  <a:lnTo>
                    <a:pt x="10" y="134"/>
                  </a:lnTo>
                  <a:lnTo>
                    <a:pt x="0" y="134"/>
                  </a:lnTo>
                  <a:lnTo>
                    <a:pt x="6" y="120"/>
                  </a:lnTo>
                  <a:lnTo>
                    <a:pt x="0" y="110"/>
                  </a:lnTo>
                  <a:lnTo>
                    <a:pt x="6" y="104"/>
                  </a:lnTo>
                  <a:lnTo>
                    <a:pt x="6" y="10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80" name="Rectangle 372">
              <a:extLst>
                <a:ext uri="{FF2B5EF4-FFF2-40B4-BE49-F238E27FC236}">
                  <a16:creationId xmlns:a16="http://schemas.microsoft.com/office/drawing/2014/main" id="{F483BAC7-23C6-BEAA-1F8C-146D34BBDB60}"/>
                </a:ext>
              </a:extLst>
            </p:cNvPr>
            <p:cNvSpPr>
              <a:spLocks noChangeArrowheads="1"/>
            </p:cNvSpPr>
            <p:nvPr/>
          </p:nvSpPr>
          <p:spPr bwMode="auto">
            <a:xfrm>
              <a:off x="2270125" y="1514475"/>
              <a:ext cx="2254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Floyd</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1" name="Rectangle 373">
              <a:extLst>
                <a:ext uri="{FF2B5EF4-FFF2-40B4-BE49-F238E27FC236}">
                  <a16:creationId xmlns:a16="http://schemas.microsoft.com/office/drawing/2014/main" id="{8CE1A47A-4DE9-5E9B-DDF3-505D95400174}"/>
                </a:ext>
              </a:extLst>
            </p:cNvPr>
            <p:cNvSpPr>
              <a:spLocks noChangeArrowheads="1"/>
            </p:cNvSpPr>
            <p:nvPr/>
          </p:nvSpPr>
          <p:spPr bwMode="auto">
            <a:xfrm>
              <a:off x="2565400" y="1987550"/>
              <a:ext cx="3397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Paulding</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2" name="Rectangle 374">
              <a:extLst>
                <a:ext uri="{FF2B5EF4-FFF2-40B4-BE49-F238E27FC236}">
                  <a16:creationId xmlns:a16="http://schemas.microsoft.com/office/drawing/2014/main" id="{9D312FB0-657E-F7E3-DC70-C11FA2DCB07A}"/>
                </a:ext>
              </a:extLst>
            </p:cNvPr>
            <p:cNvSpPr>
              <a:spLocks noChangeArrowheads="1"/>
            </p:cNvSpPr>
            <p:nvPr/>
          </p:nvSpPr>
          <p:spPr bwMode="auto">
            <a:xfrm>
              <a:off x="2968625" y="1924050"/>
              <a:ext cx="2190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Cobb</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3" name="Rectangle 375">
              <a:extLst>
                <a:ext uri="{FF2B5EF4-FFF2-40B4-BE49-F238E27FC236}">
                  <a16:creationId xmlns:a16="http://schemas.microsoft.com/office/drawing/2014/main" id="{93E7B0E4-EDAB-86D2-A6FC-68C733C8860C}"/>
                </a:ext>
              </a:extLst>
            </p:cNvPr>
            <p:cNvSpPr>
              <a:spLocks noChangeArrowheads="1"/>
            </p:cNvSpPr>
            <p:nvPr/>
          </p:nvSpPr>
          <p:spPr bwMode="auto">
            <a:xfrm>
              <a:off x="2695575" y="2206625"/>
              <a:ext cx="3175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Douglas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4" name="Rectangle 376">
              <a:extLst>
                <a:ext uri="{FF2B5EF4-FFF2-40B4-BE49-F238E27FC236}">
                  <a16:creationId xmlns:a16="http://schemas.microsoft.com/office/drawing/2014/main" id="{4A6CC0CA-4F34-D543-D31B-9C7524ACD45E}"/>
                </a:ext>
              </a:extLst>
            </p:cNvPr>
            <p:cNvSpPr>
              <a:spLocks noChangeArrowheads="1"/>
            </p:cNvSpPr>
            <p:nvPr/>
          </p:nvSpPr>
          <p:spPr bwMode="auto">
            <a:xfrm>
              <a:off x="4489450" y="2035175"/>
              <a:ext cx="4191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Oglethorpe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5" name="Rectangle 377">
              <a:extLst>
                <a:ext uri="{FF2B5EF4-FFF2-40B4-BE49-F238E27FC236}">
                  <a16:creationId xmlns:a16="http://schemas.microsoft.com/office/drawing/2014/main" id="{D97C67D6-5AB8-8892-D263-37D936ACFE5B}"/>
                </a:ext>
              </a:extLst>
            </p:cNvPr>
            <p:cNvSpPr>
              <a:spLocks noChangeArrowheads="1"/>
            </p:cNvSpPr>
            <p:nvPr/>
          </p:nvSpPr>
          <p:spPr bwMode="auto">
            <a:xfrm>
              <a:off x="3324225" y="2187575"/>
              <a:ext cx="2857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DeKalb</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6" name="Rectangle 378">
              <a:extLst>
                <a:ext uri="{FF2B5EF4-FFF2-40B4-BE49-F238E27FC236}">
                  <a16:creationId xmlns:a16="http://schemas.microsoft.com/office/drawing/2014/main" id="{1B16CE6B-F996-97CF-A8C5-9849900FFFA1}"/>
                </a:ext>
              </a:extLst>
            </p:cNvPr>
            <p:cNvSpPr>
              <a:spLocks noChangeArrowheads="1"/>
            </p:cNvSpPr>
            <p:nvPr/>
          </p:nvSpPr>
          <p:spPr bwMode="auto">
            <a:xfrm>
              <a:off x="3044825" y="2247900"/>
              <a:ext cx="2540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Fulton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7" name="Rectangle 379">
              <a:extLst>
                <a:ext uri="{FF2B5EF4-FFF2-40B4-BE49-F238E27FC236}">
                  <a16:creationId xmlns:a16="http://schemas.microsoft.com/office/drawing/2014/main" id="{309BE2C4-9306-CB9B-9B56-4771B225887F}"/>
                </a:ext>
              </a:extLst>
            </p:cNvPr>
            <p:cNvSpPr>
              <a:spLocks noChangeArrowheads="1"/>
            </p:cNvSpPr>
            <p:nvPr/>
          </p:nvSpPr>
          <p:spPr bwMode="auto">
            <a:xfrm>
              <a:off x="3714750" y="2428875"/>
              <a:ext cx="2921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Newton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8" name="Rectangle 381">
              <a:extLst>
                <a:ext uri="{FF2B5EF4-FFF2-40B4-BE49-F238E27FC236}">
                  <a16:creationId xmlns:a16="http://schemas.microsoft.com/office/drawing/2014/main" id="{021C7D39-2E2B-AFE7-9DAC-CFA32B06C945}"/>
                </a:ext>
              </a:extLst>
            </p:cNvPr>
            <p:cNvSpPr>
              <a:spLocks noChangeArrowheads="1"/>
            </p:cNvSpPr>
            <p:nvPr/>
          </p:nvSpPr>
          <p:spPr bwMode="auto">
            <a:xfrm>
              <a:off x="3209925" y="2382838"/>
              <a:ext cx="180975" cy="18573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ton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9" name="Rectangle 382">
              <a:extLst>
                <a:ext uri="{FF2B5EF4-FFF2-40B4-BE49-F238E27FC236}">
                  <a16:creationId xmlns:a16="http://schemas.microsoft.com/office/drawing/2014/main" id="{7A152788-2168-0945-4AD3-FD42340A5550}"/>
                </a:ext>
              </a:extLst>
            </p:cNvPr>
            <p:cNvSpPr>
              <a:spLocks noChangeArrowheads="1"/>
            </p:cNvSpPr>
            <p:nvPr/>
          </p:nvSpPr>
          <p:spPr bwMode="auto">
            <a:xfrm>
              <a:off x="3657600" y="3200400"/>
              <a:ext cx="2889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Monroe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0" name="Rectangle 383">
              <a:extLst>
                <a:ext uri="{FF2B5EF4-FFF2-40B4-BE49-F238E27FC236}">
                  <a16:creationId xmlns:a16="http://schemas.microsoft.com/office/drawing/2014/main" id="{7ECEA819-CAA9-8791-6049-D74DFD72158C}"/>
                </a:ext>
              </a:extLst>
            </p:cNvPr>
            <p:cNvSpPr>
              <a:spLocks noChangeArrowheads="1"/>
            </p:cNvSpPr>
            <p:nvPr/>
          </p:nvSpPr>
          <p:spPr bwMode="auto">
            <a:xfrm>
              <a:off x="4029075" y="3092450"/>
              <a:ext cx="2381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Jones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1" name="Rectangle 384">
              <a:extLst>
                <a:ext uri="{FF2B5EF4-FFF2-40B4-BE49-F238E27FC236}">
                  <a16:creationId xmlns:a16="http://schemas.microsoft.com/office/drawing/2014/main" id="{817EB4F4-1209-A88D-CCF2-4CC997B88400}"/>
                </a:ext>
              </a:extLst>
            </p:cNvPr>
            <p:cNvSpPr>
              <a:spLocks noChangeArrowheads="1"/>
            </p:cNvSpPr>
            <p:nvPr/>
          </p:nvSpPr>
          <p:spPr bwMode="auto">
            <a:xfrm>
              <a:off x="3238500" y="3305175"/>
              <a:ext cx="2571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Upson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2" name="Rectangle 385">
              <a:extLst>
                <a:ext uri="{FF2B5EF4-FFF2-40B4-BE49-F238E27FC236}">
                  <a16:creationId xmlns:a16="http://schemas.microsoft.com/office/drawing/2014/main" id="{A23B1BCF-A108-50D3-C6D3-B4A4B65A6B1B}"/>
                </a:ext>
              </a:extLst>
            </p:cNvPr>
            <p:cNvSpPr>
              <a:spLocks noChangeArrowheads="1"/>
            </p:cNvSpPr>
            <p:nvPr/>
          </p:nvSpPr>
          <p:spPr bwMode="auto">
            <a:xfrm>
              <a:off x="5432425" y="2422525"/>
              <a:ext cx="3587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Columbia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3" name="Rectangle 388">
              <a:extLst>
                <a:ext uri="{FF2B5EF4-FFF2-40B4-BE49-F238E27FC236}">
                  <a16:creationId xmlns:a16="http://schemas.microsoft.com/office/drawing/2014/main" id="{3EFB528D-9351-5D0E-B7CA-BCE6FFE5E832}"/>
                </a:ext>
              </a:extLst>
            </p:cNvPr>
            <p:cNvSpPr>
              <a:spLocks noChangeArrowheads="1"/>
            </p:cNvSpPr>
            <p:nvPr/>
          </p:nvSpPr>
          <p:spPr bwMode="auto">
            <a:xfrm>
              <a:off x="5226050" y="3046413"/>
              <a:ext cx="317500"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Jefferson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4" name="Rectangle 389">
              <a:extLst>
                <a:ext uri="{FF2B5EF4-FFF2-40B4-BE49-F238E27FC236}">
                  <a16:creationId xmlns:a16="http://schemas.microsoft.com/office/drawing/2014/main" id="{4A67D7D8-38C7-CE33-5377-1420FF2123B9}"/>
                </a:ext>
              </a:extLst>
            </p:cNvPr>
            <p:cNvSpPr>
              <a:spLocks noChangeArrowheads="1"/>
            </p:cNvSpPr>
            <p:nvPr/>
          </p:nvSpPr>
          <p:spPr bwMode="auto">
            <a:xfrm>
              <a:off x="2492375" y="3768725"/>
              <a:ext cx="3841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Muscogee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5" name="Rectangle 390">
              <a:extLst>
                <a:ext uri="{FF2B5EF4-FFF2-40B4-BE49-F238E27FC236}">
                  <a16:creationId xmlns:a16="http://schemas.microsoft.com/office/drawing/2014/main" id="{6D5EBC27-EF5C-4145-EF2B-8603691200AC}"/>
                </a:ext>
              </a:extLst>
            </p:cNvPr>
            <p:cNvSpPr>
              <a:spLocks noChangeArrowheads="1"/>
            </p:cNvSpPr>
            <p:nvPr/>
          </p:nvSpPr>
          <p:spPr bwMode="auto">
            <a:xfrm>
              <a:off x="2959100" y="4035425"/>
              <a:ext cx="2635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Marion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6" name="Rectangle 391">
              <a:extLst>
                <a:ext uri="{FF2B5EF4-FFF2-40B4-BE49-F238E27FC236}">
                  <a16:creationId xmlns:a16="http://schemas.microsoft.com/office/drawing/2014/main" id="{47627EA0-5C50-3976-63DD-39E5623FD6BB}"/>
                </a:ext>
              </a:extLst>
            </p:cNvPr>
            <p:cNvSpPr>
              <a:spLocks noChangeArrowheads="1"/>
            </p:cNvSpPr>
            <p:nvPr/>
          </p:nvSpPr>
          <p:spPr bwMode="auto">
            <a:xfrm>
              <a:off x="2625725" y="4835525"/>
              <a:ext cx="36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Randolph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7" name="Rectangle 392">
              <a:extLst>
                <a:ext uri="{FF2B5EF4-FFF2-40B4-BE49-F238E27FC236}">
                  <a16:creationId xmlns:a16="http://schemas.microsoft.com/office/drawing/2014/main" id="{1FDF47E9-AA4D-E482-5709-D4EEA04409D4}"/>
                </a:ext>
              </a:extLst>
            </p:cNvPr>
            <p:cNvSpPr>
              <a:spLocks noChangeArrowheads="1"/>
            </p:cNvSpPr>
            <p:nvPr/>
          </p:nvSpPr>
          <p:spPr bwMode="auto">
            <a:xfrm>
              <a:off x="2495550" y="5019675"/>
              <a:ext cx="1873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Clay</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8" name="Rectangle 393">
              <a:extLst>
                <a:ext uri="{FF2B5EF4-FFF2-40B4-BE49-F238E27FC236}">
                  <a16:creationId xmlns:a16="http://schemas.microsoft.com/office/drawing/2014/main" id="{96E3897C-B765-57A8-D72F-3A76B092ADCB}"/>
                </a:ext>
              </a:extLst>
            </p:cNvPr>
            <p:cNvSpPr>
              <a:spLocks noChangeArrowheads="1"/>
            </p:cNvSpPr>
            <p:nvPr/>
          </p:nvSpPr>
          <p:spPr bwMode="auto">
            <a:xfrm>
              <a:off x="4445000" y="4826000"/>
              <a:ext cx="3016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Ben Hill</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9" name="Rectangle 396">
              <a:extLst>
                <a:ext uri="{FF2B5EF4-FFF2-40B4-BE49-F238E27FC236}">
                  <a16:creationId xmlns:a16="http://schemas.microsoft.com/office/drawing/2014/main" id="{F08A5736-9550-EAC6-714B-20E3DB906877}"/>
                </a:ext>
              </a:extLst>
            </p:cNvPr>
            <p:cNvSpPr>
              <a:spLocks noChangeArrowheads="1"/>
            </p:cNvSpPr>
            <p:nvPr/>
          </p:nvSpPr>
          <p:spPr bwMode="auto">
            <a:xfrm>
              <a:off x="4832350" y="5118100"/>
              <a:ext cx="2270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Coffee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00" name="Rectangle 397">
              <a:extLst>
                <a:ext uri="{FF2B5EF4-FFF2-40B4-BE49-F238E27FC236}">
                  <a16:creationId xmlns:a16="http://schemas.microsoft.com/office/drawing/2014/main" id="{7A98D8F7-F16F-2B80-5A9E-AC3C6A24B1CF}"/>
                </a:ext>
              </a:extLst>
            </p:cNvPr>
            <p:cNvSpPr>
              <a:spLocks noChangeArrowheads="1"/>
            </p:cNvSpPr>
            <p:nvPr/>
          </p:nvSpPr>
          <p:spPr bwMode="auto">
            <a:xfrm>
              <a:off x="4378325" y="5070475"/>
              <a:ext cx="1936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Irwin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01" name="Rectangle 398">
              <a:extLst>
                <a:ext uri="{FF2B5EF4-FFF2-40B4-BE49-F238E27FC236}">
                  <a16:creationId xmlns:a16="http://schemas.microsoft.com/office/drawing/2014/main" id="{6F2C6777-3EA3-7785-5FDE-E8237E455127}"/>
                </a:ext>
              </a:extLst>
            </p:cNvPr>
            <p:cNvSpPr>
              <a:spLocks noChangeArrowheads="1"/>
            </p:cNvSpPr>
            <p:nvPr/>
          </p:nvSpPr>
          <p:spPr bwMode="auto">
            <a:xfrm>
              <a:off x="4822825" y="5394325"/>
              <a:ext cx="3270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Atkinson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02" name="Rectangle 399">
              <a:extLst>
                <a:ext uri="{FF2B5EF4-FFF2-40B4-BE49-F238E27FC236}">
                  <a16:creationId xmlns:a16="http://schemas.microsoft.com/office/drawing/2014/main" id="{DD13A021-0A99-0E11-151A-0D2075D3A1AC}"/>
                </a:ext>
              </a:extLst>
            </p:cNvPr>
            <p:cNvSpPr>
              <a:spLocks noChangeArrowheads="1"/>
            </p:cNvSpPr>
            <p:nvPr/>
          </p:nvSpPr>
          <p:spPr bwMode="auto">
            <a:xfrm>
              <a:off x="4965700" y="4775200"/>
              <a:ext cx="3381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Jeff Davis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03" name="Rectangle 402">
              <a:extLst>
                <a:ext uri="{FF2B5EF4-FFF2-40B4-BE49-F238E27FC236}">
                  <a16:creationId xmlns:a16="http://schemas.microsoft.com/office/drawing/2014/main" id="{94D9921E-AE7A-050C-3388-6394008195D3}"/>
                </a:ext>
              </a:extLst>
            </p:cNvPr>
            <p:cNvSpPr>
              <a:spLocks noChangeArrowheads="1"/>
            </p:cNvSpPr>
            <p:nvPr/>
          </p:nvSpPr>
          <p:spPr bwMode="auto">
            <a:xfrm>
              <a:off x="6664325" y="4419600"/>
              <a:ext cx="3460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Chatham</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04" name="Rectangle 403">
              <a:extLst>
                <a:ext uri="{FF2B5EF4-FFF2-40B4-BE49-F238E27FC236}">
                  <a16:creationId xmlns:a16="http://schemas.microsoft.com/office/drawing/2014/main" id="{36E6A730-ED92-30B2-F05D-D778D4110FEB}"/>
                </a:ext>
              </a:extLst>
            </p:cNvPr>
            <p:cNvSpPr>
              <a:spLocks noChangeArrowheads="1"/>
            </p:cNvSpPr>
            <p:nvPr/>
          </p:nvSpPr>
          <p:spPr bwMode="auto">
            <a:xfrm>
              <a:off x="3427413" y="1516063"/>
              <a:ext cx="2921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Forsyth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05" name="Rectangle 404">
              <a:extLst>
                <a:ext uri="{FF2B5EF4-FFF2-40B4-BE49-F238E27FC236}">
                  <a16:creationId xmlns:a16="http://schemas.microsoft.com/office/drawing/2014/main" id="{2F5A1C2A-17F7-0CD4-E3F2-ABC3AC0756BB}"/>
                </a:ext>
              </a:extLst>
            </p:cNvPr>
            <p:cNvSpPr>
              <a:spLocks noChangeArrowheads="1"/>
            </p:cNvSpPr>
            <p:nvPr/>
          </p:nvSpPr>
          <p:spPr bwMode="auto">
            <a:xfrm>
              <a:off x="3835400" y="1389063"/>
              <a:ext cx="1682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Hall</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06" name="Rectangle 405">
              <a:extLst>
                <a:ext uri="{FF2B5EF4-FFF2-40B4-BE49-F238E27FC236}">
                  <a16:creationId xmlns:a16="http://schemas.microsoft.com/office/drawing/2014/main" id="{384BA0F5-B4A4-F32D-4B1E-55A484922F3E}"/>
                </a:ext>
              </a:extLst>
            </p:cNvPr>
            <p:cNvSpPr>
              <a:spLocks noChangeArrowheads="1"/>
            </p:cNvSpPr>
            <p:nvPr/>
          </p:nvSpPr>
          <p:spPr bwMode="auto">
            <a:xfrm>
              <a:off x="3419475" y="1330325"/>
              <a:ext cx="3079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Dawson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07" name="Rectangle 407">
              <a:extLst>
                <a:ext uri="{FF2B5EF4-FFF2-40B4-BE49-F238E27FC236}">
                  <a16:creationId xmlns:a16="http://schemas.microsoft.com/office/drawing/2014/main" id="{1E9CC70E-89B7-D5A6-A015-60D2BC7ECE7B}"/>
                </a:ext>
              </a:extLst>
            </p:cNvPr>
            <p:cNvSpPr>
              <a:spLocks noChangeArrowheads="1"/>
            </p:cNvSpPr>
            <p:nvPr/>
          </p:nvSpPr>
          <p:spPr bwMode="auto">
            <a:xfrm>
              <a:off x="3905250" y="1873250"/>
              <a:ext cx="2730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Barrow</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08" name="Rectangle 408">
              <a:extLst>
                <a:ext uri="{FF2B5EF4-FFF2-40B4-BE49-F238E27FC236}">
                  <a16:creationId xmlns:a16="http://schemas.microsoft.com/office/drawing/2014/main" id="{DB74EE4F-1B79-CA02-DD92-6FBB8DC7C8C4}"/>
                </a:ext>
              </a:extLst>
            </p:cNvPr>
            <p:cNvSpPr>
              <a:spLocks noChangeArrowheads="1"/>
            </p:cNvSpPr>
            <p:nvPr/>
          </p:nvSpPr>
          <p:spPr bwMode="auto">
            <a:xfrm>
              <a:off x="4451350" y="2362200"/>
              <a:ext cx="2889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Greene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09" name="Rectangle 409">
              <a:extLst>
                <a:ext uri="{FF2B5EF4-FFF2-40B4-BE49-F238E27FC236}">
                  <a16:creationId xmlns:a16="http://schemas.microsoft.com/office/drawing/2014/main" id="{07C08017-E2E6-8747-6D27-40E1F55E9198}"/>
                </a:ext>
              </a:extLst>
            </p:cNvPr>
            <p:cNvSpPr>
              <a:spLocks noChangeArrowheads="1"/>
            </p:cNvSpPr>
            <p:nvPr/>
          </p:nvSpPr>
          <p:spPr bwMode="auto">
            <a:xfrm>
              <a:off x="4095750" y="2403475"/>
              <a:ext cx="2921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Morgan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10" name="Rectangle 410">
              <a:extLst>
                <a:ext uri="{FF2B5EF4-FFF2-40B4-BE49-F238E27FC236}">
                  <a16:creationId xmlns:a16="http://schemas.microsoft.com/office/drawing/2014/main" id="{97654342-E8E4-DAAC-8DC2-00A4AC673734}"/>
                </a:ext>
              </a:extLst>
            </p:cNvPr>
            <p:cNvSpPr>
              <a:spLocks noChangeArrowheads="1"/>
            </p:cNvSpPr>
            <p:nvPr/>
          </p:nvSpPr>
          <p:spPr bwMode="auto">
            <a:xfrm>
              <a:off x="3892550" y="2743200"/>
              <a:ext cx="2635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Jasper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11" name="Rectangle 411">
              <a:extLst>
                <a:ext uri="{FF2B5EF4-FFF2-40B4-BE49-F238E27FC236}">
                  <a16:creationId xmlns:a16="http://schemas.microsoft.com/office/drawing/2014/main" id="{B511831C-96E3-B9A8-ECF7-F5ED72C5FC2B}"/>
                </a:ext>
              </a:extLst>
            </p:cNvPr>
            <p:cNvSpPr>
              <a:spLocks noChangeArrowheads="1"/>
            </p:cNvSpPr>
            <p:nvPr/>
          </p:nvSpPr>
          <p:spPr bwMode="auto">
            <a:xfrm>
              <a:off x="4483100" y="4289425"/>
              <a:ext cx="2603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Dodge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12" name="Rectangle 412">
              <a:extLst>
                <a:ext uri="{FF2B5EF4-FFF2-40B4-BE49-F238E27FC236}">
                  <a16:creationId xmlns:a16="http://schemas.microsoft.com/office/drawing/2014/main" id="{F20290FB-60C7-1106-485D-BB11AB0B251E}"/>
                </a:ext>
              </a:extLst>
            </p:cNvPr>
            <p:cNvSpPr>
              <a:spLocks noChangeArrowheads="1"/>
            </p:cNvSpPr>
            <p:nvPr/>
          </p:nvSpPr>
          <p:spPr bwMode="auto">
            <a:xfrm>
              <a:off x="4111625" y="4225925"/>
              <a:ext cx="2825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Pulaski</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13" name="Rectangle 413">
              <a:extLst>
                <a:ext uri="{FF2B5EF4-FFF2-40B4-BE49-F238E27FC236}">
                  <a16:creationId xmlns:a16="http://schemas.microsoft.com/office/drawing/2014/main" id="{0BC9F9E9-C65F-91D5-6C6F-13FE11D5BC48}"/>
                </a:ext>
              </a:extLst>
            </p:cNvPr>
            <p:cNvSpPr>
              <a:spLocks noChangeArrowheads="1"/>
            </p:cNvSpPr>
            <p:nvPr/>
          </p:nvSpPr>
          <p:spPr bwMode="auto">
            <a:xfrm>
              <a:off x="4146550" y="4562475"/>
              <a:ext cx="2571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Wilcox</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14" name="Rectangle 415">
              <a:extLst>
                <a:ext uri="{FF2B5EF4-FFF2-40B4-BE49-F238E27FC236}">
                  <a16:creationId xmlns:a16="http://schemas.microsoft.com/office/drawing/2014/main" id="{3733B6D7-0EE9-2820-8494-A7E7587DF598}"/>
                </a:ext>
              </a:extLst>
            </p:cNvPr>
            <p:cNvSpPr>
              <a:spLocks noChangeArrowheads="1"/>
            </p:cNvSpPr>
            <p:nvPr/>
          </p:nvSpPr>
          <p:spPr bwMode="auto">
            <a:xfrm>
              <a:off x="5848350" y="5086350"/>
              <a:ext cx="2397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Wayne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15" name="Rectangle 416">
              <a:extLst>
                <a:ext uri="{FF2B5EF4-FFF2-40B4-BE49-F238E27FC236}">
                  <a16:creationId xmlns:a16="http://schemas.microsoft.com/office/drawing/2014/main" id="{8E39803B-F952-9F4B-0E9D-E30FBA9DFB88}"/>
                </a:ext>
              </a:extLst>
            </p:cNvPr>
            <p:cNvSpPr>
              <a:spLocks noChangeArrowheads="1"/>
            </p:cNvSpPr>
            <p:nvPr/>
          </p:nvSpPr>
          <p:spPr bwMode="auto">
            <a:xfrm>
              <a:off x="6083300" y="4829175"/>
              <a:ext cx="2063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Long</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16" name="Rectangle 417">
              <a:extLst>
                <a:ext uri="{FF2B5EF4-FFF2-40B4-BE49-F238E27FC236}">
                  <a16:creationId xmlns:a16="http://schemas.microsoft.com/office/drawing/2014/main" id="{03F00520-5DF6-AA1F-D726-C64EBE641B83}"/>
                </a:ext>
              </a:extLst>
            </p:cNvPr>
            <p:cNvSpPr>
              <a:spLocks noChangeArrowheads="1"/>
            </p:cNvSpPr>
            <p:nvPr/>
          </p:nvSpPr>
          <p:spPr bwMode="auto">
            <a:xfrm rot="19020000">
              <a:off x="3884613" y="3916363"/>
              <a:ext cx="3206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Houston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17" name="Rectangle 418">
              <a:extLst>
                <a:ext uri="{FF2B5EF4-FFF2-40B4-BE49-F238E27FC236}">
                  <a16:creationId xmlns:a16="http://schemas.microsoft.com/office/drawing/2014/main" id="{7D5ABDC4-2C73-0FA4-4512-3E21BFE8FE81}"/>
                </a:ext>
              </a:extLst>
            </p:cNvPr>
            <p:cNvSpPr>
              <a:spLocks noChangeArrowheads="1"/>
            </p:cNvSpPr>
            <p:nvPr/>
          </p:nvSpPr>
          <p:spPr bwMode="auto">
            <a:xfrm>
              <a:off x="4978400" y="3530600"/>
              <a:ext cx="3270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Johnson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18" name="Rectangle 419">
              <a:extLst>
                <a:ext uri="{FF2B5EF4-FFF2-40B4-BE49-F238E27FC236}">
                  <a16:creationId xmlns:a16="http://schemas.microsoft.com/office/drawing/2014/main" id="{7B9A5FCD-8FF7-182A-4237-AE5D467C5108}"/>
                </a:ext>
              </a:extLst>
            </p:cNvPr>
            <p:cNvSpPr>
              <a:spLocks noChangeArrowheads="1"/>
            </p:cNvSpPr>
            <p:nvPr/>
          </p:nvSpPr>
          <p:spPr bwMode="auto">
            <a:xfrm>
              <a:off x="5768975" y="3416300"/>
              <a:ext cx="2952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Jenkins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19" name="Rectangle 421">
              <a:extLst>
                <a:ext uri="{FF2B5EF4-FFF2-40B4-BE49-F238E27FC236}">
                  <a16:creationId xmlns:a16="http://schemas.microsoft.com/office/drawing/2014/main" id="{1EC155CC-6FC4-442F-09EF-A62BE4996937}"/>
                </a:ext>
              </a:extLst>
            </p:cNvPr>
            <p:cNvSpPr>
              <a:spLocks noChangeArrowheads="1"/>
            </p:cNvSpPr>
            <p:nvPr/>
          </p:nvSpPr>
          <p:spPr bwMode="auto">
            <a:xfrm>
              <a:off x="5697538" y="4486275"/>
              <a:ext cx="25241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Tattnall</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0" name="Rectangle 423">
              <a:extLst>
                <a:ext uri="{FF2B5EF4-FFF2-40B4-BE49-F238E27FC236}">
                  <a16:creationId xmlns:a16="http://schemas.microsoft.com/office/drawing/2014/main" id="{9FE41EB3-46B8-6FF5-5464-491D6FEFF81E}"/>
                </a:ext>
              </a:extLst>
            </p:cNvPr>
            <p:cNvSpPr>
              <a:spLocks noChangeArrowheads="1"/>
            </p:cNvSpPr>
            <p:nvPr/>
          </p:nvSpPr>
          <p:spPr bwMode="auto">
            <a:xfrm rot="17734699">
              <a:off x="5403851" y="4352925"/>
              <a:ext cx="2794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Toombs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1" name="Rectangle 424">
              <a:extLst>
                <a:ext uri="{FF2B5EF4-FFF2-40B4-BE49-F238E27FC236}">
                  <a16:creationId xmlns:a16="http://schemas.microsoft.com/office/drawing/2014/main" id="{62DC095D-A40E-42F4-FBE6-66C0E00717C7}"/>
                </a:ext>
              </a:extLst>
            </p:cNvPr>
            <p:cNvSpPr>
              <a:spLocks noChangeArrowheads="1"/>
            </p:cNvSpPr>
            <p:nvPr/>
          </p:nvSpPr>
          <p:spPr bwMode="auto">
            <a:xfrm rot="17396821">
              <a:off x="5078413" y="4251325"/>
              <a:ext cx="4572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Montgomery</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2" name="Rectangle 425">
              <a:extLst>
                <a:ext uri="{FF2B5EF4-FFF2-40B4-BE49-F238E27FC236}">
                  <a16:creationId xmlns:a16="http://schemas.microsoft.com/office/drawing/2014/main" id="{897F4543-0876-834F-5A89-E12C6BABF4C3}"/>
                </a:ext>
              </a:extLst>
            </p:cNvPr>
            <p:cNvSpPr>
              <a:spLocks noChangeArrowheads="1"/>
            </p:cNvSpPr>
            <p:nvPr/>
          </p:nvSpPr>
          <p:spPr bwMode="auto">
            <a:xfrm>
              <a:off x="5784850" y="5572125"/>
              <a:ext cx="3175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Brantley</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3" name="Rectangle 426">
              <a:extLst>
                <a:ext uri="{FF2B5EF4-FFF2-40B4-BE49-F238E27FC236}">
                  <a16:creationId xmlns:a16="http://schemas.microsoft.com/office/drawing/2014/main" id="{A35883DF-84A7-7284-4BD4-43FD7A2B0B9B}"/>
                </a:ext>
              </a:extLst>
            </p:cNvPr>
            <p:cNvSpPr>
              <a:spLocks noChangeArrowheads="1"/>
            </p:cNvSpPr>
            <p:nvPr/>
          </p:nvSpPr>
          <p:spPr bwMode="auto">
            <a:xfrm>
              <a:off x="4394200" y="5416550"/>
              <a:ext cx="2794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Berrien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4" name="Rectangle 428">
              <a:extLst>
                <a:ext uri="{FF2B5EF4-FFF2-40B4-BE49-F238E27FC236}">
                  <a16:creationId xmlns:a16="http://schemas.microsoft.com/office/drawing/2014/main" id="{48EC9001-7D27-6456-151A-ED030B6E8A1C}"/>
                </a:ext>
              </a:extLst>
            </p:cNvPr>
            <p:cNvSpPr>
              <a:spLocks noChangeArrowheads="1"/>
            </p:cNvSpPr>
            <p:nvPr/>
          </p:nvSpPr>
          <p:spPr bwMode="auto">
            <a:xfrm>
              <a:off x="5310188" y="5657850"/>
              <a:ext cx="1841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Ware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5" name="Rectangle 429">
              <a:extLst>
                <a:ext uri="{FF2B5EF4-FFF2-40B4-BE49-F238E27FC236}">
                  <a16:creationId xmlns:a16="http://schemas.microsoft.com/office/drawing/2014/main" id="{59EB3CBC-57DD-1240-8EF1-694FD3C24F22}"/>
                </a:ext>
              </a:extLst>
            </p:cNvPr>
            <p:cNvSpPr>
              <a:spLocks noChangeArrowheads="1"/>
            </p:cNvSpPr>
            <p:nvPr/>
          </p:nvSpPr>
          <p:spPr bwMode="auto">
            <a:xfrm>
              <a:off x="4729163" y="6203950"/>
              <a:ext cx="2667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Echols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6" name="Rectangle 430">
              <a:extLst>
                <a:ext uri="{FF2B5EF4-FFF2-40B4-BE49-F238E27FC236}">
                  <a16:creationId xmlns:a16="http://schemas.microsoft.com/office/drawing/2014/main" id="{C53FEFA2-09EC-2870-A72B-915D43A39D80}"/>
                </a:ext>
              </a:extLst>
            </p:cNvPr>
            <p:cNvSpPr>
              <a:spLocks noChangeArrowheads="1"/>
            </p:cNvSpPr>
            <p:nvPr/>
          </p:nvSpPr>
          <p:spPr bwMode="auto">
            <a:xfrm>
              <a:off x="4397375" y="5962650"/>
              <a:ext cx="3397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Lowndes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7" name="Rectangle 431">
              <a:extLst>
                <a:ext uri="{FF2B5EF4-FFF2-40B4-BE49-F238E27FC236}">
                  <a16:creationId xmlns:a16="http://schemas.microsoft.com/office/drawing/2014/main" id="{5C7B44E0-BC13-A864-25FA-0D85ACA9B1D6}"/>
                </a:ext>
              </a:extLst>
            </p:cNvPr>
            <p:cNvSpPr>
              <a:spLocks noChangeArrowheads="1"/>
            </p:cNvSpPr>
            <p:nvPr/>
          </p:nvSpPr>
          <p:spPr bwMode="auto">
            <a:xfrm>
              <a:off x="3616325" y="5927725"/>
              <a:ext cx="3079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Thomas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8" name="Rectangle 432">
              <a:extLst>
                <a:ext uri="{FF2B5EF4-FFF2-40B4-BE49-F238E27FC236}">
                  <a16:creationId xmlns:a16="http://schemas.microsoft.com/office/drawing/2014/main" id="{6E68FFE4-E446-1382-CF76-D53D50A1C898}"/>
                </a:ext>
              </a:extLst>
            </p:cNvPr>
            <p:cNvSpPr>
              <a:spLocks noChangeArrowheads="1"/>
            </p:cNvSpPr>
            <p:nvPr/>
          </p:nvSpPr>
          <p:spPr bwMode="auto">
            <a:xfrm>
              <a:off x="4003675" y="6003925"/>
              <a:ext cx="2698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Brooks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9" name="Rectangle 434">
              <a:extLst>
                <a:ext uri="{FF2B5EF4-FFF2-40B4-BE49-F238E27FC236}">
                  <a16:creationId xmlns:a16="http://schemas.microsoft.com/office/drawing/2014/main" id="{8CF37A0E-3F27-3A22-AD0A-186C4FDA3BA3}"/>
                </a:ext>
              </a:extLst>
            </p:cNvPr>
            <p:cNvSpPr>
              <a:spLocks noChangeArrowheads="1"/>
            </p:cNvSpPr>
            <p:nvPr/>
          </p:nvSpPr>
          <p:spPr bwMode="auto">
            <a:xfrm>
              <a:off x="3740150" y="5156200"/>
              <a:ext cx="20478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Worth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0" name="Rectangle 435">
              <a:extLst>
                <a:ext uri="{FF2B5EF4-FFF2-40B4-BE49-F238E27FC236}">
                  <a16:creationId xmlns:a16="http://schemas.microsoft.com/office/drawing/2014/main" id="{AAAC9C2A-3441-7897-5F9A-4A7CACF26C1B}"/>
                </a:ext>
              </a:extLst>
            </p:cNvPr>
            <p:cNvSpPr>
              <a:spLocks noChangeArrowheads="1"/>
            </p:cNvSpPr>
            <p:nvPr/>
          </p:nvSpPr>
          <p:spPr bwMode="auto">
            <a:xfrm rot="18000000">
              <a:off x="2513013" y="714375"/>
              <a:ext cx="3333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Whitfield</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1" name="Rectangle 436">
              <a:extLst>
                <a:ext uri="{FF2B5EF4-FFF2-40B4-BE49-F238E27FC236}">
                  <a16:creationId xmlns:a16="http://schemas.microsoft.com/office/drawing/2014/main" id="{5C8C268F-C517-4BC6-AEBE-74810A798145}"/>
                </a:ext>
              </a:extLst>
            </p:cNvPr>
            <p:cNvSpPr>
              <a:spLocks noChangeArrowheads="1"/>
            </p:cNvSpPr>
            <p:nvPr/>
          </p:nvSpPr>
          <p:spPr bwMode="auto">
            <a:xfrm rot="18087439">
              <a:off x="2770188" y="792163"/>
              <a:ext cx="2698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Murray</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2" name="Rectangle 438">
              <a:extLst>
                <a:ext uri="{FF2B5EF4-FFF2-40B4-BE49-F238E27FC236}">
                  <a16:creationId xmlns:a16="http://schemas.microsoft.com/office/drawing/2014/main" id="{404FDA3F-86A6-9AEB-F592-CC261853746F}"/>
                </a:ext>
              </a:extLst>
            </p:cNvPr>
            <p:cNvSpPr>
              <a:spLocks noChangeArrowheads="1"/>
            </p:cNvSpPr>
            <p:nvPr/>
          </p:nvSpPr>
          <p:spPr bwMode="auto">
            <a:xfrm>
              <a:off x="2163763" y="882650"/>
              <a:ext cx="2413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Walker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3" name="Rectangle 439">
              <a:extLst>
                <a:ext uri="{FF2B5EF4-FFF2-40B4-BE49-F238E27FC236}">
                  <a16:creationId xmlns:a16="http://schemas.microsoft.com/office/drawing/2014/main" id="{B39E3401-9080-6CC3-62A8-80620438F674}"/>
                </a:ext>
              </a:extLst>
            </p:cNvPr>
            <p:cNvSpPr>
              <a:spLocks noChangeArrowheads="1"/>
            </p:cNvSpPr>
            <p:nvPr/>
          </p:nvSpPr>
          <p:spPr bwMode="auto">
            <a:xfrm>
              <a:off x="3173413" y="630238"/>
              <a:ext cx="2730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Fannin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4" name="Rectangle 440">
              <a:extLst>
                <a:ext uri="{FF2B5EF4-FFF2-40B4-BE49-F238E27FC236}">
                  <a16:creationId xmlns:a16="http://schemas.microsoft.com/office/drawing/2014/main" id="{580982C9-C3CF-A9E3-3A9E-B93388E7D6C9}"/>
                </a:ext>
              </a:extLst>
            </p:cNvPr>
            <p:cNvSpPr>
              <a:spLocks noChangeArrowheads="1"/>
            </p:cNvSpPr>
            <p:nvPr/>
          </p:nvSpPr>
          <p:spPr bwMode="auto">
            <a:xfrm>
              <a:off x="4210050" y="704850"/>
              <a:ext cx="2635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Rabun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5" name="Rectangle 442">
              <a:extLst>
                <a:ext uri="{FF2B5EF4-FFF2-40B4-BE49-F238E27FC236}">
                  <a16:creationId xmlns:a16="http://schemas.microsoft.com/office/drawing/2014/main" id="{B2727580-148D-0D49-B817-44577EEC0281}"/>
                </a:ext>
              </a:extLst>
            </p:cNvPr>
            <p:cNvSpPr>
              <a:spLocks noChangeArrowheads="1"/>
            </p:cNvSpPr>
            <p:nvPr/>
          </p:nvSpPr>
          <p:spPr bwMode="auto">
            <a:xfrm>
              <a:off x="3871913" y="592138"/>
              <a:ext cx="22701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Towns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6" name="Rectangle 443">
              <a:extLst>
                <a:ext uri="{FF2B5EF4-FFF2-40B4-BE49-F238E27FC236}">
                  <a16:creationId xmlns:a16="http://schemas.microsoft.com/office/drawing/2014/main" id="{5E6AEFE1-37CA-8C18-45B9-EFE5DCBC8F07}"/>
                </a:ext>
              </a:extLst>
            </p:cNvPr>
            <p:cNvSpPr>
              <a:spLocks noChangeArrowheads="1"/>
            </p:cNvSpPr>
            <p:nvPr/>
          </p:nvSpPr>
          <p:spPr bwMode="auto">
            <a:xfrm>
              <a:off x="3860800" y="939800"/>
              <a:ext cx="2317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White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7" name="Rectangle 444">
              <a:extLst>
                <a:ext uri="{FF2B5EF4-FFF2-40B4-BE49-F238E27FC236}">
                  <a16:creationId xmlns:a16="http://schemas.microsoft.com/office/drawing/2014/main" id="{D4EC1529-3462-5348-431A-040B881800CC}"/>
                </a:ext>
              </a:extLst>
            </p:cNvPr>
            <p:cNvSpPr>
              <a:spLocks noChangeArrowheads="1"/>
            </p:cNvSpPr>
            <p:nvPr/>
          </p:nvSpPr>
          <p:spPr bwMode="auto">
            <a:xfrm>
              <a:off x="3635375" y="2816225"/>
              <a:ext cx="2127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Butts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8" name="Rectangle 445">
              <a:extLst>
                <a:ext uri="{FF2B5EF4-FFF2-40B4-BE49-F238E27FC236}">
                  <a16:creationId xmlns:a16="http://schemas.microsoft.com/office/drawing/2014/main" id="{B5923372-07F5-C30D-B451-BCC9ACE9FC16}"/>
                </a:ext>
              </a:extLst>
            </p:cNvPr>
            <p:cNvSpPr>
              <a:spLocks noChangeArrowheads="1"/>
            </p:cNvSpPr>
            <p:nvPr/>
          </p:nvSpPr>
          <p:spPr bwMode="auto">
            <a:xfrm>
              <a:off x="2346325" y="2387600"/>
              <a:ext cx="2603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Carroll</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9" name="Rectangle 446">
              <a:extLst>
                <a:ext uri="{FF2B5EF4-FFF2-40B4-BE49-F238E27FC236}">
                  <a16:creationId xmlns:a16="http://schemas.microsoft.com/office/drawing/2014/main" id="{01829BA9-037C-2006-653E-ECD6B19773CD}"/>
                </a:ext>
              </a:extLst>
            </p:cNvPr>
            <p:cNvSpPr>
              <a:spLocks noChangeArrowheads="1"/>
            </p:cNvSpPr>
            <p:nvPr/>
          </p:nvSpPr>
          <p:spPr bwMode="auto">
            <a:xfrm>
              <a:off x="3743325" y="3756025"/>
              <a:ext cx="2508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Peach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0" name="Rectangle 448">
              <a:extLst>
                <a:ext uri="{FF2B5EF4-FFF2-40B4-BE49-F238E27FC236}">
                  <a16:creationId xmlns:a16="http://schemas.microsoft.com/office/drawing/2014/main" id="{E99C004F-6EF0-F073-3C98-427A741A91B2}"/>
                </a:ext>
              </a:extLst>
            </p:cNvPr>
            <p:cNvSpPr>
              <a:spLocks noChangeArrowheads="1"/>
            </p:cNvSpPr>
            <p:nvPr/>
          </p:nvSpPr>
          <p:spPr bwMode="auto">
            <a:xfrm>
              <a:off x="3276600" y="3778250"/>
              <a:ext cx="214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Taylor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1" name="Rectangle 449">
              <a:extLst>
                <a:ext uri="{FF2B5EF4-FFF2-40B4-BE49-F238E27FC236}">
                  <a16:creationId xmlns:a16="http://schemas.microsoft.com/office/drawing/2014/main" id="{05D37C9D-52ED-5A9B-B3BD-232F7F16E0A6}"/>
                </a:ext>
              </a:extLst>
            </p:cNvPr>
            <p:cNvSpPr>
              <a:spLocks noChangeArrowheads="1"/>
            </p:cNvSpPr>
            <p:nvPr/>
          </p:nvSpPr>
          <p:spPr bwMode="auto">
            <a:xfrm rot="18540000">
              <a:off x="3167063" y="4122737"/>
              <a:ext cx="2667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Schley</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2" name="Rectangle 450">
              <a:extLst>
                <a:ext uri="{FF2B5EF4-FFF2-40B4-BE49-F238E27FC236}">
                  <a16:creationId xmlns:a16="http://schemas.microsoft.com/office/drawing/2014/main" id="{67E5A113-3A5C-41A1-FE17-6CE9D57B5D28}"/>
                </a:ext>
              </a:extLst>
            </p:cNvPr>
            <p:cNvSpPr>
              <a:spLocks noChangeArrowheads="1"/>
            </p:cNvSpPr>
            <p:nvPr/>
          </p:nvSpPr>
          <p:spPr bwMode="auto">
            <a:xfrm>
              <a:off x="2581275" y="5337175"/>
              <a:ext cx="2095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Early</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3" name="Rectangle 451">
              <a:extLst>
                <a:ext uri="{FF2B5EF4-FFF2-40B4-BE49-F238E27FC236}">
                  <a16:creationId xmlns:a16="http://schemas.microsoft.com/office/drawing/2014/main" id="{28971EF1-F9C1-1820-CA0D-FC674016DCF1}"/>
                </a:ext>
              </a:extLst>
            </p:cNvPr>
            <p:cNvSpPr>
              <a:spLocks noChangeArrowheads="1"/>
            </p:cNvSpPr>
            <p:nvPr/>
          </p:nvSpPr>
          <p:spPr bwMode="auto">
            <a:xfrm>
              <a:off x="6273800" y="4679950"/>
              <a:ext cx="2635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Liberty</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4" name="Rectangle 452">
              <a:extLst>
                <a:ext uri="{FF2B5EF4-FFF2-40B4-BE49-F238E27FC236}">
                  <a16:creationId xmlns:a16="http://schemas.microsoft.com/office/drawing/2014/main" id="{E1A0B6A7-1B74-A215-D524-635F12FD2286}"/>
                </a:ext>
              </a:extLst>
            </p:cNvPr>
            <p:cNvSpPr>
              <a:spLocks noChangeArrowheads="1"/>
            </p:cNvSpPr>
            <p:nvPr/>
          </p:nvSpPr>
          <p:spPr bwMode="auto">
            <a:xfrm>
              <a:off x="6343650" y="4394200"/>
              <a:ext cx="2349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Bryan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5" name="Rectangle 453">
              <a:extLst>
                <a:ext uri="{FF2B5EF4-FFF2-40B4-BE49-F238E27FC236}">
                  <a16:creationId xmlns:a16="http://schemas.microsoft.com/office/drawing/2014/main" id="{9FBB8328-864B-5ECB-3C9D-597D13796307}"/>
                </a:ext>
              </a:extLst>
            </p:cNvPr>
            <p:cNvSpPr>
              <a:spLocks noChangeArrowheads="1"/>
            </p:cNvSpPr>
            <p:nvPr/>
          </p:nvSpPr>
          <p:spPr bwMode="auto">
            <a:xfrm>
              <a:off x="4203700" y="5645150"/>
              <a:ext cx="2095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Cook</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6" name="Rectangle 454">
              <a:extLst>
                <a:ext uri="{FF2B5EF4-FFF2-40B4-BE49-F238E27FC236}">
                  <a16:creationId xmlns:a16="http://schemas.microsoft.com/office/drawing/2014/main" id="{AE725148-6BA1-CBB6-BD04-D374E3AE1818}"/>
                </a:ext>
              </a:extLst>
            </p:cNvPr>
            <p:cNvSpPr>
              <a:spLocks noChangeArrowheads="1"/>
            </p:cNvSpPr>
            <p:nvPr/>
          </p:nvSpPr>
          <p:spPr bwMode="auto">
            <a:xfrm>
              <a:off x="5578475" y="5962650"/>
              <a:ext cx="3270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Charlton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7" name="Rectangle 455">
              <a:extLst>
                <a:ext uri="{FF2B5EF4-FFF2-40B4-BE49-F238E27FC236}">
                  <a16:creationId xmlns:a16="http://schemas.microsoft.com/office/drawing/2014/main" id="{947CCAE9-FD3B-0B0E-063B-0448F071C52D}"/>
                </a:ext>
              </a:extLst>
            </p:cNvPr>
            <p:cNvSpPr>
              <a:spLocks noChangeArrowheads="1"/>
            </p:cNvSpPr>
            <p:nvPr/>
          </p:nvSpPr>
          <p:spPr bwMode="auto">
            <a:xfrm>
              <a:off x="3271838" y="5546725"/>
              <a:ext cx="2952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Mitchell</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8" name="Rectangle 456">
              <a:extLst>
                <a:ext uri="{FF2B5EF4-FFF2-40B4-BE49-F238E27FC236}">
                  <a16:creationId xmlns:a16="http://schemas.microsoft.com/office/drawing/2014/main" id="{2E0A0B36-B6E8-0106-5866-FEED52E1AF74}"/>
                </a:ext>
              </a:extLst>
            </p:cNvPr>
            <p:cNvSpPr>
              <a:spLocks noChangeArrowheads="1"/>
            </p:cNvSpPr>
            <p:nvPr/>
          </p:nvSpPr>
          <p:spPr bwMode="auto">
            <a:xfrm>
              <a:off x="3028950" y="5375275"/>
              <a:ext cx="2317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Baker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9" name="Rectangle 457">
              <a:extLst>
                <a:ext uri="{FF2B5EF4-FFF2-40B4-BE49-F238E27FC236}">
                  <a16:creationId xmlns:a16="http://schemas.microsoft.com/office/drawing/2014/main" id="{93D2914B-14FD-5AE2-AE1E-CCE09939A6C3}"/>
                </a:ext>
              </a:extLst>
            </p:cNvPr>
            <p:cNvSpPr>
              <a:spLocks noChangeArrowheads="1"/>
            </p:cNvSpPr>
            <p:nvPr/>
          </p:nvSpPr>
          <p:spPr bwMode="auto">
            <a:xfrm>
              <a:off x="2870200" y="5937250"/>
              <a:ext cx="3016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Decatur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0" name="Rectangle 458">
              <a:extLst>
                <a:ext uri="{FF2B5EF4-FFF2-40B4-BE49-F238E27FC236}">
                  <a16:creationId xmlns:a16="http://schemas.microsoft.com/office/drawing/2014/main" id="{015D9911-FD0D-387A-7C79-BC1F19E5BC6D}"/>
                </a:ext>
              </a:extLst>
            </p:cNvPr>
            <p:cNvSpPr>
              <a:spLocks noChangeArrowheads="1"/>
            </p:cNvSpPr>
            <p:nvPr/>
          </p:nvSpPr>
          <p:spPr bwMode="auto">
            <a:xfrm rot="19990728">
              <a:off x="2333625" y="593725"/>
              <a:ext cx="3143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Catoosa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1" name="Rectangle 459">
              <a:extLst>
                <a:ext uri="{FF2B5EF4-FFF2-40B4-BE49-F238E27FC236}">
                  <a16:creationId xmlns:a16="http://schemas.microsoft.com/office/drawing/2014/main" id="{43D82190-7F05-55E6-50A3-2FB7F08E1D19}"/>
                </a:ext>
              </a:extLst>
            </p:cNvPr>
            <p:cNvSpPr>
              <a:spLocks noChangeArrowheads="1"/>
            </p:cNvSpPr>
            <p:nvPr/>
          </p:nvSpPr>
          <p:spPr bwMode="auto">
            <a:xfrm>
              <a:off x="3613150" y="708025"/>
              <a:ext cx="2349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Union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2" name="Rectangle 460">
              <a:extLst>
                <a:ext uri="{FF2B5EF4-FFF2-40B4-BE49-F238E27FC236}">
                  <a16:creationId xmlns:a16="http://schemas.microsoft.com/office/drawing/2014/main" id="{C2A036F9-BAC0-8173-AEB4-92107513DF19}"/>
                </a:ext>
              </a:extLst>
            </p:cNvPr>
            <p:cNvSpPr>
              <a:spLocks noChangeArrowheads="1"/>
            </p:cNvSpPr>
            <p:nvPr/>
          </p:nvSpPr>
          <p:spPr bwMode="auto">
            <a:xfrm rot="19311749">
              <a:off x="1993900" y="612775"/>
              <a:ext cx="2159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Dade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3" name="Rectangle 461">
              <a:extLst>
                <a:ext uri="{FF2B5EF4-FFF2-40B4-BE49-F238E27FC236}">
                  <a16:creationId xmlns:a16="http://schemas.microsoft.com/office/drawing/2014/main" id="{14C807BE-E49A-7E1F-D6DE-42400442C600}"/>
                </a:ext>
              </a:extLst>
            </p:cNvPr>
            <p:cNvSpPr>
              <a:spLocks noChangeArrowheads="1"/>
            </p:cNvSpPr>
            <p:nvPr/>
          </p:nvSpPr>
          <p:spPr bwMode="auto">
            <a:xfrm>
              <a:off x="3070225" y="933450"/>
              <a:ext cx="2603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Gilmer</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4" name="Rectangle 462">
              <a:extLst>
                <a:ext uri="{FF2B5EF4-FFF2-40B4-BE49-F238E27FC236}">
                  <a16:creationId xmlns:a16="http://schemas.microsoft.com/office/drawing/2014/main" id="{CC79F20C-FF97-2B10-D600-C7E6CF3EF181}"/>
                </a:ext>
              </a:extLst>
            </p:cNvPr>
            <p:cNvSpPr>
              <a:spLocks noChangeArrowheads="1"/>
            </p:cNvSpPr>
            <p:nvPr/>
          </p:nvSpPr>
          <p:spPr bwMode="auto">
            <a:xfrm rot="18900000">
              <a:off x="4032250" y="1049338"/>
              <a:ext cx="4286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Habersham</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5" name="Rectangle 463">
              <a:extLst>
                <a:ext uri="{FF2B5EF4-FFF2-40B4-BE49-F238E27FC236}">
                  <a16:creationId xmlns:a16="http://schemas.microsoft.com/office/drawing/2014/main" id="{3B0FDC6C-719F-632A-C175-30D202BDFCCF}"/>
                </a:ext>
              </a:extLst>
            </p:cNvPr>
            <p:cNvSpPr>
              <a:spLocks noChangeArrowheads="1"/>
            </p:cNvSpPr>
            <p:nvPr/>
          </p:nvSpPr>
          <p:spPr bwMode="auto">
            <a:xfrm>
              <a:off x="3508375" y="1079500"/>
              <a:ext cx="3270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Lumpkin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6" name="Rectangle 464">
              <a:extLst>
                <a:ext uri="{FF2B5EF4-FFF2-40B4-BE49-F238E27FC236}">
                  <a16:creationId xmlns:a16="http://schemas.microsoft.com/office/drawing/2014/main" id="{897D8B89-6BE2-9351-BB72-486BD5C5FF40}"/>
                </a:ext>
              </a:extLst>
            </p:cNvPr>
            <p:cNvSpPr>
              <a:spLocks noChangeArrowheads="1"/>
            </p:cNvSpPr>
            <p:nvPr/>
          </p:nvSpPr>
          <p:spPr bwMode="auto">
            <a:xfrm>
              <a:off x="4297363" y="1138238"/>
              <a:ext cx="3619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Stephens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7" name="Rectangle 465">
              <a:extLst>
                <a:ext uri="{FF2B5EF4-FFF2-40B4-BE49-F238E27FC236}">
                  <a16:creationId xmlns:a16="http://schemas.microsoft.com/office/drawing/2014/main" id="{59C81D5F-182B-099E-5AB1-02A2F9F8648C}"/>
                </a:ext>
              </a:extLst>
            </p:cNvPr>
            <p:cNvSpPr>
              <a:spLocks noChangeArrowheads="1"/>
            </p:cNvSpPr>
            <p:nvPr/>
          </p:nvSpPr>
          <p:spPr bwMode="auto">
            <a:xfrm>
              <a:off x="2641600" y="1162050"/>
              <a:ext cx="2921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Gordon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8" name="Rectangle 466">
              <a:extLst>
                <a:ext uri="{FF2B5EF4-FFF2-40B4-BE49-F238E27FC236}">
                  <a16:creationId xmlns:a16="http://schemas.microsoft.com/office/drawing/2014/main" id="{14732C0F-B147-00F2-2BC0-C8ACB76A61FC}"/>
                </a:ext>
              </a:extLst>
            </p:cNvPr>
            <p:cNvSpPr>
              <a:spLocks noChangeArrowheads="1"/>
            </p:cNvSpPr>
            <p:nvPr/>
          </p:nvSpPr>
          <p:spPr bwMode="auto">
            <a:xfrm>
              <a:off x="2066925" y="1196975"/>
              <a:ext cx="3873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Chattooga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9" name="Rectangle 467">
              <a:extLst>
                <a:ext uri="{FF2B5EF4-FFF2-40B4-BE49-F238E27FC236}">
                  <a16:creationId xmlns:a16="http://schemas.microsoft.com/office/drawing/2014/main" id="{6D0F32A0-73A8-30E2-949B-97668C9C45CD}"/>
                </a:ext>
              </a:extLst>
            </p:cNvPr>
            <p:cNvSpPr>
              <a:spLocks noChangeArrowheads="1"/>
            </p:cNvSpPr>
            <p:nvPr/>
          </p:nvSpPr>
          <p:spPr bwMode="auto">
            <a:xfrm>
              <a:off x="3035300" y="1222375"/>
              <a:ext cx="3016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Pickens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0" name="Rectangle 468">
              <a:extLst>
                <a:ext uri="{FF2B5EF4-FFF2-40B4-BE49-F238E27FC236}">
                  <a16:creationId xmlns:a16="http://schemas.microsoft.com/office/drawing/2014/main" id="{80971350-592C-1630-ADAA-77B19630C1BD}"/>
                </a:ext>
              </a:extLst>
            </p:cNvPr>
            <p:cNvSpPr>
              <a:spLocks noChangeArrowheads="1"/>
            </p:cNvSpPr>
            <p:nvPr/>
          </p:nvSpPr>
          <p:spPr bwMode="auto">
            <a:xfrm>
              <a:off x="4368800" y="1346200"/>
              <a:ext cx="3111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Franklin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1" name="Rectangle 469">
              <a:extLst>
                <a:ext uri="{FF2B5EF4-FFF2-40B4-BE49-F238E27FC236}">
                  <a16:creationId xmlns:a16="http://schemas.microsoft.com/office/drawing/2014/main" id="{368E1D1E-66ED-2EA5-3E9C-3ED9AC364549}"/>
                </a:ext>
              </a:extLst>
            </p:cNvPr>
            <p:cNvSpPr>
              <a:spLocks noChangeArrowheads="1"/>
            </p:cNvSpPr>
            <p:nvPr/>
          </p:nvSpPr>
          <p:spPr bwMode="auto">
            <a:xfrm>
              <a:off x="4724400" y="1422400"/>
              <a:ext cx="1778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Hart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2" name="Rectangle 470">
              <a:extLst>
                <a:ext uri="{FF2B5EF4-FFF2-40B4-BE49-F238E27FC236}">
                  <a16:creationId xmlns:a16="http://schemas.microsoft.com/office/drawing/2014/main" id="{F87E3EEE-D186-D87F-25D7-F6781FA04B3F}"/>
                </a:ext>
              </a:extLst>
            </p:cNvPr>
            <p:cNvSpPr>
              <a:spLocks noChangeArrowheads="1"/>
            </p:cNvSpPr>
            <p:nvPr/>
          </p:nvSpPr>
          <p:spPr bwMode="auto">
            <a:xfrm>
              <a:off x="4108450" y="1377950"/>
              <a:ext cx="2476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Banks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3" name="Rectangle 471">
              <a:extLst>
                <a:ext uri="{FF2B5EF4-FFF2-40B4-BE49-F238E27FC236}">
                  <a16:creationId xmlns:a16="http://schemas.microsoft.com/office/drawing/2014/main" id="{AF7D274F-A263-3FD6-0429-0657E9D55308}"/>
                </a:ext>
              </a:extLst>
            </p:cNvPr>
            <p:cNvSpPr>
              <a:spLocks noChangeArrowheads="1"/>
            </p:cNvSpPr>
            <p:nvPr/>
          </p:nvSpPr>
          <p:spPr bwMode="auto">
            <a:xfrm>
              <a:off x="2660650" y="1485900"/>
              <a:ext cx="2698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Bartow</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4" name="Rectangle 472">
              <a:extLst>
                <a:ext uri="{FF2B5EF4-FFF2-40B4-BE49-F238E27FC236}">
                  <a16:creationId xmlns:a16="http://schemas.microsoft.com/office/drawing/2014/main" id="{4AD5488E-5D30-5561-F367-B2A4571EB50E}"/>
                </a:ext>
              </a:extLst>
            </p:cNvPr>
            <p:cNvSpPr>
              <a:spLocks noChangeArrowheads="1"/>
            </p:cNvSpPr>
            <p:nvPr/>
          </p:nvSpPr>
          <p:spPr bwMode="auto">
            <a:xfrm>
              <a:off x="3028950" y="1495425"/>
              <a:ext cx="3619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Cherokee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5" name="Rectangle 473">
              <a:extLst>
                <a:ext uri="{FF2B5EF4-FFF2-40B4-BE49-F238E27FC236}">
                  <a16:creationId xmlns:a16="http://schemas.microsoft.com/office/drawing/2014/main" id="{420E4A03-2751-8ACE-A902-5498CB2A14CE}"/>
                </a:ext>
              </a:extLst>
            </p:cNvPr>
            <p:cNvSpPr>
              <a:spLocks noChangeArrowheads="1"/>
            </p:cNvSpPr>
            <p:nvPr/>
          </p:nvSpPr>
          <p:spPr bwMode="auto">
            <a:xfrm>
              <a:off x="4025900" y="1670050"/>
              <a:ext cx="3143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Jackson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6" name="Rectangle 474">
              <a:extLst>
                <a:ext uri="{FF2B5EF4-FFF2-40B4-BE49-F238E27FC236}">
                  <a16:creationId xmlns:a16="http://schemas.microsoft.com/office/drawing/2014/main" id="{7A21FF26-2DB5-1C24-783E-AE7B58AB251B}"/>
                </a:ext>
              </a:extLst>
            </p:cNvPr>
            <p:cNvSpPr>
              <a:spLocks noChangeArrowheads="1"/>
            </p:cNvSpPr>
            <p:nvPr/>
          </p:nvSpPr>
          <p:spPr bwMode="auto">
            <a:xfrm>
              <a:off x="4822825" y="1660525"/>
              <a:ext cx="2381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Elbert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7" name="Rectangle 475">
              <a:extLst>
                <a:ext uri="{FF2B5EF4-FFF2-40B4-BE49-F238E27FC236}">
                  <a16:creationId xmlns:a16="http://schemas.microsoft.com/office/drawing/2014/main" id="{FF6C5793-3F14-CBD7-86B2-CA0C015FA0B6}"/>
                </a:ext>
              </a:extLst>
            </p:cNvPr>
            <p:cNvSpPr>
              <a:spLocks noChangeArrowheads="1"/>
            </p:cNvSpPr>
            <p:nvPr/>
          </p:nvSpPr>
          <p:spPr bwMode="auto">
            <a:xfrm>
              <a:off x="4406900" y="1701800"/>
              <a:ext cx="3206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Madison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8" name="Rectangle 476">
              <a:extLst>
                <a:ext uri="{FF2B5EF4-FFF2-40B4-BE49-F238E27FC236}">
                  <a16:creationId xmlns:a16="http://schemas.microsoft.com/office/drawing/2014/main" id="{C554901D-382A-7980-41B6-5FF4B59BD76C}"/>
                </a:ext>
              </a:extLst>
            </p:cNvPr>
            <p:cNvSpPr>
              <a:spLocks noChangeArrowheads="1"/>
            </p:cNvSpPr>
            <p:nvPr/>
          </p:nvSpPr>
          <p:spPr bwMode="auto">
            <a:xfrm>
              <a:off x="2314575" y="1812925"/>
              <a:ext cx="1841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Polk</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9" name="Rectangle 477">
              <a:extLst>
                <a:ext uri="{FF2B5EF4-FFF2-40B4-BE49-F238E27FC236}">
                  <a16:creationId xmlns:a16="http://schemas.microsoft.com/office/drawing/2014/main" id="{6D85EB17-76A7-128F-75AD-A9B1DCB77E62}"/>
                </a:ext>
              </a:extLst>
            </p:cNvPr>
            <p:cNvSpPr>
              <a:spLocks noChangeArrowheads="1"/>
            </p:cNvSpPr>
            <p:nvPr/>
          </p:nvSpPr>
          <p:spPr bwMode="auto">
            <a:xfrm>
              <a:off x="4229100" y="1908175"/>
              <a:ext cx="2540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Clarke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70" name="Rectangle 478">
              <a:extLst>
                <a:ext uri="{FF2B5EF4-FFF2-40B4-BE49-F238E27FC236}">
                  <a16:creationId xmlns:a16="http://schemas.microsoft.com/office/drawing/2014/main" id="{19237856-3FF3-8660-99E8-02CEA50BE85F}"/>
                </a:ext>
              </a:extLst>
            </p:cNvPr>
            <p:cNvSpPr>
              <a:spLocks noChangeArrowheads="1"/>
            </p:cNvSpPr>
            <p:nvPr/>
          </p:nvSpPr>
          <p:spPr bwMode="auto">
            <a:xfrm>
              <a:off x="4905375" y="2114550"/>
              <a:ext cx="2603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Wilkes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71" name="Rectangle 479">
              <a:extLst>
                <a:ext uri="{FF2B5EF4-FFF2-40B4-BE49-F238E27FC236}">
                  <a16:creationId xmlns:a16="http://schemas.microsoft.com/office/drawing/2014/main" id="{C7CDF49E-2B5A-77FA-5B50-38B1F5BA3C4C}"/>
                </a:ext>
              </a:extLst>
            </p:cNvPr>
            <p:cNvSpPr>
              <a:spLocks noChangeArrowheads="1"/>
            </p:cNvSpPr>
            <p:nvPr/>
          </p:nvSpPr>
          <p:spPr bwMode="auto">
            <a:xfrm>
              <a:off x="5257800" y="2127250"/>
              <a:ext cx="2794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Lincoln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72" name="Rectangle 481">
              <a:extLst>
                <a:ext uri="{FF2B5EF4-FFF2-40B4-BE49-F238E27FC236}">
                  <a16:creationId xmlns:a16="http://schemas.microsoft.com/office/drawing/2014/main" id="{6B743365-D6F4-7394-0DE7-E97CF0531E6C}"/>
                </a:ext>
              </a:extLst>
            </p:cNvPr>
            <p:cNvSpPr>
              <a:spLocks noChangeArrowheads="1"/>
            </p:cNvSpPr>
            <p:nvPr/>
          </p:nvSpPr>
          <p:spPr bwMode="auto">
            <a:xfrm>
              <a:off x="3875088" y="2139950"/>
              <a:ext cx="2413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Walton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73" name="Rectangle 482">
              <a:extLst>
                <a:ext uri="{FF2B5EF4-FFF2-40B4-BE49-F238E27FC236}">
                  <a16:creationId xmlns:a16="http://schemas.microsoft.com/office/drawing/2014/main" id="{99F42955-8930-B222-DD5B-72D47F5E86BE}"/>
                </a:ext>
              </a:extLst>
            </p:cNvPr>
            <p:cNvSpPr>
              <a:spLocks noChangeArrowheads="1"/>
            </p:cNvSpPr>
            <p:nvPr/>
          </p:nvSpPr>
          <p:spPr bwMode="auto">
            <a:xfrm>
              <a:off x="2206625" y="2025650"/>
              <a:ext cx="3397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Haralson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74" name="Rectangle 484">
              <a:extLst>
                <a:ext uri="{FF2B5EF4-FFF2-40B4-BE49-F238E27FC236}">
                  <a16:creationId xmlns:a16="http://schemas.microsoft.com/office/drawing/2014/main" id="{ACB1975D-5159-6DA3-714E-057C19F01F5A}"/>
                </a:ext>
              </a:extLst>
            </p:cNvPr>
            <p:cNvSpPr>
              <a:spLocks noChangeArrowheads="1"/>
            </p:cNvSpPr>
            <p:nvPr/>
          </p:nvSpPr>
          <p:spPr bwMode="auto">
            <a:xfrm>
              <a:off x="4772025" y="2419350"/>
              <a:ext cx="3270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Taliaferro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75" name="Rectangle 485">
              <a:extLst>
                <a:ext uri="{FF2B5EF4-FFF2-40B4-BE49-F238E27FC236}">
                  <a16:creationId xmlns:a16="http://schemas.microsoft.com/office/drawing/2014/main" id="{325193AC-748E-C62C-5580-E37E3709129B}"/>
                </a:ext>
              </a:extLst>
            </p:cNvPr>
            <p:cNvSpPr>
              <a:spLocks noChangeArrowheads="1"/>
            </p:cNvSpPr>
            <p:nvPr/>
          </p:nvSpPr>
          <p:spPr bwMode="auto">
            <a:xfrm rot="3720000">
              <a:off x="5186363" y="2513012"/>
              <a:ext cx="3048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McDuffie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76" name="Rectangle 488">
              <a:extLst>
                <a:ext uri="{FF2B5EF4-FFF2-40B4-BE49-F238E27FC236}">
                  <a16:creationId xmlns:a16="http://schemas.microsoft.com/office/drawing/2014/main" id="{3B386522-6205-1FEF-64C1-A932A2F8E859}"/>
                </a:ext>
              </a:extLst>
            </p:cNvPr>
            <p:cNvSpPr>
              <a:spLocks noChangeArrowheads="1"/>
            </p:cNvSpPr>
            <p:nvPr/>
          </p:nvSpPr>
          <p:spPr bwMode="auto">
            <a:xfrm>
              <a:off x="3416300" y="2584450"/>
              <a:ext cx="2381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Henry</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77" name="Rectangle 489">
              <a:extLst>
                <a:ext uri="{FF2B5EF4-FFF2-40B4-BE49-F238E27FC236}">
                  <a16:creationId xmlns:a16="http://schemas.microsoft.com/office/drawing/2014/main" id="{9CDA8BD5-8E9D-F9A1-BBCF-D3D4C32E72B6}"/>
                </a:ext>
              </a:extLst>
            </p:cNvPr>
            <p:cNvSpPr>
              <a:spLocks noChangeArrowheads="1"/>
            </p:cNvSpPr>
            <p:nvPr/>
          </p:nvSpPr>
          <p:spPr bwMode="auto">
            <a:xfrm>
              <a:off x="3032125" y="2635250"/>
              <a:ext cx="2889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Fayette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78" name="Rectangle 490">
              <a:extLst>
                <a:ext uri="{FF2B5EF4-FFF2-40B4-BE49-F238E27FC236}">
                  <a16:creationId xmlns:a16="http://schemas.microsoft.com/office/drawing/2014/main" id="{DBF40DC2-C23C-D4BB-7011-8A0039BFC385}"/>
                </a:ext>
              </a:extLst>
            </p:cNvPr>
            <p:cNvSpPr>
              <a:spLocks noChangeArrowheads="1"/>
            </p:cNvSpPr>
            <p:nvPr/>
          </p:nvSpPr>
          <p:spPr bwMode="auto">
            <a:xfrm>
              <a:off x="2689225" y="2663825"/>
              <a:ext cx="2889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Coweta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79" name="Rectangle 491">
              <a:extLst>
                <a:ext uri="{FF2B5EF4-FFF2-40B4-BE49-F238E27FC236}">
                  <a16:creationId xmlns:a16="http://schemas.microsoft.com/office/drawing/2014/main" id="{22BF1F9D-D3C8-1B5B-2FB0-639E578EA290}"/>
                </a:ext>
              </a:extLst>
            </p:cNvPr>
            <p:cNvSpPr>
              <a:spLocks noChangeArrowheads="1"/>
            </p:cNvSpPr>
            <p:nvPr/>
          </p:nvSpPr>
          <p:spPr bwMode="auto">
            <a:xfrm>
              <a:off x="4244975" y="2724150"/>
              <a:ext cx="3016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Putnam</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0" name="Rectangle 492">
              <a:extLst>
                <a:ext uri="{FF2B5EF4-FFF2-40B4-BE49-F238E27FC236}">
                  <a16:creationId xmlns:a16="http://schemas.microsoft.com/office/drawing/2014/main" id="{8651F28C-4E93-BB79-B268-F1EC6866EDE1}"/>
                </a:ext>
              </a:extLst>
            </p:cNvPr>
            <p:cNvSpPr>
              <a:spLocks noChangeArrowheads="1"/>
            </p:cNvSpPr>
            <p:nvPr/>
          </p:nvSpPr>
          <p:spPr bwMode="auto">
            <a:xfrm>
              <a:off x="4638675" y="2822575"/>
              <a:ext cx="3302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Hancock</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1" name="Rectangle 493">
              <a:extLst>
                <a:ext uri="{FF2B5EF4-FFF2-40B4-BE49-F238E27FC236}">
                  <a16:creationId xmlns:a16="http://schemas.microsoft.com/office/drawing/2014/main" id="{1433CC58-E045-6F64-2F1B-3947C595224C}"/>
                </a:ext>
              </a:extLst>
            </p:cNvPr>
            <p:cNvSpPr>
              <a:spLocks noChangeArrowheads="1"/>
            </p:cNvSpPr>
            <p:nvPr/>
          </p:nvSpPr>
          <p:spPr bwMode="auto">
            <a:xfrm>
              <a:off x="2336800" y="2720975"/>
              <a:ext cx="241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Heard</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2" name="Rectangle 494">
              <a:extLst>
                <a:ext uri="{FF2B5EF4-FFF2-40B4-BE49-F238E27FC236}">
                  <a16:creationId xmlns:a16="http://schemas.microsoft.com/office/drawing/2014/main" id="{85680D09-FC8B-0FF9-3412-743F55266ACC}"/>
                </a:ext>
              </a:extLst>
            </p:cNvPr>
            <p:cNvSpPr>
              <a:spLocks noChangeArrowheads="1"/>
            </p:cNvSpPr>
            <p:nvPr/>
          </p:nvSpPr>
          <p:spPr bwMode="auto">
            <a:xfrm>
              <a:off x="3235325" y="2803525"/>
              <a:ext cx="3397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Spalding</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3" name="Rectangle 495">
              <a:extLst>
                <a:ext uri="{FF2B5EF4-FFF2-40B4-BE49-F238E27FC236}">
                  <a16:creationId xmlns:a16="http://schemas.microsoft.com/office/drawing/2014/main" id="{47C3ECEB-9A25-C707-3960-D807A3F059B7}"/>
                </a:ext>
              </a:extLst>
            </p:cNvPr>
            <p:cNvSpPr>
              <a:spLocks noChangeArrowheads="1"/>
            </p:cNvSpPr>
            <p:nvPr/>
          </p:nvSpPr>
          <p:spPr bwMode="auto">
            <a:xfrm rot="20220000">
              <a:off x="5060950" y="2854325"/>
              <a:ext cx="3492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Glascock</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4" name="Rectangle 496">
              <a:extLst>
                <a:ext uri="{FF2B5EF4-FFF2-40B4-BE49-F238E27FC236}">
                  <a16:creationId xmlns:a16="http://schemas.microsoft.com/office/drawing/2014/main" id="{56BF0441-56DA-363C-68F5-16E5B808E540}"/>
                </a:ext>
              </a:extLst>
            </p:cNvPr>
            <p:cNvSpPr>
              <a:spLocks noChangeArrowheads="1"/>
            </p:cNvSpPr>
            <p:nvPr/>
          </p:nvSpPr>
          <p:spPr bwMode="auto">
            <a:xfrm>
              <a:off x="5784850" y="3092450"/>
              <a:ext cx="2349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Burke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5" name="Rectangle 498">
              <a:extLst>
                <a:ext uri="{FF2B5EF4-FFF2-40B4-BE49-F238E27FC236}">
                  <a16:creationId xmlns:a16="http://schemas.microsoft.com/office/drawing/2014/main" id="{4485BD06-9623-7BDA-0AC7-9BE7424A0B99}"/>
                </a:ext>
              </a:extLst>
            </p:cNvPr>
            <p:cNvSpPr>
              <a:spLocks noChangeArrowheads="1"/>
            </p:cNvSpPr>
            <p:nvPr/>
          </p:nvSpPr>
          <p:spPr bwMode="auto">
            <a:xfrm>
              <a:off x="4789488" y="3216275"/>
              <a:ext cx="4095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Washington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6" name="Rectangle 499">
              <a:extLst>
                <a:ext uri="{FF2B5EF4-FFF2-40B4-BE49-F238E27FC236}">
                  <a16:creationId xmlns:a16="http://schemas.microsoft.com/office/drawing/2014/main" id="{D7968775-75D1-53ED-7136-7942F6196716}"/>
                </a:ext>
              </a:extLst>
            </p:cNvPr>
            <p:cNvSpPr>
              <a:spLocks noChangeArrowheads="1"/>
            </p:cNvSpPr>
            <p:nvPr/>
          </p:nvSpPr>
          <p:spPr bwMode="auto">
            <a:xfrm rot="18840000">
              <a:off x="2717801" y="3074987"/>
              <a:ext cx="4064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Meriwether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7" name="Rectangle 501">
              <a:extLst>
                <a:ext uri="{FF2B5EF4-FFF2-40B4-BE49-F238E27FC236}">
                  <a16:creationId xmlns:a16="http://schemas.microsoft.com/office/drawing/2014/main" id="{18CF882F-629C-5960-7D29-5BFA2770337D}"/>
                </a:ext>
              </a:extLst>
            </p:cNvPr>
            <p:cNvSpPr>
              <a:spLocks noChangeArrowheads="1"/>
            </p:cNvSpPr>
            <p:nvPr/>
          </p:nvSpPr>
          <p:spPr bwMode="auto">
            <a:xfrm>
              <a:off x="2427288" y="3106738"/>
              <a:ext cx="2032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Troup</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8" name="Rectangle 502">
              <a:extLst>
                <a:ext uri="{FF2B5EF4-FFF2-40B4-BE49-F238E27FC236}">
                  <a16:creationId xmlns:a16="http://schemas.microsoft.com/office/drawing/2014/main" id="{6DE38AE5-B0F5-5D6B-69F1-21E08D77574D}"/>
                </a:ext>
              </a:extLst>
            </p:cNvPr>
            <p:cNvSpPr>
              <a:spLocks noChangeArrowheads="1"/>
            </p:cNvSpPr>
            <p:nvPr/>
          </p:nvSpPr>
          <p:spPr bwMode="auto">
            <a:xfrm>
              <a:off x="3165475" y="3051175"/>
              <a:ext cx="1809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Pike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9" name="Rectangle 503">
              <a:extLst>
                <a:ext uri="{FF2B5EF4-FFF2-40B4-BE49-F238E27FC236}">
                  <a16:creationId xmlns:a16="http://schemas.microsoft.com/office/drawing/2014/main" id="{3598781F-3EDB-1FAB-8C26-90A9BB914096}"/>
                </a:ext>
              </a:extLst>
            </p:cNvPr>
            <p:cNvSpPr>
              <a:spLocks noChangeArrowheads="1"/>
            </p:cNvSpPr>
            <p:nvPr/>
          </p:nvSpPr>
          <p:spPr bwMode="auto">
            <a:xfrm rot="19320000">
              <a:off x="3387725" y="3033713"/>
              <a:ext cx="2476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Lamar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0" name="Rectangle 504">
              <a:extLst>
                <a:ext uri="{FF2B5EF4-FFF2-40B4-BE49-F238E27FC236}">
                  <a16:creationId xmlns:a16="http://schemas.microsoft.com/office/drawing/2014/main" id="{706E2454-5DBC-94A1-7AA7-CCF1C14635E5}"/>
                </a:ext>
              </a:extLst>
            </p:cNvPr>
            <p:cNvSpPr>
              <a:spLocks noChangeArrowheads="1"/>
            </p:cNvSpPr>
            <p:nvPr/>
          </p:nvSpPr>
          <p:spPr bwMode="auto">
            <a:xfrm>
              <a:off x="4340225" y="3025775"/>
              <a:ext cx="3048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Baldwin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1" name="Rectangle 505">
              <a:extLst>
                <a:ext uri="{FF2B5EF4-FFF2-40B4-BE49-F238E27FC236}">
                  <a16:creationId xmlns:a16="http://schemas.microsoft.com/office/drawing/2014/main" id="{9BC65DD0-A369-7969-85A2-8B908E32271C}"/>
                </a:ext>
              </a:extLst>
            </p:cNvPr>
            <p:cNvSpPr>
              <a:spLocks noChangeArrowheads="1"/>
            </p:cNvSpPr>
            <p:nvPr/>
          </p:nvSpPr>
          <p:spPr bwMode="auto">
            <a:xfrm>
              <a:off x="6137275" y="3482975"/>
              <a:ext cx="3111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Screven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2" name="Rectangle 506">
              <a:extLst>
                <a:ext uri="{FF2B5EF4-FFF2-40B4-BE49-F238E27FC236}">
                  <a16:creationId xmlns:a16="http://schemas.microsoft.com/office/drawing/2014/main" id="{BF47CB31-F7ED-092E-C8E2-59C4965375CE}"/>
                </a:ext>
              </a:extLst>
            </p:cNvPr>
            <p:cNvSpPr>
              <a:spLocks noChangeArrowheads="1"/>
            </p:cNvSpPr>
            <p:nvPr/>
          </p:nvSpPr>
          <p:spPr bwMode="auto">
            <a:xfrm>
              <a:off x="4419600" y="3435350"/>
              <a:ext cx="3651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Wilkinson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3" name="Rectangle 507">
              <a:extLst>
                <a:ext uri="{FF2B5EF4-FFF2-40B4-BE49-F238E27FC236}">
                  <a16:creationId xmlns:a16="http://schemas.microsoft.com/office/drawing/2014/main" id="{6DEC149D-2515-83AD-0CE1-71DB71359AC2}"/>
                </a:ext>
              </a:extLst>
            </p:cNvPr>
            <p:cNvSpPr>
              <a:spLocks noChangeArrowheads="1"/>
            </p:cNvSpPr>
            <p:nvPr/>
          </p:nvSpPr>
          <p:spPr bwMode="auto">
            <a:xfrm>
              <a:off x="3937000" y="3448050"/>
              <a:ext cx="1905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Bibb</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4" name="Rectangle 509">
              <a:extLst>
                <a:ext uri="{FF2B5EF4-FFF2-40B4-BE49-F238E27FC236}">
                  <a16:creationId xmlns:a16="http://schemas.microsoft.com/office/drawing/2014/main" id="{67E39014-7095-4BC8-5AF3-0E1CB0C1BB28}"/>
                </a:ext>
              </a:extLst>
            </p:cNvPr>
            <p:cNvSpPr>
              <a:spLocks noChangeArrowheads="1"/>
            </p:cNvSpPr>
            <p:nvPr/>
          </p:nvSpPr>
          <p:spPr bwMode="auto">
            <a:xfrm rot="869574">
              <a:off x="4178299" y="3581400"/>
              <a:ext cx="2444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Twiggs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5" name="Rectangle 511">
              <a:extLst>
                <a:ext uri="{FF2B5EF4-FFF2-40B4-BE49-F238E27FC236}">
                  <a16:creationId xmlns:a16="http://schemas.microsoft.com/office/drawing/2014/main" id="{1BDA0A18-D1AF-50EC-3EAC-49E0FE678493}"/>
                </a:ext>
              </a:extLst>
            </p:cNvPr>
            <p:cNvSpPr>
              <a:spLocks noChangeArrowheads="1"/>
            </p:cNvSpPr>
            <p:nvPr/>
          </p:nvSpPr>
          <p:spPr bwMode="auto">
            <a:xfrm>
              <a:off x="2967038" y="3549650"/>
              <a:ext cx="21431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Talbot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6" name="Rectangle 512">
              <a:extLst>
                <a:ext uri="{FF2B5EF4-FFF2-40B4-BE49-F238E27FC236}">
                  <a16:creationId xmlns:a16="http://schemas.microsoft.com/office/drawing/2014/main" id="{693328B8-4771-4F49-6906-66411460D898}"/>
                </a:ext>
              </a:extLst>
            </p:cNvPr>
            <p:cNvSpPr>
              <a:spLocks noChangeArrowheads="1"/>
            </p:cNvSpPr>
            <p:nvPr/>
          </p:nvSpPr>
          <p:spPr bwMode="auto">
            <a:xfrm>
              <a:off x="2555875" y="3511550"/>
              <a:ext cx="2349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Harris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7" name="Rectangle 513">
              <a:extLst>
                <a:ext uri="{FF2B5EF4-FFF2-40B4-BE49-F238E27FC236}">
                  <a16:creationId xmlns:a16="http://schemas.microsoft.com/office/drawing/2014/main" id="{FACE10B6-BE91-3EA2-F699-C00171462D40}"/>
                </a:ext>
              </a:extLst>
            </p:cNvPr>
            <p:cNvSpPr>
              <a:spLocks noChangeArrowheads="1"/>
            </p:cNvSpPr>
            <p:nvPr/>
          </p:nvSpPr>
          <p:spPr bwMode="auto">
            <a:xfrm>
              <a:off x="3514725" y="3521075"/>
              <a:ext cx="3429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Crawford</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8" name="Rectangle 514">
              <a:extLst>
                <a:ext uri="{FF2B5EF4-FFF2-40B4-BE49-F238E27FC236}">
                  <a16:creationId xmlns:a16="http://schemas.microsoft.com/office/drawing/2014/main" id="{B707E8B7-4AAF-587C-A1CA-6EAE3A02E6E3}"/>
                </a:ext>
              </a:extLst>
            </p:cNvPr>
            <p:cNvSpPr>
              <a:spLocks noChangeArrowheads="1"/>
            </p:cNvSpPr>
            <p:nvPr/>
          </p:nvSpPr>
          <p:spPr bwMode="auto">
            <a:xfrm>
              <a:off x="5407025" y="3724275"/>
              <a:ext cx="3397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Emanuel</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9" name="Rectangle 515">
              <a:extLst>
                <a:ext uri="{FF2B5EF4-FFF2-40B4-BE49-F238E27FC236}">
                  <a16:creationId xmlns:a16="http://schemas.microsoft.com/office/drawing/2014/main" id="{5B04632B-15E6-9478-5D3E-6681885E1EC1}"/>
                </a:ext>
              </a:extLst>
            </p:cNvPr>
            <p:cNvSpPr>
              <a:spLocks noChangeArrowheads="1"/>
            </p:cNvSpPr>
            <p:nvPr/>
          </p:nvSpPr>
          <p:spPr bwMode="auto">
            <a:xfrm>
              <a:off x="4692650" y="3841750"/>
              <a:ext cx="3111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Laurens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0" name="Rectangle 516">
              <a:extLst>
                <a:ext uri="{FF2B5EF4-FFF2-40B4-BE49-F238E27FC236}">
                  <a16:creationId xmlns:a16="http://schemas.microsoft.com/office/drawing/2014/main" id="{1E72CA1C-DFE3-5D18-7C66-E3AA47BCFE92}"/>
                </a:ext>
              </a:extLst>
            </p:cNvPr>
            <p:cNvSpPr>
              <a:spLocks noChangeArrowheads="1"/>
            </p:cNvSpPr>
            <p:nvPr/>
          </p:nvSpPr>
          <p:spPr bwMode="auto">
            <a:xfrm>
              <a:off x="6061075" y="4000500"/>
              <a:ext cx="2921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Bulloch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1" name="Rectangle 519">
              <a:extLst>
                <a:ext uri="{FF2B5EF4-FFF2-40B4-BE49-F238E27FC236}">
                  <a16:creationId xmlns:a16="http://schemas.microsoft.com/office/drawing/2014/main" id="{B478A96C-D76F-5D39-5F4C-46A053EC2D5A}"/>
                </a:ext>
              </a:extLst>
            </p:cNvPr>
            <p:cNvSpPr>
              <a:spLocks noChangeArrowheads="1"/>
            </p:cNvSpPr>
            <p:nvPr/>
          </p:nvSpPr>
          <p:spPr bwMode="auto">
            <a:xfrm>
              <a:off x="6426200" y="3956050"/>
              <a:ext cx="3476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Effingham</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2" name="Rectangle 520">
              <a:extLst>
                <a:ext uri="{FF2B5EF4-FFF2-40B4-BE49-F238E27FC236}">
                  <a16:creationId xmlns:a16="http://schemas.microsoft.com/office/drawing/2014/main" id="{3AE9EC50-3C82-F731-F4D7-C323AFCCD911}"/>
                </a:ext>
              </a:extLst>
            </p:cNvPr>
            <p:cNvSpPr>
              <a:spLocks noChangeArrowheads="1"/>
            </p:cNvSpPr>
            <p:nvPr/>
          </p:nvSpPr>
          <p:spPr bwMode="auto">
            <a:xfrm rot="19740000">
              <a:off x="4248150" y="3898900"/>
              <a:ext cx="3206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Bleckley</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3" name="Rectangle 521">
              <a:extLst>
                <a:ext uri="{FF2B5EF4-FFF2-40B4-BE49-F238E27FC236}">
                  <a16:creationId xmlns:a16="http://schemas.microsoft.com/office/drawing/2014/main" id="{CF89EEA7-3C0F-1015-4909-1102A02E1E9A}"/>
                </a:ext>
              </a:extLst>
            </p:cNvPr>
            <p:cNvSpPr>
              <a:spLocks noChangeArrowheads="1"/>
            </p:cNvSpPr>
            <p:nvPr/>
          </p:nvSpPr>
          <p:spPr bwMode="auto">
            <a:xfrm>
              <a:off x="5670550" y="3943350"/>
              <a:ext cx="3048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Candler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4" name="Rectangle 522">
              <a:extLst>
                <a:ext uri="{FF2B5EF4-FFF2-40B4-BE49-F238E27FC236}">
                  <a16:creationId xmlns:a16="http://schemas.microsoft.com/office/drawing/2014/main" id="{802FD477-D38F-5AE0-C821-F89F7E553426}"/>
                </a:ext>
              </a:extLst>
            </p:cNvPr>
            <p:cNvSpPr>
              <a:spLocks noChangeArrowheads="1"/>
            </p:cNvSpPr>
            <p:nvPr/>
          </p:nvSpPr>
          <p:spPr bwMode="auto">
            <a:xfrm>
              <a:off x="2393950" y="4073525"/>
              <a:ext cx="5524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Chattahoochee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5" name="Rectangle 523">
              <a:extLst>
                <a:ext uri="{FF2B5EF4-FFF2-40B4-BE49-F238E27FC236}">
                  <a16:creationId xmlns:a16="http://schemas.microsoft.com/office/drawing/2014/main" id="{1F4B2C33-C82C-3B17-46FF-BA447F2235B2}"/>
                </a:ext>
              </a:extLst>
            </p:cNvPr>
            <p:cNvSpPr>
              <a:spLocks noChangeArrowheads="1"/>
            </p:cNvSpPr>
            <p:nvPr/>
          </p:nvSpPr>
          <p:spPr bwMode="auto">
            <a:xfrm>
              <a:off x="3524250" y="3994150"/>
              <a:ext cx="2603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Macon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6" name="Rectangle 525">
              <a:extLst>
                <a:ext uri="{FF2B5EF4-FFF2-40B4-BE49-F238E27FC236}">
                  <a16:creationId xmlns:a16="http://schemas.microsoft.com/office/drawing/2014/main" id="{D89B95F5-18FC-DFB2-D43C-E5A773997D94}"/>
                </a:ext>
              </a:extLst>
            </p:cNvPr>
            <p:cNvSpPr>
              <a:spLocks noChangeArrowheads="1"/>
            </p:cNvSpPr>
            <p:nvPr/>
          </p:nvSpPr>
          <p:spPr bwMode="auto">
            <a:xfrm>
              <a:off x="5133975" y="3956050"/>
              <a:ext cx="2841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Treutlen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7" name="Rectangle 526">
              <a:extLst>
                <a:ext uri="{FF2B5EF4-FFF2-40B4-BE49-F238E27FC236}">
                  <a16:creationId xmlns:a16="http://schemas.microsoft.com/office/drawing/2014/main" id="{C072FAE9-8839-4942-7281-0AAEAD5DB482}"/>
                </a:ext>
              </a:extLst>
            </p:cNvPr>
            <p:cNvSpPr>
              <a:spLocks noChangeArrowheads="1"/>
            </p:cNvSpPr>
            <p:nvPr/>
          </p:nvSpPr>
          <p:spPr bwMode="auto">
            <a:xfrm>
              <a:off x="4889500" y="4308475"/>
              <a:ext cx="3206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Wheeler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8" name="Rectangle 527">
              <a:extLst>
                <a:ext uri="{FF2B5EF4-FFF2-40B4-BE49-F238E27FC236}">
                  <a16:creationId xmlns:a16="http://schemas.microsoft.com/office/drawing/2014/main" id="{8C786696-FD78-4916-EAF7-30311DDB7140}"/>
                </a:ext>
              </a:extLst>
            </p:cNvPr>
            <p:cNvSpPr>
              <a:spLocks noChangeArrowheads="1"/>
            </p:cNvSpPr>
            <p:nvPr/>
          </p:nvSpPr>
          <p:spPr bwMode="auto">
            <a:xfrm>
              <a:off x="3794125" y="4276725"/>
              <a:ext cx="2286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Dooly</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9" name="Rectangle 528">
              <a:extLst>
                <a:ext uri="{FF2B5EF4-FFF2-40B4-BE49-F238E27FC236}">
                  <a16:creationId xmlns:a16="http://schemas.microsoft.com/office/drawing/2014/main" id="{FF3A8B58-45A0-8679-7537-DE64349FC456}"/>
                </a:ext>
              </a:extLst>
            </p:cNvPr>
            <p:cNvSpPr>
              <a:spLocks noChangeArrowheads="1"/>
            </p:cNvSpPr>
            <p:nvPr/>
          </p:nvSpPr>
          <p:spPr bwMode="auto">
            <a:xfrm>
              <a:off x="5899150" y="4276725"/>
              <a:ext cx="2444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Evans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0" name="Rectangle 530">
              <a:extLst>
                <a:ext uri="{FF2B5EF4-FFF2-40B4-BE49-F238E27FC236}">
                  <a16:creationId xmlns:a16="http://schemas.microsoft.com/office/drawing/2014/main" id="{AA42FE9F-0E9C-5CA3-AB13-6DE662BA8C5B}"/>
                </a:ext>
              </a:extLst>
            </p:cNvPr>
            <p:cNvSpPr>
              <a:spLocks noChangeArrowheads="1"/>
            </p:cNvSpPr>
            <p:nvPr/>
          </p:nvSpPr>
          <p:spPr bwMode="auto">
            <a:xfrm rot="18992264">
              <a:off x="2919413" y="4448175"/>
              <a:ext cx="2857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Webster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1" name="Rectangle 531">
              <a:extLst>
                <a:ext uri="{FF2B5EF4-FFF2-40B4-BE49-F238E27FC236}">
                  <a16:creationId xmlns:a16="http://schemas.microsoft.com/office/drawing/2014/main" id="{EC6F7648-7E78-AE36-74B4-88C46F0DD620}"/>
                </a:ext>
              </a:extLst>
            </p:cNvPr>
            <p:cNvSpPr>
              <a:spLocks noChangeArrowheads="1"/>
            </p:cNvSpPr>
            <p:nvPr/>
          </p:nvSpPr>
          <p:spPr bwMode="auto">
            <a:xfrm>
              <a:off x="2574925" y="4368800"/>
              <a:ext cx="2921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Stewart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2" name="Rectangle 532">
              <a:extLst>
                <a:ext uri="{FF2B5EF4-FFF2-40B4-BE49-F238E27FC236}">
                  <a16:creationId xmlns:a16="http://schemas.microsoft.com/office/drawing/2014/main" id="{C8C3F1AF-8342-B96E-D9F4-43A387253E65}"/>
                </a:ext>
              </a:extLst>
            </p:cNvPr>
            <p:cNvSpPr>
              <a:spLocks noChangeArrowheads="1"/>
            </p:cNvSpPr>
            <p:nvPr/>
          </p:nvSpPr>
          <p:spPr bwMode="auto">
            <a:xfrm>
              <a:off x="3282950" y="4468813"/>
              <a:ext cx="2825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Sumter</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3" name="Rectangle 534">
              <a:extLst>
                <a:ext uri="{FF2B5EF4-FFF2-40B4-BE49-F238E27FC236}">
                  <a16:creationId xmlns:a16="http://schemas.microsoft.com/office/drawing/2014/main" id="{E2698E98-5CCB-FD42-BB84-AC1B3A99964D}"/>
                </a:ext>
              </a:extLst>
            </p:cNvPr>
            <p:cNvSpPr>
              <a:spLocks noChangeArrowheads="1"/>
            </p:cNvSpPr>
            <p:nvPr/>
          </p:nvSpPr>
          <p:spPr bwMode="auto">
            <a:xfrm>
              <a:off x="4743450" y="4581525"/>
              <a:ext cx="2143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Telfair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4" name="Rectangle 535">
              <a:extLst>
                <a:ext uri="{FF2B5EF4-FFF2-40B4-BE49-F238E27FC236}">
                  <a16:creationId xmlns:a16="http://schemas.microsoft.com/office/drawing/2014/main" id="{9C369D8A-FC99-EE76-6849-4A331BABB076}"/>
                </a:ext>
              </a:extLst>
            </p:cNvPr>
            <p:cNvSpPr>
              <a:spLocks noChangeArrowheads="1"/>
            </p:cNvSpPr>
            <p:nvPr/>
          </p:nvSpPr>
          <p:spPr bwMode="auto">
            <a:xfrm>
              <a:off x="3800475" y="4568825"/>
              <a:ext cx="2127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Crisp</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5" name="Rectangle 536">
              <a:extLst>
                <a:ext uri="{FF2B5EF4-FFF2-40B4-BE49-F238E27FC236}">
                  <a16:creationId xmlns:a16="http://schemas.microsoft.com/office/drawing/2014/main" id="{63516815-6E95-6322-B484-761FAACEB879}"/>
                </a:ext>
              </a:extLst>
            </p:cNvPr>
            <p:cNvSpPr>
              <a:spLocks noChangeArrowheads="1"/>
            </p:cNvSpPr>
            <p:nvPr/>
          </p:nvSpPr>
          <p:spPr bwMode="auto">
            <a:xfrm>
              <a:off x="2362200" y="4679950"/>
              <a:ext cx="3270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Quitman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6" name="Rectangle 538">
              <a:extLst>
                <a:ext uri="{FF2B5EF4-FFF2-40B4-BE49-F238E27FC236}">
                  <a16:creationId xmlns:a16="http://schemas.microsoft.com/office/drawing/2014/main" id="{8E8A489A-F835-75F0-AD3C-8C4AE95ADC4F}"/>
                </a:ext>
              </a:extLst>
            </p:cNvPr>
            <p:cNvSpPr>
              <a:spLocks noChangeArrowheads="1"/>
            </p:cNvSpPr>
            <p:nvPr/>
          </p:nvSpPr>
          <p:spPr bwMode="auto">
            <a:xfrm>
              <a:off x="3049588" y="4743450"/>
              <a:ext cx="2190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Terrell</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7" name="Rectangle 539">
              <a:extLst>
                <a:ext uri="{FF2B5EF4-FFF2-40B4-BE49-F238E27FC236}">
                  <a16:creationId xmlns:a16="http://schemas.microsoft.com/office/drawing/2014/main" id="{3514898C-C3CC-7065-45AD-C3572C549893}"/>
                </a:ext>
              </a:extLst>
            </p:cNvPr>
            <p:cNvSpPr>
              <a:spLocks noChangeArrowheads="1"/>
            </p:cNvSpPr>
            <p:nvPr/>
          </p:nvSpPr>
          <p:spPr bwMode="auto">
            <a:xfrm>
              <a:off x="5413375" y="4848225"/>
              <a:ext cx="2952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Appling</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8" name="Rectangle 540">
              <a:extLst>
                <a:ext uri="{FF2B5EF4-FFF2-40B4-BE49-F238E27FC236}">
                  <a16:creationId xmlns:a16="http://schemas.microsoft.com/office/drawing/2014/main" id="{62705071-08AA-3D05-ED1F-59FCE340EE0D}"/>
                </a:ext>
              </a:extLst>
            </p:cNvPr>
            <p:cNvSpPr>
              <a:spLocks noChangeArrowheads="1"/>
            </p:cNvSpPr>
            <p:nvPr/>
          </p:nvSpPr>
          <p:spPr bwMode="auto">
            <a:xfrm>
              <a:off x="3448050" y="4775200"/>
              <a:ext cx="1587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Lee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9" name="Rectangle 542">
              <a:extLst>
                <a:ext uri="{FF2B5EF4-FFF2-40B4-BE49-F238E27FC236}">
                  <a16:creationId xmlns:a16="http://schemas.microsoft.com/office/drawing/2014/main" id="{1A1B2AD8-4AEA-732F-CDB2-7552F7AE8F20}"/>
                </a:ext>
              </a:extLst>
            </p:cNvPr>
            <p:cNvSpPr>
              <a:spLocks noChangeArrowheads="1"/>
            </p:cNvSpPr>
            <p:nvPr/>
          </p:nvSpPr>
          <p:spPr bwMode="auto">
            <a:xfrm>
              <a:off x="3946525" y="4899025"/>
              <a:ext cx="2286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Turner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0" name="Rectangle 543">
              <a:extLst>
                <a:ext uri="{FF2B5EF4-FFF2-40B4-BE49-F238E27FC236}">
                  <a16:creationId xmlns:a16="http://schemas.microsoft.com/office/drawing/2014/main" id="{0AD163BC-23ED-9312-3A38-C7F9A635163D}"/>
                </a:ext>
              </a:extLst>
            </p:cNvPr>
            <p:cNvSpPr>
              <a:spLocks noChangeArrowheads="1"/>
            </p:cNvSpPr>
            <p:nvPr/>
          </p:nvSpPr>
          <p:spPr bwMode="auto">
            <a:xfrm>
              <a:off x="5276850" y="5086350"/>
              <a:ext cx="2508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Bacon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1" name="Rectangle 544">
              <a:extLst>
                <a:ext uri="{FF2B5EF4-FFF2-40B4-BE49-F238E27FC236}">
                  <a16:creationId xmlns:a16="http://schemas.microsoft.com/office/drawing/2014/main" id="{99E6AF68-FF9F-C73F-9C53-460ADA9B5D4A}"/>
                </a:ext>
              </a:extLst>
            </p:cNvPr>
            <p:cNvSpPr>
              <a:spLocks noChangeArrowheads="1"/>
            </p:cNvSpPr>
            <p:nvPr/>
          </p:nvSpPr>
          <p:spPr bwMode="auto">
            <a:xfrm>
              <a:off x="6340475" y="5146675"/>
              <a:ext cx="3429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McIntosh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2" name="Rectangle 545">
              <a:extLst>
                <a:ext uri="{FF2B5EF4-FFF2-40B4-BE49-F238E27FC236}">
                  <a16:creationId xmlns:a16="http://schemas.microsoft.com/office/drawing/2014/main" id="{8B460D63-EF6A-305E-64C0-E26392813302}"/>
                </a:ext>
              </a:extLst>
            </p:cNvPr>
            <p:cNvSpPr>
              <a:spLocks noChangeArrowheads="1"/>
            </p:cNvSpPr>
            <p:nvPr/>
          </p:nvSpPr>
          <p:spPr bwMode="auto">
            <a:xfrm>
              <a:off x="3228975" y="5105400"/>
              <a:ext cx="3905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Dougherty</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3" name="Rectangle 546">
              <a:extLst>
                <a:ext uri="{FF2B5EF4-FFF2-40B4-BE49-F238E27FC236}">
                  <a16:creationId xmlns:a16="http://schemas.microsoft.com/office/drawing/2014/main" id="{1271A3B5-0219-D3FB-136B-465DDF05C7CB}"/>
                </a:ext>
              </a:extLst>
            </p:cNvPr>
            <p:cNvSpPr>
              <a:spLocks noChangeArrowheads="1"/>
            </p:cNvSpPr>
            <p:nvPr/>
          </p:nvSpPr>
          <p:spPr bwMode="auto">
            <a:xfrm>
              <a:off x="2816225" y="5073650"/>
              <a:ext cx="3238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Calhoun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4" name="Rectangle 548">
              <a:extLst>
                <a:ext uri="{FF2B5EF4-FFF2-40B4-BE49-F238E27FC236}">
                  <a16:creationId xmlns:a16="http://schemas.microsoft.com/office/drawing/2014/main" id="{A8C75AF2-3A58-3096-5EC1-D5B7E60E474B}"/>
                </a:ext>
              </a:extLst>
            </p:cNvPr>
            <p:cNvSpPr>
              <a:spLocks noChangeArrowheads="1"/>
            </p:cNvSpPr>
            <p:nvPr/>
          </p:nvSpPr>
          <p:spPr bwMode="auto">
            <a:xfrm>
              <a:off x="4130675" y="5230813"/>
              <a:ext cx="106363"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Tift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5" name="Rectangle 549">
              <a:extLst>
                <a:ext uri="{FF2B5EF4-FFF2-40B4-BE49-F238E27FC236}">
                  <a16:creationId xmlns:a16="http://schemas.microsoft.com/office/drawing/2014/main" id="{D1017BDA-C8D0-AAAF-3C82-18690751D0A8}"/>
                </a:ext>
              </a:extLst>
            </p:cNvPr>
            <p:cNvSpPr>
              <a:spLocks noChangeArrowheads="1"/>
            </p:cNvSpPr>
            <p:nvPr/>
          </p:nvSpPr>
          <p:spPr bwMode="auto">
            <a:xfrm>
              <a:off x="5549900" y="5340350"/>
              <a:ext cx="2476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Pierce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6" name="Rectangle 550">
              <a:extLst>
                <a:ext uri="{FF2B5EF4-FFF2-40B4-BE49-F238E27FC236}">
                  <a16:creationId xmlns:a16="http://schemas.microsoft.com/office/drawing/2014/main" id="{19F65C16-D036-2BA0-887E-78B4989DBDA7}"/>
                </a:ext>
              </a:extLst>
            </p:cNvPr>
            <p:cNvSpPr>
              <a:spLocks noChangeArrowheads="1"/>
            </p:cNvSpPr>
            <p:nvPr/>
          </p:nvSpPr>
          <p:spPr bwMode="auto">
            <a:xfrm>
              <a:off x="6232525" y="5454650"/>
              <a:ext cx="241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Glynn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7" name="Rectangle 551">
              <a:extLst>
                <a:ext uri="{FF2B5EF4-FFF2-40B4-BE49-F238E27FC236}">
                  <a16:creationId xmlns:a16="http://schemas.microsoft.com/office/drawing/2014/main" id="{6ABC88AB-DD4C-A531-CE97-108E9B1FC2AE}"/>
                </a:ext>
              </a:extLst>
            </p:cNvPr>
            <p:cNvSpPr>
              <a:spLocks noChangeArrowheads="1"/>
            </p:cNvSpPr>
            <p:nvPr/>
          </p:nvSpPr>
          <p:spPr bwMode="auto">
            <a:xfrm>
              <a:off x="3759200" y="5534025"/>
              <a:ext cx="2984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Colquitt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8" name="Rectangle 552">
              <a:extLst>
                <a:ext uri="{FF2B5EF4-FFF2-40B4-BE49-F238E27FC236}">
                  <a16:creationId xmlns:a16="http://schemas.microsoft.com/office/drawing/2014/main" id="{E9505521-04C2-7A07-0A1B-67896048F962}"/>
                </a:ext>
              </a:extLst>
            </p:cNvPr>
            <p:cNvSpPr>
              <a:spLocks noChangeArrowheads="1"/>
            </p:cNvSpPr>
            <p:nvPr/>
          </p:nvSpPr>
          <p:spPr bwMode="auto">
            <a:xfrm>
              <a:off x="2762250" y="5568950"/>
              <a:ext cx="2159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Miller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9" name="Rectangle 553">
              <a:extLst>
                <a:ext uri="{FF2B5EF4-FFF2-40B4-BE49-F238E27FC236}">
                  <a16:creationId xmlns:a16="http://schemas.microsoft.com/office/drawing/2014/main" id="{ED608E0D-5A80-9785-9050-CD8E4BAC36F6}"/>
                </a:ext>
              </a:extLst>
            </p:cNvPr>
            <p:cNvSpPr>
              <a:spLocks noChangeArrowheads="1"/>
            </p:cNvSpPr>
            <p:nvPr/>
          </p:nvSpPr>
          <p:spPr bwMode="auto">
            <a:xfrm rot="19006127">
              <a:off x="4581525" y="5748338"/>
              <a:ext cx="2444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Lanier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0" name="Rectangle 554">
              <a:extLst>
                <a:ext uri="{FF2B5EF4-FFF2-40B4-BE49-F238E27FC236}">
                  <a16:creationId xmlns:a16="http://schemas.microsoft.com/office/drawing/2014/main" id="{69968498-52C3-70FA-EF85-140B88E63ED3}"/>
                </a:ext>
              </a:extLst>
            </p:cNvPr>
            <p:cNvSpPr>
              <a:spLocks noChangeArrowheads="1"/>
            </p:cNvSpPr>
            <p:nvPr/>
          </p:nvSpPr>
          <p:spPr bwMode="auto">
            <a:xfrm>
              <a:off x="4965700" y="5889625"/>
              <a:ext cx="2508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Clinch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1" name="Rectangle 555">
              <a:extLst>
                <a:ext uri="{FF2B5EF4-FFF2-40B4-BE49-F238E27FC236}">
                  <a16:creationId xmlns:a16="http://schemas.microsoft.com/office/drawing/2014/main" id="{3F22265A-4572-4C60-0B40-9AF236AB1E94}"/>
                </a:ext>
              </a:extLst>
            </p:cNvPr>
            <p:cNvSpPr>
              <a:spLocks noChangeArrowheads="1"/>
            </p:cNvSpPr>
            <p:nvPr/>
          </p:nvSpPr>
          <p:spPr bwMode="auto">
            <a:xfrm>
              <a:off x="6105525" y="5895975"/>
              <a:ext cx="3238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Camden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2" name="Rectangle 556">
              <a:extLst>
                <a:ext uri="{FF2B5EF4-FFF2-40B4-BE49-F238E27FC236}">
                  <a16:creationId xmlns:a16="http://schemas.microsoft.com/office/drawing/2014/main" id="{3887C637-5DE5-9E74-0A5E-5B921A4C3F00}"/>
                </a:ext>
              </a:extLst>
            </p:cNvPr>
            <p:cNvSpPr>
              <a:spLocks noChangeArrowheads="1"/>
            </p:cNvSpPr>
            <p:nvPr/>
          </p:nvSpPr>
          <p:spPr bwMode="auto">
            <a:xfrm>
              <a:off x="3273425" y="6000750"/>
              <a:ext cx="2444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Grady</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3" name="Rectangle 557">
              <a:extLst>
                <a:ext uri="{FF2B5EF4-FFF2-40B4-BE49-F238E27FC236}">
                  <a16:creationId xmlns:a16="http://schemas.microsoft.com/office/drawing/2014/main" id="{399BD489-33F5-E420-3624-138A70E6F1B3}"/>
                </a:ext>
              </a:extLst>
            </p:cNvPr>
            <p:cNvSpPr>
              <a:spLocks noChangeArrowheads="1"/>
            </p:cNvSpPr>
            <p:nvPr/>
          </p:nvSpPr>
          <p:spPr bwMode="auto">
            <a:xfrm rot="17700000">
              <a:off x="2527300" y="5875338"/>
              <a:ext cx="3524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Seminole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4" name="Rectangle 558">
              <a:extLst>
                <a:ext uri="{FF2B5EF4-FFF2-40B4-BE49-F238E27FC236}">
                  <a16:creationId xmlns:a16="http://schemas.microsoft.com/office/drawing/2014/main" id="{81FA5721-5A7D-7F2A-85D5-13EFF3817B8B}"/>
                </a:ext>
              </a:extLst>
            </p:cNvPr>
            <p:cNvSpPr>
              <a:spLocks noChangeArrowheads="1"/>
            </p:cNvSpPr>
            <p:nvPr/>
          </p:nvSpPr>
          <p:spPr bwMode="auto">
            <a:xfrm>
              <a:off x="3486150" y="1968500"/>
              <a:ext cx="3397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Gwinnett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5" name="Rectangle 559">
              <a:extLst>
                <a:ext uri="{FF2B5EF4-FFF2-40B4-BE49-F238E27FC236}">
                  <a16:creationId xmlns:a16="http://schemas.microsoft.com/office/drawing/2014/main" id="{C1E6398F-994E-C518-C5A1-F3BFE28C93B4}"/>
                </a:ext>
              </a:extLst>
            </p:cNvPr>
            <p:cNvSpPr>
              <a:spLocks noChangeArrowheads="1"/>
            </p:cNvSpPr>
            <p:nvPr/>
          </p:nvSpPr>
          <p:spPr bwMode="auto">
            <a:xfrm rot="2100000">
              <a:off x="4133850" y="2046288"/>
              <a:ext cx="3016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Oconee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6" name="Rectangle 561">
              <a:extLst>
                <a:ext uri="{FF2B5EF4-FFF2-40B4-BE49-F238E27FC236}">
                  <a16:creationId xmlns:a16="http://schemas.microsoft.com/office/drawing/2014/main" id="{FC39AA74-BAEE-5CAD-2FFB-F1FE7AFCD6CF}"/>
                </a:ext>
              </a:extLst>
            </p:cNvPr>
            <p:cNvSpPr>
              <a:spLocks noChangeArrowheads="1"/>
            </p:cNvSpPr>
            <p:nvPr/>
          </p:nvSpPr>
          <p:spPr bwMode="auto">
            <a:xfrm>
              <a:off x="4981575" y="2571750"/>
              <a:ext cx="2540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Warren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7" name="Rectangle 562">
              <a:extLst>
                <a:ext uri="{FF2B5EF4-FFF2-40B4-BE49-F238E27FC236}">
                  <a16:creationId xmlns:a16="http://schemas.microsoft.com/office/drawing/2014/main" id="{FB5A76D8-8DA8-3DBC-07A8-E19621D57005}"/>
                </a:ext>
              </a:extLst>
            </p:cNvPr>
            <p:cNvSpPr>
              <a:spLocks noChangeArrowheads="1"/>
            </p:cNvSpPr>
            <p:nvPr/>
          </p:nvSpPr>
          <p:spPr bwMode="auto">
            <a:xfrm rot="18960000">
              <a:off x="3502025" y="2273300"/>
              <a:ext cx="352425" cy="1047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Rockdale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8" name="Rectangle 563">
              <a:extLst>
                <a:ext uri="{FF2B5EF4-FFF2-40B4-BE49-F238E27FC236}">
                  <a16:creationId xmlns:a16="http://schemas.microsoft.com/office/drawing/2014/main" id="{77DE3B1E-AC06-F0C5-00F6-CA8EB3166737}"/>
                </a:ext>
              </a:extLst>
            </p:cNvPr>
            <p:cNvSpPr>
              <a:spLocks noChangeArrowheads="1"/>
            </p:cNvSpPr>
            <p:nvPr/>
          </p:nvSpPr>
          <p:spPr bwMode="auto">
            <a:xfrm>
              <a:off x="5562600" y="2689225"/>
              <a:ext cx="3810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Richmond</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9" name="Freeform 344">
              <a:extLst>
                <a:ext uri="{FF2B5EF4-FFF2-40B4-BE49-F238E27FC236}">
                  <a16:creationId xmlns:a16="http://schemas.microsoft.com/office/drawing/2014/main" id="{CE3A1DF8-C138-B515-19D6-846C8FE08381}"/>
                </a:ext>
              </a:extLst>
            </p:cNvPr>
            <p:cNvSpPr>
              <a:spLocks/>
            </p:cNvSpPr>
            <p:nvPr/>
          </p:nvSpPr>
          <p:spPr bwMode="auto">
            <a:xfrm>
              <a:off x="4267200" y="977900"/>
              <a:ext cx="387350" cy="301625"/>
            </a:xfrm>
            <a:custGeom>
              <a:avLst/>
              <a:gdLst>
                <a:gd name="T0" fmla="*/ 15875 w 244"/>
                <a:gd name="T1" fmla="*/ 244475 h 190"/>
                <a:gd name="T2" fmla="*/ 104775 w 244"/>
                <a:gd name="T3" fmla="*/ 15875 h 190"/>
                <a:gd name="T4" fmla="*/ 136525 w 244"/>
                <a:gd name="T5" fmla="*/ 6350 h 190"/>
                <a:gd name="T6" fmla="*/ 152400 w 244"/>
                <a:gd name="T7" fmla="*/ 6350 h 190"/>
                <a:gd name="T8" fmla="*/ 158750 w 244"/>
                <a:gd name="T9" fmla="*/ 15875 h 190"/>
                <a:gd name="T10" fmla="*/ 174625 w 244"/>
                <a:gd name="T11" fmla="*/ 15875 h 190"/>
                <a:gd name="T12" fmla="*/ 174625 w 244"/>
                <a:gd name="T13" fmla="*/ 31750 h 190"/>
                <a:gd name="T14" fmla="*/ 184150 w 244"/>
                <a:gd name="T15" fmla="*/ 38100 h 190"/>
                <a:gd name="T16" fmla="*/ 200025 w 244"/>
                <a:gd name="T17" fmla="*/ 47625 h 190"/>
                <a:gd name="T18" fmla="*/ 215900 w 244"/>
                <a:gd name="T19" fmla="*/ 53975 h 190"/>
                <a:gd name="T20" fmla="*/ 228600 w 244"/>
                <a:gd name="T21" fmla="*/ 69850 h 190"/>
                <a:gd name="T22" fmla="*/ 238125 w 244"/>
                <a:gd name="T23" fmla="*/ 85725 h 190"/>
                <a:gd name="T24" fmla="*/ 254000 w 244"/>
                <a:gd name="T25" fmla="*/ 95250 h 190"/>
                <a:gd name="T26" fmla="*/ 269875 w 244"/>
                <a:gd name="T27" fmla="*/ 95250 h 190"/>
                <a:gd name="T28" fmla="*/ 276225 w 244"/>
                <a:gd name="T29" fmla="*/ 101600 h 190"/>
                <a:gd name="T30" fmla="*/ 292100 w 244"/>
                <a:gd name="T31" fmla="*/ 101600 h 190"/>
                <a:gd name="T32" fmla="*/ 307975 w 244"/>
                <a:gd name="T33" fmla="*/ 101600 h 190"/>
                <a:gd name="T34" fmla="*/ 323850 w 244"/>
                <a:gd name="T35" fmla="*/ 101600 h 190"/>
                <a:gd name="T36" fmla="*/ 317500 w 244"/>
                <a:gd name="T37" fmla="*/ 111125 h 190"/>
                <a:gd name="T38" fmla="*/ 317500 w 244"/>
                <a:gd name="T39" fmla="*/ 127000 h 190"/>
                <a:gd name="T40" fmla="*/ 333375 w 244"/>
                <a:gd name="T41" fmla="*/ 127000 h 190"/>
                <a:gd name="T42" fmla="*/ 333375 w 244"/>
                <a:gd name="T43" fmla="*/ 142875 h 190"/>
                <a:gd name="T44" fmla="*/ 349250 w 244"/>
                <a:gd name="T45" fmla="*/ 149225 h 190"/>
                <a:gd name="T46" fmla="*/ 355600 w 244"/>
                <a:gd name="T47" fmla="*/ 165100 h 190"/>
                <a:gd name="T48" fmla="*/ 365125 w 244"/>
                <a:gd name="T49" fmla="*/ 174625 h 190"/>
                <a:gd name="T50" fmla="*/ 381000 w 244"/>
                <a:gd name="T51" fmla="*/ 180975 h 190"/>
                <a:gd name="T52" fmla="*/ 387350 w 244"/>
                <a:gd name="T53" fmla="*/ 196850 h 190"/>
                <a:gd name="T54" fmla="*/ 339725 w 244"/>
                <a:gd name="T55" fmla="*/ 244475 h 190"/>
                <a:gd name="T56" fmla="*/ 228600 w 244"/>
                <a:gd name="T57" fmla="*/ 276225 h 190"/>
                <a:gd name="T58" fmla="*/ 95250 w 244"/>
                <a:gd name="T59" fmla="*/ 285750 h 190"/>
                <a:gd name="T60" fmla="*/ 73025 w 244"/>
                <a:gd name="T61" fmla="*/ 301625 h 190"/>
                <a:gd name="T62" fmla="*/ 63500 w 244"/>
                <a:gd name="T63" fmla="*/ 292100 h 190"/>
                <a:gd name="T64" fmla="*/ 57150 w 244"/>
                <a:gd name="T65" fmla="*/ 285750 h 1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4"/>
                <a:gd name="T100" fmla="*/ 0 h 190"/>
                <a:gd name="T101" fmla="*/ 244 w 244"/>
                <a:gd name="T102" fmla="*/ 190 h 1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4" h="190">
                  <a:moveTo>
                    <a:pt x="0" y="170"/>
                  </a:moveTo>
                  <a:lnTo>
                    <a:pt x="10" y="154"/>
                  </a:lnTo>
                  <a:lnTo>
                    <a:pt x="30" y="104"/>
                  </a:lnTo>
                  <a:lnTo>
                    <a:pt x="66" y="10"/>
                  </a:lnTo>
                  <a:lnTo>
                    <a:pt x="86" y="0"/>
                  </a:lnTo>
                  <a:lnTo>
                    <a:pt x="86" y="4"/>
                  </a:lnTo>
                  <a:lnTo>
                    <a:pt x="90" y="4"/>
                  </a:lnTo>
                  <a:lnTo>
                    <a:pt x="96" y="4"/>
                  </a:lnTo>
                  <a:lnTo>
                    <a:pt x="96" y="10"/>
                  </a:lnTo>
                  <a:lnTo>
                    <a:pt x="100" y="10"/>
                  </a:lnTo>
                  <a:lnTo>
                    <a:pt x="106" y="10"/>
                  </a:lnTo>
                  <a:lnTo>
                    <a:pt x="110" y="10"/>
                  </a:lnTo>
                  <a:lnTo>
                    <a:pt x="110" y="14"/>
                  </a:lnTo>
                  <a:lnTo>
                    <a:pt x="110" y="20"/>
                  </a:lnTo>
                  <a:lnTo>
                    <a:pt x="116" y="20"/>
                  </a:lnTo>
                  <a:lnTo>
                    <a:pt x="116" y="24"/>
                  </a:lnTo>
                  <a:lnTo>
                    <a:pt x="120" y="24"/>
                  </a:lnTo>
                  <a:lnTo>
                    <a:pt x="126" y="30"/>
                  </a:lnTo>
                  <a:lnTo>
                    <a:pt x="130" y="34"/>
                  </a:lnTo>
                  <a:lnTo>
                    <a:pt x="136" y="34"/>
                  </a:lnTo>
                  <a:lnTo>
                    <a:pt x="140" y="40"/>
                  </a:lnTo>
                  <a:lnTo>
                    <a:pt x="144" y="44"/>
                  </a:lnTo>
                  <a:lnTo>
                    <a:pt x="150" y="50"/>
                  </a:lnTo>
                  <a:lnTo>
                    <a:pt x="150" y="54"/>
                  </a:lnTo>
                  <a:lnTo>
                    <a:pt x="156" y="60"/>
                  </a:lnTo>
                  <a:lnTo>
                    <a:pt x="160" y="60"/>
                  </a:lnTo>
                  <a:lnTo>
                    <a:pt x="166" y="60"/>
                  </a:lnTo>
                  <a:lnTo>
                    <a:pt x="170" y="60"/>
                  </a:lnTo>
                  <a:lnTo>
                    <a:pt x="174" y="60"/>
                  </a:lnTo>
                  <a:lnTo>
                    <a:pt x="174" y="64"/>
                  </a:lnTo>
                  <a:lnTo>
                    <a:pt x="180" y="64"/>
                  </a:lnTo>
                  <a:lnTo>
                    <a:pt x="184" y="64"/>
                  </a:lnTo>
                  <a:lnTo>
                    <a:pt x="190" y="64"/>
                  </a:lnTo>
                  <a:lnTo>
                    <a:pt x="194" y="64"/>
                  </a:lnTo>
                  <a:lnTo>
                    <a:pt x="200" y="64"/>
                  </a:lnTo>
                  <a:lnTo>
                    <a:pt x="204" y="64"/>
                  </a:lnTo>
                  <a:lnTo>
                    <a:pt x="204" y="70"/>
                  </a:lnTo>
                  <a:lnTo>
                    <a:pt x="200" y="70"/>
                  </a:lnTo>
                  <a:lnTo>
                    <a:pt x="200" y="74"/>
                  </a:lnTo>
                  <a:lnTo>
                    <a:pt x="200" y="80"/>
                  </a:lnTo>
                  <a:lnTo>
                    <a:pt x="204" y="80"/>
                  </a:lnTo>
                  <a:lnTo>
                    <a:pt x="210" y="80"/>
                  </a:lnTo>
                  <a:lnTo>
                    <a:pt x="210" y="84"/>
                  </a:lnTo>
                  <a:lnTo>
                    <a:pt x="210" y="90"/>
                  </a:lnTo>
                  <a:lnTo>
                    <a:pt x="214" y="90"/>
                  </a:lnTo>
                  <a:lnTo>
                    <a:pt x="220" y="94"/>
                  </a:lnTo>
                  <a:lnTo>
                    <a:pt x="220" y="100"/>
                  </a:lnTo>
                  <a:lnTo>
                    <a:pt x="224" y="104"/>
                  </a:lnTo>
                  <a:lnTo>
                    <a:pt x="230" y="104"/>
                  </a:lnTo>
                  <a:lnTo>
                    <a:pt x="230" y="110"/>
                  </a:lnTo>
                  <a:lnTo>
                    <a:pt x="234" y="110"/>
                  </a:lnTo>
                  <a:lnTo>
                    <a:pt x="240" y="114"/>
                  </a:lnTo>
                  <a:lnTo>
                    <a:pt x="244" y="120"/>
                  </a:lnTo>
                  <a:lnTo>
                    <a:pt x="244" y="124"/>
                  </a:lnTo>
                  <a:lnTo>
                    <a:pt x="230" y="140"/>
                  </a:lnTo>
                  <a:lnTo>
                    <a:pt x="214" y="154"/>
                  </a:lnTo>
                  <a:lnTo>
                    <a:pt x="194" y="174"/>
                  </a:lnTo>
                  <a:lnTo>
                    <a:pt x="144" y="174"/>
                  </a:lnTo>
                  <a:lnTo>
                    <a:pt x="86" y="180"/>
                  </a:lnTo>
                  <a:lnTo>
                    <a:pt x="60" y="180"/>
                  </a:lnTo>
                  <a:lnTo>
                    <a:pt x="50" y="184"/>
                  </a:lnTo>
                  <a:lnTo>
                    <a:pt x="46" y="190"/>
                  </a:lnTo>
                  <a:lnTo>
                    <a:pt x="46" y="184"/>
                  </a:lnTo>
                  <a:lnTo>
                    <a:pt x="40" y="184"/>
                  </a:lnTo>
                  <a:lnTo>
                    <a:pt x="36" y="184"/>
                  </a:lnTo>
                  <a:lnTo>
                    <a:pt x="36" y="180"/>
                  </a:lnTo>
                  <a:lnTo>
                    <a:pt x="0" y="17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40" name="Rectangle 464">
              <a:extLst>
                <a:ext uri="{FF2B5EF4-FFF2-40B4-BE49-F238E27FC236}">
                  <a16:creationId xmlns:a16="http://schemas.microsoft.com/office/drawing/2014/main" id="{E2C54AAB-A7BC-4356-7F20-301DE07B816A}"/>
                </a:ext>
              </a:extLst>
            </p:cNvPr>
            <p:cNvSpPr>
              <a:spLocks noChangeArrowheads="1"/>
            </p:cNvSpPr>
            <p:nvPr/>
          </p:nvSpPr>
          <p:spPr bwMode="auto">
            <a:xfrm>
              <a:off x="4303713" y="1100138"/>
              <a:ext cx="3619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Stephens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41" name="Freeform 117">
              <a:extLst>
                <a:ext uri="{FF2B5EF4-FFF2-40B4-BE49-F238E27FC236}">
                  <a16:creationId xmlns:a16="http://schemas.microsoft.com/office/drawing/2014/main" id="{251E383E-E68B-6E1A-A490-628931336DE4}"/>
                </a:ext>
              </a:extLst>
            </p:cNvPr>
            <p:cNvSpPr>
              <a:spLocks/>
            </p:cNvSpPr>
            <p:nvPr/>
          </p:nvSpPr>
          <p:spPr bwMode="auto">
            <a:xfrm>
              <a:off x="6810375" y="4708525"/>
              <a:ext cx="158750" cy="174625"/>
            </a:xfrm>
            <a:custGeom>
              <a:avLst/>
              <a:gdLst>
                <a:gd name="T0" fmla="*/ 0 w 100"/>
                <a:gd name="T1" fmla="*/ 63500 h 110"/>
                <a:gd name="T2" fmla="*/ 0 w 100"/>
                <a:gd name="T3" fmla="*/ 57150 h 110"/>
                <a:gd name="T4" fmla="*/ 9525 w 100"/>
                <a:gd name="T5" fmla="*/ 47625 h 110"/>
                <a:gd name="T6" fmla="*/ 9525 w 100"/>
                <a:gd name="T7" fmla="*/ 41275 h 110"/>
                <a:gd name="T8" fmla="*/ 15875 w 100"/>
                <a:gd name="T9" fmla="*/ 41275 h 110"/>
                <a:gd name="T10" fmla="*/ 15875 w 100"/>
                <a:gd name="T11" fmla="*/ 31750 h 110"/>
                <a:gd name="T12" fmla="*/ 15875 w 100"/>
                <a:gd name="T13" fmla="*/ 25400 h 110"/>
                <a:gd name="T14" fmla="*/ 25400 w 100"/>
                <a:gd name="T15" fmla="*/ 15875 h 110"/>
                <a:gd name="T16" fmla="*/ 31750 w 100"/>
                <a:gd name="T17" fmla="*/ 9525 h 110"/>
                <a:gd name="T18" fmla="*/ 41275 w 100"/>
                <a:gd name="T19" fmla="*/ 0 h 110"/>
                <a:gd name="T20" fmla="*/ 47625 w 100"/>
                <a:gd name="T21" fmla="*/ 0 h 110"/>
                <a:gd name="T22" fmla="*/ 57150 w 100"/>
                <a:gd name="T23" fmla="*/ 0 h 110"/>
                <a:gd name="T24" fmla="*/ 63500 w 100"/>
                <a:gd name="T25" fmla="*/ 0 h 110"/>
                <a:gd name="T26" fmla="*/ 79375 w 100"/>
                <a:gd name="T27" fmla="*/ 0 h 110"/>
                <a:gd name="T28" fmla="*/ 88900 w 100"/>
                <a:gd name="T29" fmla="*/ 9525 h 110"/>
                <a:gd name="T30" fmla="*/ 95250 w 100"/>
                <a:gd name="T31" fmla="*/ 9525 h 110"/>
                <a:gd name="T32" fmla="*/ 95250 w 100"/>
                <a:gd name="T33" fmla="*/ 15875 h 110"/>
                <a:gd name="T34" fmla="*/ 104775 w 100"/>
                <a:gd name="T35" fmla="*/ 15875 h 110"/>
                <a:gd name="T36" fmla="*/ 104775 w 100"/>
                <a:gd name="T37" fmla="*/ 25400 h 110"/>
                <a:gd name="T38" fmla="*/ 111125 w 100"/>
                <a:gd name="T39" fmla="*/ 25400 h 110"/>
                <a:gd name="T40" fmla="*/ 120650 w 100"/>
                <a:gd name="T41" fmla="*/ 31750 h 110"/>
                <a:gd name="T42" fmla="*/ 127000 w 100"/>
                <a:gd name="T43" fmla="*/ 41275 h 110"/>
                <a:gd name="T44" fmla="*/ 136525 w 100"/>
                <a:gd name="T45" fmla="*/ 41275 h 110"/>
                <a:gd name="T46" fmla="*/ 142875 w 100"/>
                <a:gd name="T47" fmla="*/ 31750 h 110"/>
                <a:gd name="T48" fmla="*/ 152400 w 100"/>
                <a:gd name="T49" fmla="*/ 41275 h 110"/>
                <a:gd name="T50" fmla="*/ 158750 w 100"/>
                <a:gd name="T51" fmla="*/ 41275 h 110"/>
                <a:gd name="T52" fmla="*/ 158750 w 100"/>
                <a:gd name="T53" fmla="*/ 47625 h 110"/>
                <a:gd name="T54" fmla="*/ 152400 w 100"/>
                <a:gd name="T55" fmla="*/ 57150 h 110"/>
                <a:gd name="T56" fmla="*/ 152400 w 100"/>
                <a:gd name="T57" fmla="*/ 63500 h 110"/>
                <a:gd name="T58" fmla="*/ 142875 w 100"/>
                <a:gd name="T59" fmla="*/ 73025 h 110"/>
                <a:gd name="T60" fmla="*/ 142875 w 100"/>
                <a:gd name="T61" fmla="*/ 79375 h 110"/>
                <a:gd name="T62" fmla="*/ 136525 w 100"/>
                <a:gd name="T63" fmla="*/ 88900 h 110"/>
                <a:gd name="T64" fmla="*/ 136525 w 100"/>
                <a:gd name="T65" fmla="*/ 95250 h 110"/>
                <a:gd name="T66" fmla="*/ 127000 w 100"/>
                <a:gd name="T67" fmla="*/ 111125 h 110"/>
                <a:gd name="T68" fmla="*/ 120650 w 100"/>
                <a:gd name="T69" fmla="*/ 111125 h 110"/>
                <a:gd name="T70" fmla="*/ 104775 w 100"/>
                <a:gd name="T71" fmla="*/ 120650 h 110"/>
                <a:gd name="T72" fmla="*/ 95250 w 100"/>
                <a:gd name="T73" fmla="*/ 127000 h 110"/>
                <a:gd name="T74" fmla="*/ 88900 w 100"/>
                <a:gd name="T75" fmla="*/ 136525 h 110"/>
                <a:gd name="T76" fmla="*/ 79375 w 100"/>
                <a:gd name="T77" fmla="*/ 142875 h 110"/>
                <a:gd name="T78" fmla="*/ 73025 w 100"/>
                <a:gd name="T79" fmla="*/ 152400 h 110"/>
                <a:gd name="T80" fmla="*/ 63500 w 100"/>
                <a:gd name="T81" fmla="*/ 158750 h 110"/>
                <a:gd name="T82" fmla="*/ 57150 w 100"/>
                <a:gd name="T83" fmla="*/ 168275 h 110"/>
                <a:gd name="T84" fmla="*/ 47625 w 100"/>
                <a:gd name="T85" fmla="*/ 174625 h 110"/>
                <a:gd name="T86" fmla="*/ 41275 w 100"/>
                <a:gd name="T87" fmla="*/ 168275 h 110"/>
                <a:gd name="T88" fmla="*/ 41275 w 100"/>
                <a:gd name="T89" fmla="*/ 158750 h 110"/>
                <a:gd name="T90" fmla="*/ 31750 w 100"/>
                <a:gd name="T91" fmla="*/ 152400 h 110"/>
                <a:gd name="T92" fmla="*/ 31750 w 100"/>
                <a:gd name="T93" fmla="*/ 142875 h 110"/>
                <a:gd name="T94" fmla="*/ 25400 w 100"/>
                <a:gd name="T95" fmla="*/ 136525 h 110"/>
                <a:gd name="T96" fmla="*/ 15875 w 100"/>
                <a:gd name="T97" fmla="*/ 127000 h 110"/>
                <a:gd name="T98" fmla="*/ 9525 w 100"/>
                <a:gd name="T99" fmla="*/ 120650 h 110"/>
                <a:gd name="T100" fmla="*/ 9525 w 100"/>
                <a:gd name="T101" fmla="*/ 111125 h 110"/>
                <a:gd name="T102" fmla="*/ 9525 w 100"/>
                <a:gd name="T103" fmla="*/ 104775 h 110"/>
                <a:gd name="T104" fmla="*/ 15875 w 100"/>
                <a:gd name="T105" fmla="*/ 104775 h 110"/>
                <a:gd name="T106" fmla="*/ 15875 w 100"/>
                <a:gd name="T107" fmla="*/ 95250 h 110"/>
                <a:gd name="T108" fmla="*/ 15875 w 100"/>
                <a:gd name="T109" fmla="*/ 88900 h 110"/>
                <a:gd name="T110" fmla="*/ 9525 w 100"/>
                <a:gd name="T111" fmla="*/ 79375 h 110"/>
                <a:gd name="T112" fmla="*/ 9525 w 100"/>
                <a:gd name="T113" fmla="*/ 73025 h 110"/>
                <a:gd name="T114" fmla="*/ 0 w 100"/>
                <a:gd name="T115" fmla="*/ 73025 h 110"/>
                <a:gd name="T116" fmla="*/ 0 w 100"/>
                <a:gd name="T117" fmla="*/ 63500 h 1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0"/>
                <a:gd name="T178" fmla="*/ 0 h 110"/>
                <a:gd name="T179" fmla="*/ 100 w 100"/>
                <a:gd name="T180" fmla="*/ 110 h 1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0" h="110">
                  <a:moveTo>
                    <a:pt x="0" y="40"/>
                  </a:moveTo>
                  <a:lnTo>
                    <a:pt x="0" y="36"/>
                  </a:lnTo>
                  <a:lnTo>
                    <a:pt x="6" y="30"/>
                  </a:lnTo>
                  <a:lnTo>
                    <a:pt x="6" y="26"/>
                  </a:lnTo>
                  <a:lnTo>
                    <a:pt x="10" y="26"/>
                  </a:lnTo>
                  <a:lnTo>
                    <a:pt x="10" y="20"/>
                  </a:lnTo>
                  <a:lnTo>
                    <a:pt x="10" y="16"/>
                  </a:lnTo>
                  <a:lnTo>
                    <a:pt x="16" y="10"/>
                  </a:lnTo>
                  <a:lnTo>
                    <a:pt x="20" y="6"/>
                  </a:lnTo>
                  <a:lnTo>
                    <a:pt x="26" y="0"/>
                  </a:lnTo>
                  <a:lnTo>
                    <a:pt x="30" y="0"/>
                  </a:lnTo>
                  <a:lnTo>
                    <a:pt x="36" y="0"/>
                  </a:lnTo>
                  <a:lnTo>
                    <a:pt x="40" y="0"/>
                  </a:lnTo>
                  <a:lnTo>
                    <a:pt x="50" y="0"/>
                  </a:lnTo>
                  <a:lnTo>
                    <a:pt x="56" y="6"/>
                  </a:lnTo>
                  <a:lnTo>
                    <a:pt x="60" y="6"/>
                  </a:lnTo>
                  <a:lnTo>
                    <a:pt x="60" y="10"/>
                  </a:lnTo>
                  <a:lnTo>
                    <a:pt x="66" y="10"/>
                  </a:lnTo>
                  <a:lnTo>
                    <a:pt x="66" y="16"/>
                  </a:lnTo>
                  <a:lnTo>
                    <a:pt x="70" y="16"/>
                  </a:lnTo>
                  <a:lnTo>
                    <a:pt x="76" y="20"/>
                  </a:lnTo>
                  <a:lnTo>
                    <a:pt x="80" y="26"/>
                  </a:lnTo>
                  <a:lnTo>
                    <a:pt x="86" y="26"/>
                  </a:lnTo>
                  <a:lnTo>
                    <a:pt x="90" y="20"/>
                  </a:lnTo>
                  <a:lnTo>
                    <a:pt x="96" y="26"/>
                  </a:lnTo>
                  <a:lnTo>
                    <a:pt x="100" y="26"/>
                  </a:lnTo>
                  <a:lnTo>
                    <a:pt x="100" y="30"/>
                  </a:lnTo>
                  <a:lnTo>
                    <a:pt x="96" y="36"/>
                  </a:lnTo>
                  <a:lnTo>
                    <a:pt x="96" y="40"/>
                  </a:lnTo>
                  <a:lnTo>
                    <a:pt x="90" y="46"/>
                  </a:lnTo>
                  <a:lnTo>
                    <a:pt x="90" y="50"/>
                  </a:lnTo>
                  <a:lnTo>
                    <a:pt x="86" y="56"/>
                  </a:lnTo>
                  <a:lnTo>
                    <a:pt x="86" y="60"/>
                  </a:lnTo>
                  <a:lnTo>
                    <a:pt x="80" y="70"/>
                  </a:lnTo>
                  <a:lnTo>
                    <a:pt x="76" y="70"/>
                  </a:lnTo>
                  <a:lnTo>
                    <a:pt x="66" y="76"/>
                  </a:lnTo>
                  <a:lnTo>
                    <a:pt x="60" y="80"/>
                  </a:lnTo>
                  <a:lnTo>
                    <a:pt x="56" y="86"/>
                  </a:lnTo>
                  <a:lnTo>
                    <a:pt x="50" y="90"/>
                  </a:lnTo>
                  <a:lnTo>
                    <a:pt x="46" y="96"/>
                  </a:lnTo>
                  <a:lnTo>
                    <a:pt x="40" y="100"/>
                  </a:lnTo>
                  <a:lnTo>
                    <a:pt x="36" y="106"/>
                  </a:lnTo>
                  <a:lnTo>
                    <a:pt x="30" y="110"/>
                  </a:lnTo>
                  <a:lnTo>
                    <a:pt x="26" y="106"/>
                  </a:lnTo>
                  <a:lnTo>
                    <a:pt x="26" y="100"/>
                  </a:lnTo>
                  <a:lnTo>
                    <a:pt x="20" y="96"/>
                  </a:lnTo>
                  <a:lnTo>
                    <a:pt x="20" y="90"/>
                  </a:lnTo>
                  <a:lnTo>
                    <a:pt x="16" y="86"/>
                  </a:lnTo>
                  <a:lnTo>
                    <a:pt x="10" y="80"/>
                  </a:lnTo>
                  <a:lnTo>
                    <a:pt x="6" y="76"/>
                  </a:lnTo>
                  <a:lnTo>
                    <a:pt x="6" y="70"/>
                  </a:lnTo>
                  <a:lnTo>
                    <a:pt x="6" y="66"/>
                  </a:lnTo>
                  <a:lnTo>
                    <a:pt x="10" y="66"/>
                  </a:lnTo>
                  <a:lnTo>
                    <a:pt x="10" y="60"/>
                  </a:lnTo>
                  <a:lnTo>
                    <a:pt x="10" y="56"/>
                  </a:lnTo>
                  <a:lnTo>
                    <a:pt x="6" y="50"/>
                  </a:lnTo>
                  <a:lnTo>
                    <a:pt x="6" y="46"/>
                  </a:lnTo>
                  <a:lnTo>
                    <a:pt x="0" y="46"/>
                  </a:lnTo>
                  <a:lnTo>
                    <a:pt x="0" y="40"/>
                  </a:lnTo>
                  <a:close/>
                </a:path>
              </a:pathLst>
            </a:custGeom>
            <a:gradFill flip="none" rotWithShape="1">
              <a:gsLst>
                <a:gs pos="0">
                  <a:srgbClr val="7F7F7F">
                    <a:tint val="66000"/>
                    <a:satMod val="160000"/>
                  </a:srgbClr>
                </a:gs>
                <a:gs pos="50000">
                  <a:srgbClr val="7F7F7F">
                    <a:tint val="44500"/>
                    <a:satMod val="160000"/>
                  </a:srgbClr>
                </a:gs>
                <a:gs pos="100000">
                  <a:srgbClr val="7F7F7F">
                    <a:tint val="23500"/>
                    <a:satMod val="160000"/>
                  </a:srgbClr>
                </a:gs>
              </a:gsLst>
              <a:path path="circle">
                <a:fillToRect l="100000" t="100000"/>
              </a:path>
              <a:tileRect r="-100000" b="-100000"/>
            </a:gra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6C4317CC-34FC-E65C-78A3-48F25754E121}"/>
              </a:ext>
            </a:extLst>
          </p:cNvPr>
          <p:cNvSpPr txBox="1"/>
          <p:nvPr/>
        </p:nvSpPr>
        <p:spPr>
          <a:xfrm>
            <a:off x="188130" y="6439868"/>
            <a:ext cx="220068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Last update 9/1/22</a:t>
            </a:r>
          </a:p>
        </p:txBody>
      </p:sp>
    </p:spTree>
    <p:extLst>
      <p:ext uri="{BB962C8B-B14F-4D97-AF65-F5344CB8AC3E}">
        <p14:creationId xmlns:p14="http://schemas.microsoft.com/office/powerpoint/2010/main" val="164087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4BAC04-2FEF-A3C8-8208-E2AD7D324AE5}"/>
              </a:ext>
            </a:extLst>
          </p:cNvPr>
          <p:cNvSpPr>
            <a:spLocks noGrp="1"/>
          </p:cNvSpPr>
          <p:nvPr>
            <p:ph type="title"/>
          </p:nvPr>
        </p:nvSpPr>
        <p:spPr/>
        <p:txBody>
          <a:bodyPr/>
          <a:lstStyle/>
          <a:p>
            <a:r>
              <a:rPr lang="en-US" b="1" dirty="0"/>
              <a:t>AMBA Office Locations</a:t>
            </a:r>
          </a:p>
        </p:txBody>
      </p:sp>
      <p:grpSp>
        <p:nvGrpSpPr>
          <p:cNvPr id="2" name="Group 1">
            <a:extLst>
              <a:ext uri="{FF2B5EF4-FFF2-40B4-BE49-F238E27FC236}">
                <a16:creationId xmlns:a16="http://schemas.microsoft.com/office/drawing/2014/main" id="{E53F5731-785E-3CA6-C983-3C276AF31EF7}"/>
              </a:ext>
            </a:extLst>
          </p:cNvPr>
          <p:cNvGrpSpPr/>
          <p:nvPr/>
        </p:nvGrpSpPr>
        <p:grpSpPr>
          <a:xfrm>
            <a:off x="4129157" y="1433526"/>
            <a:ext cx="7763780" cy="4917337"/>
            <a:chOff x="2521074" y="1029929"/>
            <a:chExt cx="7763780" cy="4917337"/>
          </a:xfrm>
        </p:grpSpPr>
        <p:grpSp>
          <p:nvGrpSpPr>
            <p:cNvPr id="7" name="Group 6">
              <a:extLst>
                <a:ext uri="{FF2B5EF4-FFF2-40B4-BE49-F238E27FC236}">
                  <a16:creationId xmlns:a16="http://schemas.microsoft.com/office/drawing/2014/main" id="{BC7D2AC8-47A7-F495-8687-FE67C8705B51}"/>
                </a:ext>
              </a:extLst>
            </p:cNvPr>
            <p:cNvGrpSpPr/>
            <p:nvPr/>
          </p:nvGrpSpPr>
          <p:grpSpPr>
            <a:xfrm>
              <a:off x="2521074" y="1029929"/>
              <a:ext cx="7763780" cy="4917337"/>
              <a:chOff x="2294656" y="1056056"/>
              <a:chExt cx="7763780" cy="4917337"/>
            </a:xfrm>
          </p:grpSpPr>
          <p:sp>
            <p:nvSpPr>
              <p:cNvPr id="232" name="Freeform 113">
                <a:extLst>
                  <a:ext uri="{FF2B5EF4-FFF2-40B4-BE49-F238E27FC236}">
                    <a16:creationId xmlns:a16="http://schemas.microsoft.com/office/drawing/2014/main" id="{669D7336-2A72-4E6A-9FB6-0398F71FB19B}"/>
                  </a:ext>
                </a:extLst>
              </p:cNvPr>
              <p:cNvSpPr>
                <a:spLocks/>
              </p:cNvSpPr>
              <p:nvPr/>
            </p:nvSpPr>
            <p:spPr bwMode="auto">
              <a:xfrm>
                <a:off x="3763002" y="1474177"/>
                <a:ext cx="1515459" cy="910837"/>
              </a:xfrm>
              <a:custGeom>
                <a:avLst/>
                <a:gdLst>
                  <a:gd name="T0" fmla="*/ 6 w 4076"/>
                  <a:gd name="T1" fmla="*/ 0 h 2449"/>
                  <a:gd name="T2" fmla="*/ 221 w 4076"/>
                  <a:gd name="T3" fmla="*/ 36 h 2449"/>
                  <a:gd name="T4" fmla="*/ 511 w 4076"/>
                  <a:gd name="T5" fmla="*/ 70 h 2449"/>
                  <a:gd name="T6" fmla="*/ 772 w 4076"/>
                  <a:gd name="T7" fmla="*/ 88 h 2449"/>
                  <a:gd name="T8" fmla="*/ 755 w 4076"/>
                  <a:gd name="T9" fmla="*/ 457 h 2449"/>
                  <a:gd name="T10" fmla="*/ 385 w 4076"/>
                  <a:gd name="T11" fmla="*/ 429 h 2449"/>
                  <a:gd name="T12" fmla="*/ 277 w 4076"/>
                  <a:gd name="T13" fmla="*/ 417 h 2449"/>
                  <a:gd name="T14" fmla="*/ 267 w 4076"/>
                  <a:gd name="T15" fmla="*/ 452 h 2449"/>
                  <a:gd name="T16" fmla="*/ 239 w 4076"/>
                  <a:gd name="T17" fmla="*/ 441 h 2449"/>
                  <a:gd name="T18" fmla="*/ 239 w 4076"/>
                  <a:gd name="T19" fmla="*/ 459 h 2449"/>
                  <a:gd name="T20" fmla="*/ 217 w 4076"/>
                  <a:gd name="T21" fmla="*/ 464 h 2449"/>
                  <a:gd name="T22" fmla="*/ 199 w 4076"/>
                  <a:gd name="T23" fmla="*/ 453 h 2449"/>
                  <a:gd name="T24" fmla="*/ 154 w 4076"/>
                  <a:gd name="T25" fmla="*/ 453 h 2449"/>
                  <a:gd name="T26" fmla="*/ 136 w 4076"/>
                  <a:gd name="T27" fmla="*/ 444 h 2449"/>
                  <a:gd name="T28" fmla="*/ 120 w 4076"/>
                  <a:gd name="T29" fmla="*/ 426 h 2449"/>
                  <a:gd name="T30" fmla="*/ 110 w 4076"/>
                  <a:gd name="T31" fmla="*/ 409 h 2449"/>
                  <a:gd name="T32" fmla="*/ 108 w 4076"/>
                  <a:gd name="T33" fmla="*/ 380 h 2449"/>
                  <a:gd name="T34" fmla="*/ 92 w 4076"/>
                  <a:gd name="T35" fmla="*/ 327 h 2449"/>
                  <a:gd name="T36" fmla="*/ 60 w 4076"/>
                  <a:gd name="T37" fmla="*/ 329 h 2449"/>
                  <a:gd name="T38" fmla="*/ 60 w 4076"/>
                  <a:gd name="T39" fmla="*/ 287 h 2449"/>
                  <a:gd name="T40" fmla="*/ 80 w 4076"/>
                  <a:gd name="T41" fmla="*/ 231 h 2449"/>
                  <a:gd name="T42" fmla="*/ 57 w 4076"/>
                  <a:gd name="T43" fmla="*/ 219 h 2449"/>
                  <a:gd name="T44" fmla="*/ 46 w 4076"/>
                  <a:gd name="T45" fmla="*/ 197 h 2449"/>
                  <a:gd name="T46" fmla="*/ 18 w 4076"/>
                  <a:gd name="T47" fmla="*/ 167 h 2449"/>
                  <a:gd name="T48" fmla="*/ 0 w 4076"/>
                  <a:gd name="T49" fmla="*/ 140 h 2449"/>
                  <a:gd name="T50" fmla="*/ 0 w 4076"/>
                  <a:gd name="T51" fmla="*/ 87 h 2449"/>
                  <a:gd name="T52" fmla="*/ 1 w 4076"/>
                  <a:gd name="T53" fmla="*/ 49 h 2449"/>
                  <a:gd name="T54" fmla="*/ 6 w 4076"/>
                  <a:gd name="T55" fmla="*/ 0 h 24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6" h="2449">
                    <a:moveTo>
                      <a:pt x="31" y="0"/>
                    </a:moveTo>
                    <a:lnTo>
                      <a:pt x="1165" y="192"/>
                    </a:lnTo>
                    <a:lnTo>
                      <a:pt x="2696" y="372"/>
                    </a:lnTo>
                    <a:lnTo>
                      <a:pt x="4076" y="462"/>
                    </a:lnTo>
                    <a:lnTo>
                      <a:pt x="3986" y="2412"/>
                    </a:lnTo>
                    <a:lnTo>
                      <a:pt x="2035" y="2262"/>
                    </a:lnTo>
                    <a:lnTo>
                      <a:pt x="1465" y="2202"/>
                    </a:lnTo>
                    <a:lnTo>
                      <a:pt x="1410" y="2388"/>
                    </a:lnTo>
                    <a:lnTo>
                      <a:pt x="1264" y="2329"/>
                    </a:lnTo>
                    <a:lnTo>
                      <a:pt x="1262" y="2421"/>
                    </a:lnTo>
                    <a:lnTo>
                      <a:pt x="1146" y="2449"/>
                    </a:lnTo>
                    <a:lnTo>
                      <a:pt x="1053" y="2390"/>
                    </a:lnTo>
                    <a:lnTo>
                      <a:pt x="811" y="2390"/>
                    </a:lnTo>
                    <a:lnTo>
                      <a:pt x="720" y="2341"/>
                    </a:lnTo>
                    <a:lnTo>
                      <a:pt x="632" y="2251"/>
                    </a:lnTo>
                    <a:lnTo>
                      <a:pt x="583" y="2159"/>
                    </a:lnTo>
                    <a:lnTo>
                      <a:pt x="572" y="2005"/>
                    </a:lnTo>
                    <a:lnTo>
                      <a:pt x="486" y="1727"/>
                    </a:lnTo>
                    <a:lnTo>
                      <a:pt x="319" y="1736"/>
                    </a:lnTo>
                    <a:lnTo>
                      <a:pt x="318" y="1515"/>
                    </a:lnTo>
                    <a:lnTo>
                      <a:pt x="421" y="1220"/>
                    </a:lnTo>
                    <a:lnTo>
                      <a:pt x="303" y="1154"/>
                    </a:lnTo>
                    <a:lnTo>
                      <a:pt x="241" y="1040"/>
                    </a:lnTo>
                    <a:lnTo>
                      <a:pt x="94" y="881"/>
                    </a:lnTo>
                    <a:lnTo>
                      <a:pt x="1" y="737"/>
                    </a:lnTo>
                    <a:lnTo>
                      <a:pt x="0" y="461"/>
                    </a:lnTo>
                    <a:lnTo>
                      <a:pt x="6" y="257"/>
                    </a:lnTo>
                    <a:lnTo>
                      <a:pt x="31" y="0"/>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33" name="Freeform 114">
                <a:extLst>
                  <a:ext uri="{FF2B5EF4-FFF2-40B4-BE49-F238E27FC236}">
                    <a16:creationId xmlns:a16="http://schemas.microsoft.com/office/drawing/2014/main" id="{164913BC-F9D8-4639-BCF7-6E30DB31259E}"/>
                  </a:ext>
                </a:extLst>
              </p:cNvPr>
              <p:cNvSpPr>
                <a:spLocks/>
              </p:cNvSpPr>
              <p:nvPr/>
            </p:nvSpPr>
            <p:spPr bwMode="auto">
              <a:xfrm>
                <a:off x="5252940" y="1635143"/>
                <a:ext cx="973662" cy="579087"/>
              </a:xfrm>
              <a:custGeom>
                <a:avLst/>
                <a:gdLst>
                  <a:gd name="T0" fmla="*/ 14 w 2622"/>
                  <a:gd name="T1" fmla="*/ 7 h 1560"/>
                  <a:gd name="T2" fmla="*/ 0 w 2622"/>
                  <a:gd name="T3" fmla="*/ 295 h 1560"/>
                  <a:gd name="T4" fmla="*/ 496 w 2622"/>
                  <a:gd name="T5" fmla="*/ 284 h 1560"/>
                  <a:gd name="T6" fmla="*/ 486 w 2622"/>
                  <a:gd name="T7" fmla="*/ 217 h 1560"/>
                  <a:gd name="T8" fmla="*/ 477 w 2622"/>
                  <a:gd name="T9" fmla="*/ 130 h 1560"/>
                  <a:gd name="T10" fmla="*/ 454 w 2622"/>
                  <a:gd name="T11" fmla="*/ 99 h 1560"/>
                  <a:gd name="T12" fmla="*/ 447 w 2622"/>
                  <a:gd name="T13" fmla="*/ 58 h 1560"/>
                  <a:gd name="T14" fmla="*/ 443 w 2622"/>
                  <a:gd name="T15" fmla="*/ 0 h 1560"/>
                  <a:gd name="T16" fmla="*/ 355 w 2622"/>
                  <a:gd name="T17" fmla="*/ 3 h 1560"/>
                  <a:gd name="T18" fmla="*/ 310 w 2622"/>
                  <a:gd name="T19" fmla="*/ 12 h 1560"/>
                  <a:gd name="T20" fmla="*/ 236 w 2622"/>
                  <a:gd name="T21" fmla="*/ 9 h 1560"/>
                  <a:gd name="T22" fmla="*/ 140 w 2622"/>
                  <a:gd name="T23" fmla="*/ 10 h 1560"/>
                  <a:gd name="T24" fmla="*/ 14 w 2622"/>
                  <a:gd name="T25" fmla="*/ 7 h 1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2" h="1560">
                    <a:moveTo>
                      <a:pt x="72" y="35"/>
                    </a:moveTo>
                    <a:lnTo>
                      <a:pt x="0" y="1560"/>
                    </a:lnTo>
                    <a:lnTo>
                      <a:pt x="2622" y="1503"/>
                    </a:lnTo>
                    <a:lnTo>
                      <a:pt x="2568" y="1149"/>
                    </a:lnTo>
                    <a:lnTo>
                      <a:pt x="2520" y="690"/>
                    </a:lnTo>
                    <a:lnTo>
                      <a:pt x="2400" y="525"/>
                    </a:lnTo>
                    <a:lnTo>
                      <a:pt x="2364" y="309"/>
                    </a:lnTo>
                    <a:lnTo>
                      <a:pt x="2340" y="0"/>
                    </a:lnTo>
                    <a:lnTo>
                      <a:pt x="1878" y="15"/>
                    </a:lnTo>
                    <a:lnTo>
                      <a:pt x="1638" y="63"/>
                    </a:lnTo>
                    <a:lnTo>
                      <a:pt x="1248" y="45"/>
                    </a:lnTo>
                    <a:lnTo>
                      <a:pt x="738" y="51"/>
                    </a:lnTo>
                    <a:lnTo>
                      <a:pt x="72" y="35"/>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34" name="Freeform 115">
                <a:extLst>
                  <a:ext uri="{FF2B5EF4-FFF2-40B4-BE49-F238E27FC236}">
                    <a16:creationId xmlns:a16="http://schemas.microsoft.com/office/drawing/2014/main" id="{7A64BC4B-53C6-432A-90F3-07F3D748888F}"/>
                  </a:ext>
                </a:extLst>
              </p:cNvPr>
              <p:cNvSpPr>
                <a:spLocks/>
              </p:cNvSpPr>
              <p:nvPr/>
            </p:nvSpPr>
            <p:spPr bwMode="auto">
              <a:xfrm>
                <a:off x="3688407" y="2781541"/>
                <a:ext cx="838213" cy="1046284"/>
              </a:xfrm>
              <a:custGeom>
                <a:avLst/>
                <a:gdLst>
                  <a:gd name="T0" fmla="*/ 71 w 2254"/>
                  <a:gd name="T1" fmla="*/ 0 h 2808"/>
                  <a:gd name="T2" fmla="*/ 181 w 2254"/>
                  <a:gd name="T3" fmla="*/ 16 h 2808"/>
                  <a:gd name="T4" fmla="*/ 279 w 2254"/>
                  <a:gd name="T5" fmla="*/ 42 h 2808"/>
                  <a:gd name="T6" fmla="*/ 273 w 2254"/>
                  <a:gd name="T7" fmla="*/ 81 h 2808"/>
                  <a:gd name="T8" fmla="*/ 270 w 2254"/>
                  <a:gd name="T9" fmla="*/ 133 h 2808"/>
                  <a:gd name="T10" fmla="*/ 365 w 2254"/>
                  <a:gd name="T11" fmla="*/ 139 h 2808"/>
                  <a:gd name="T12" fmla="*/ 427 w 2254"/>
                  <a:gd name="T13" fmla="*/ 146 h 2808"/>
                  <a:gd name="T14" fmla="*/ 405 w 2254"/>
                  <a:gd name="T15" fmla="*/ 284 h 2808"/>
                  <a:gd name="T16" fmla="*/ 383 w 2254"/>
                  <a:gd name="T17" fmla="*/ 533 h 2808"/>
                  <a:gd name="T18" fmla="*/ 0 w 2254"/>
                  <a:gd name="T19" fmla="*/ 476 h 2808"/>
                  <a:gd name="T20" fmla="*/ 11 w 2254"/>
                  <a:gd name="T21" fmla="*/ 386 h 2808"/>
                  <a:gd name="T22" fmla="*/ 36 w 2254"/>
                  <a:gd name="T23" fmla="*/ 231 h 2808"/>
                  <a:gd name="T24" fmla="*/ 44 w 2254"/>
                  <a:gd name="T25" fmla="*/ 159 h 2808"/>
                  <a:gd name="T26" fmla="*/ 50 w 2254"/>
                  <a:gd name="T27" fmla="*/ 95 h 2808"/>
                  <a:gd name="T28" fmla="*/ 65 w 2254"/>
                  <a:gd name="T29" fmla="*/ 22 h 2808"/>
                  <a:gd name="T30" fmla="*/ 71 w 2254"/>
                  <a:gd name="T31" fmla="*/ 0 h 28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4" h="2808">
                    <a:moveTo>
                      <a:pt x="377" y="0"/>
                    </a:moveTo>
                    <a:lnTo>
                      <a:pt x="956" y="85"/>
                    </a:lnTo>
                    <a:lnTo>
                      <a:pt x="1472" y="220"/>
                    </a:lnTo>
                    <a:lnTo>
                      <a:pt x="1441" y="428"/>
                    </a:lnTo>
                    <a:lnTo>
                      <a:pt x="1423" y="702"/>
                    </a:lnTo>
                    <a:lnTo>
                      <a:pt x="1926" y="730"/>
                    </a:lnTo>
                    <a:lnTo>
                      <a:pt x="2254" y="767"/>
                    </a:lnTo>
                    <a:lnTo>
                      <a:pt x="2136" y="1498"/>
                    </a:lnTo>
                    <a:lnTo>
                      <a:pt x="2024" y="2808"/>
                    </a:lnTo>
                    <a:lnTo>
                      <a:pt x="0" y="2509"/>
                    </a:lnTo>
                    <a:lnTo>
                      <a:pt x="56" y="2032"/>
                    </a:lnTo>
                    <a:lnTo>
                      <a:pt x="189" y="1219"/>
                    </a:lnTo>
                    <a:lnTo>
                      <a:pt x="234" y="838"/>
                    </a:lnTo>
                    <a:lnTo>
                      <a:pt x="266" y="501"/>
                    </a:lnTo>
                    <a:lnTo>
                      <a:pt x="345" y="118"/>
                    </a:lnTo>
                    <a:lnTo>
                      <a:pt x="377" y="0"/>
                    </a:lnTo>
                    <a:close/>
                  </a:path>
                </a:pathLst>
              </a:custGeom>
              <a:solidFill>
                <a:srgbClr val="D9D9D9"/>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35" name="Freeform 116">
                <a:extLst>
                  <a:ext uri="{FF2B5EF4-FFF2-40B4-BE49-F238E27FC236}">
                    <a16:creationId xmlns:a16="http://schemas.microsoft.com/office/drawing/2014/main" id="{28C651CF-27CE-41E2-B74C-A591D33EE558}"/>
                  </a:ext>
                </a:extLst>
              </p:cNvPr>
              <p:cNvSpPr>
                <a:spLocks/>
              </p:cNvSpPr>
              <p:nvPr/>
            </p:nvSpPr>
            <p:spPr bwMode="auto">
              <a:xfrm>
                <a:off x="4218425" y="2294714"/>
                <a:ext cx="1024701" cy="832316"/>
              </a:xfrm>
              <a:custGeom>
                <a:avLst/>
                <a:gdLst>
                  <a:gd name="T0" fmla="*/ 0 w 2757"/>
                  <a:gd name="T1" fmla="*/ 382 h 2235"/>
                  <a:gd name="T2" fmla="*/ 96 w 2757"/>
                  <a:gd name="T3" fmla="*/ 388 h 2235"/>
                  <a:gd name="T4" fmla="*/ 157 w 2757"/>
                  <a:gd name="T5" fmla="*/ 394 h 2235"/>
                  <a:gd name="T6" fmla="*/ 510 w 2757"/>
                  <a:gd name="T7" fmla="*/ 424 h 2235"/>
                  <a:gd name="T8" fmla="*/ 522 w 2757"/>
                  <a:gd name="T9" fmla="*/ 39 h 2235"/>
                  <a:gd name="T10" fmla="*/ 156 w 2757"/>
                  <a:gd name="T11" fmla="*/ 11 h 2235"/>
                  <a:gd name="T12" fmla="*/ 45 w 2757"/>
                  <a:gd name="T13" fmla="*/ 0 h 2235"/>
                  <a:gd name="T14" fmla="*/ 35 w 2757"/>
                  <a:gd name="T15" fmla="*/ 35 h 2235"/>
                  <a:gd name="T16" fmla="*/ 8 w 2757"/>
                  <a:gd name="T17" fmla="*/ 291 h 2235"/>
                  <a:gd name="T18" fmla="*/ 3 w 2757"/>
                  <a:gd name="T19" fmla="*/ 334 h 2235"/>
                  <a:gd name="T20" fmla="*/ 0 w 2757"/>
                  <a:gd name="T21" fmla="*/ 382 h 22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57" h="2235">
                    <a:moveTo>
                      <a:pt x="0" y="2014"/>
                    </a:moveTo>
                    <a:lnTo>
                      <a:pt x="508" y="2044"/>
                    </a:lnTo>
                    <a:lnTo>
                      <a:pt x="828" y="2078"/>
                    </a:lnTo>
                    <a:lnTo>
                      <a:pt x="2696" y="2235"/>
                    </a:lnTo>
                    <a:lnTo>
                      <a:pt x="2757" y="208"/>
                    </a:lnTo>
                    <a:lnTo>
                      <a:pt x="824" y="60"/>
                    </a:lnTo>
                    <a:lnTo>
                      <a:pt x="238" y="0"/>
                    </a:lnTo>
                    <a:lnTo>
                      <a:pt x="185" y="184"/>
                    </a:lnTo>
                    <a:lnTo>
                      <a:pt x="44" y="1536"/>
                    </a:lnTo>
                    <a:lnTo>
                      <a:pt x="16" y="1760"/>
                    </a:lnTo>
                    <a:lnTo>
                      <a:pt x="0" y="2014"/>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36" name="Freeform 117">
                <a:extLst>
                  <a:ext uri="{FF2B5EF4-FFF2-40B4-BE49-F238E27FC236}">
                    <a16:creationId xmlns:a16="http://schemas.microsoft.com/office/drawing/2014/main" id="{2EBAD4AA-AD21-44F6-A3D2-DE68F95A0B8D}"/>
                  </a:ext>
                </a:extLst>
              </p:cNvPr>
              <p:cNvSpPr>
                <a:spLocks/>
              </p:cNvSpPr>
              <p:nvPr/>
            </p:nvSpPr>
            <p:spPr bwMode="auto">
              <a:xfrm>
                <a:off x="3460695" y="3715934"/>
                <a:ext cx="981515" cy="1187620"/>
              </a:xfrm>
              <a:custGeom>
                <a:avLst/>
                <a:gdLst>
                  <a:gd name="T0" fmla="*/ 116 w 2635"/>
                  <a:gd name="T1" fmla="*/ 0 h 3189"/>
                  <a:gd name="T2" fmla="*/ 500 w 2635"/>
                  <a:gd name="T3" fmla="*/ 57 h 3189"/>
                  <a:gd name="T4" fmla="*/ 458 w 2635"/>
                  <a:gd name="T5" fmla="*/ 605 h 3189"/>
                  <a:gd name="T6" fmla="*/ 396 w 2635"/>
                  <a:gd name="T7" fmla="*/ 596 h 3189"/>
                  <a:gd name="T8" fmla="*/ 334 w 2635"/>
                  <a:gd name="T9" fmla="*/ 593 h 3189"/>
                  <a:gd name="T10" fmla="*/ 289 w 2635"/>
                  <a:gd name="T11" fmla="*/ 585 h 3189"/>
                  <a:gd name="T12" fmla="*/ 105 w 2635"/>
                  <a:gd name="T13" fmla="*/ 477 h 3189"/>
                  <a:gd name="T14" fmla="*/ 20 w 2635"/>
                  <a:gd name="T15" fmla="*/ 434 h 3189"/>
                  <a:gd name="T16" fmla="*/ 3 w 2635"/>
                  <a:gd name="T17" fmla="*/ 411 h 3189"/>
                  <a:gd name="T18" fmla="*/ 0 w 2635"/>
                  <a:gd name="T19" fmla="*/ 405 h 3189"/>
                  <a:gd name="T20" fmla="*/ 18 w 2635"/>
                  <a:gd name="T21" fmla="*/ 396 h 3189"/>
                  <a:gd name="T22" fmla="*/ 18 w 2635"/>
                  <a:gd name="T23" fmla="*/ 373 h 3189"/>
                  <a:gd name="T24" fmla="*/ 10 w 2635"/>
                  <a:gd name="T25" fmla="*/ 350 h 3189"/>
                  <a:gd name="T26" fmla="*/ 18 w 2635"/>
                  <a:gd name="T27" fmla="*/ 329 h 3189"/>
                  <a:gd name="T28" fmla="*/ 35 w 2635"/>
                  <a:gd name="T29" fmla="*/ 316 h 3189"/>
                  <a:gd name="T30" fmla="*/ 30 w 2635"/>
                  <a:gd name="T31" fmla="*/ 299 h 3189"/>
                  <a:gd name="T32" fmla="*/ 39 w 2635"/>
                  <a:gd name="T33" fmla="*/ 286 h 3189"/>
                  <a:gd name="T34" fmla="*/ 52 w 2635"/>
                  <a:gd name="T35" fmla="*/ 265 h 3189"/>
                  <a:gd name="T36" fmla="*/ 64 w 2635"/>
                  <a:gd name="T37" fmla="*/ 265 h 3189"/>
                  <a:gd name="T38" fmla="*/ 68 w 2635"/>
                  <a:gd name="T39" fmla="*/ 250 h 3189"/>
                  <a:gd name="T40" fmla="*/ 47 w 2635"/>
                  <a:gd name="T41" fmla="*/ 213 h 3189"/>
                  <a:gd name="T42" fmla="*/ 41 w 2635"/>
                  <a:gd name="T43" fmla="*/ 180 h 3189"/>
                  <a:gd name="T44" fmla="*/ 34 w 2635"/>
                  <a:gd name="T45" fmla="*/ 170 h 3189"/>
                  <a:gd name="T46" fmla="*/ 47 w 2635"/>
                  <a:gd name="T47" fmla="*/ 153 h 3189"/>
                  <a:gd name="T48" fmla="*/ 49 w 2635"/>
                  <a:gd name="T49" fmla="*/ 130 h 3189"/>
                  <a:gd name="T50" fmla="*/ 42 w 2635"/>
                  <a:gd name="T51" fmla="*/ 98 h 3189"/>
                  <a:gd name="T52" fmla="*/ 43 w 2635"/>
                  <a:gd name="T53" fmla="*/ 82 h 3189"/>
                  <a:gd name="T54" fmla="*/ 58 w 2635"/>
                  <a:gd name="T55" fmla="*/ 73 h 3189"/>
                  <a:gd name="T56" fmla="*/ 78 w 2635"/>
                  <a:gd name="T57" fmla="*/ 79 h 3189"/>
                  <a:gd name="T58" fmla="*/ 105 w 2635"/>
                  <a:gd name="T59" fmla="*/ 87 h 3189"/>
                  <a:gd name="T60" fmla="*/ 100 w 2635"/>
                  <a:gd name="T61" fmla="*/ 61 h 3189"/>
                  <a:gd name="T62" fmla="*/ 110 w 2635"/>
                  <a:gd name="T63" fmla="*/ 48 h 3189"/>
                  <a:gd name="T64" fmla="*/ 110 w 2635"/>
                  <a:gd name="T65" fmla="*/ 23 h 3189"/>
                  <a:gd name="T66" fmla="*/ 114 w 2635"/>
                  <a:gd name="T67" fmla="*/ 6 h 3189"/>
                  <a:gd name="T68" fmla="*/ 116 w 2635"/>
                  <a:gd name="T69" fmla="*/ 0 h 31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35" h="3189">
                    <a:moveTo>
                      <a:pt x="609" y="0"/>
                    </a:moveTo>
                    <a:lnTo>
                      <a:pt x="2635" y="300"/>
                    </a:lnTo>
                    <a:lnTo>
                      <a:pt x="2416" y="3189"/>
                    </a:lnTo>
                    <a:lnTo>
                      <a:pt x="2089" y="3144"/>
                    </a:lnTo>
                    <a:lnTo>
                      <a:pt x="1759" y="3126"/>
                    </a:lnTo>
                    <a:lnTo>
                      <a:pt x="1525" y="3084"/>
                    </a:lnTo>
                    <a:lnTo>
                      <a:pt x="553" y="2514"/>
                    </a:lnTo>
                    <a:lnTo>
                      <a:pt x="106" y="2289"/>
                    </a:lnTo>
                    <a:lnTo>
                      <a:pt x="16" y="2169"/>
                    </a:lnTo>
                    <a:lnTo>
                      <a:pt x="0" y="2135"/>
                    </a:lnTo>
                    <a:lnTo>
                      <a:pt x="96" y="2088"/>
                    </a:lnTo>
                    <a:lnTo>
                      <a:pt x="94" y="1964"/>
                    </a:lnTo>
                    <a:lnTo>
                      <a:pt x="54" y="1844"/>
                    </a:lnTo>
                    <a:lnTo>
                      <a:pt x="96" y="1736"/>
                    </a:lnTo>
                    <a:lnTo>
                      <a:pt x="187" y="1665"/>
                    </a:lnTo>
                    <a:lnTo>
                      <a:pt x="157" y="1575"/>
                    </a:lnTo>
                    <a:lnTo>
                      <a:pt x="205" y="1509"/>
                    </a:lnTo>
                    <a:lnTo>
                      <a:pt x="276" y="1397"/>
                    </a:lnTo>
                    <a:lnTo>
                      <a:pt x="337" y="1395"/>
                    </a:lnTo>
                    <a:lnTo>
                      <a:pt x="360" y="1319"/>
                    </a:lnTo>
                    <a:lnTo>
                      <a:pt x="249" y="1124"/>
                    </a:lnTo>
                    <a:lnTo>
                      <a:pt x="217" y="948"/>
                    </a:lnTo>
                    <a:lnTo>
                      <a:pt x="178" y="897"/>
                    </a:lnTo>
                    <a:lnTo>
                      <a:pt x="249" y="809"/>
                    </a:lnTo>
                    <a:lnTo>
                      <a:pt x="258" y="687"/>
                    </a:lnTo>
                    <a:lnTo>
                      <a:pt x="223" y="515"/>
                    </a:lnTo>
                    <a:lnTo>
                      <a:pt x="228" y="431"/>
                    </a:lnTo>
                    <a:lnTo>
                      <a:pt x="307" y="384"/>
                    </a:lnTo>
                    <a:lnTo>
                      <a:pt x="411" y="414"/>
                    </a:lnTo>
                    <a:lnTo>
                      <a:pt x="553" y="461"/>
                    </a:lnTo>
                    <a:lnTo>
                      <a:pt x="528" y="320"/>
                    </a:lnTo>
                    <a:lnTo>
                      <a:pt x="582" y="252"/>
                    </a:lnTo>
                    <a:lnTo>
                      <a:pt x="582" y="122"/>
                    </a:lnTo>
                    <a:lnTo>
                      <a:pt x="603" y="32"/>
                    </a:lnTo>
                    <a:lnTo>
                      <a:pt x="609" y="0"/>
                    </a:lnTo>
                    <a:close/>
                  </a:path>
                </a:pathLst>
              </a:custGeom>
              <a:solidFill>
                <a:schemeClr val="accent3">
                  <a:lumMod val="7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37" name="Freeform 118">
                <a:extLst>
                  <a:ext uri="{FF2B5EF4-FFF2-40B4-BE49-F238E27FC236}">
                    <a16:creationId xmlns:a16="http://schemas.microsoft.com/office/drawing/2014/main" id="{C9E3207A-39AB-4CD5-8C92-2FD13F58EBCE}"/>
                  </a:ext>
                </a:extLst>
              </p:cNvPr>
              <p:cNvSpPr>
                <a:spLocks/>
              </p:cNvSpPr>
              <p:nvPr/>
            </p:nvSpPr>
            <p:spPr bwMode="auto">
              <a:xfrm>
                <a:off x="4442210" y="3066178"/>
                <a:ext cx="1071814" cy="812686"/>
              </a:xfrm>
              <a:custGeom>
                <a:avLst/>
                <a:gdLst>
                  <a:gd name="T0" fmla="*/ 43 w 2886"/>
                  <a:gd name="T1" fmla="*/ 0 h 2181"/>
                  <a:gd name="T2" fmla="*/ 21 w 2886"/>
                  <a:gd name="T3" fmla="*/ 141 h 2181"/>
                  <a:gd name="T4" fmla="*/ 0 w 2886"/>
                  <a:gd name="T5" fmla="*/ 388 h 2181"/>
                  <a:gd name="T6" fmla="*/ 215 w 2886"/>
                  <a:gd name="T7" fmla="*/ 404 h 2181"/>
                  <a:gd name="T8" fmla="*/ 386 w 2886"/>
                  <a:gd name="T9" fmla="*/ 412 h 2181"/>
                  <a:gd name="T10" fmla="*/ 536 w 2886"/>
                  <a:gd name="T11" fmla="*/ 414 h 2181"/>
                  <a:gd name="T12" fmla="*/ 535 w 2886"/>
                  <a:gd name="T13" fmla="*/ 196 h 2181"/>
                  <a:gd name="T14" fmla="*/ 546 w 2886"/>
                  <a:gd name="T15" fmla="*/ 112 h 2181"/>
                  <a:gd name="T16" fmla="*/ 543 w 2886"/>
                  <a:gd name="T17" fmla="*/ 80 h 2181"/>
                  <a:gd name="T18" fmla="*/ 540 w 2886"/>
                  <a:gd name="T19" fmla="*/ 51 h 2181"/>
                  <a:gd name="T20" fmla="*/ 543 w 2886"/>
                  <a:gd name="T21" fmla="*/ 28 h 2181"/>
                  <a:gd name="T22" fmla="*/ 519 w 2886"/>
                  <a:gd name="T23" fmla="*/ 32 h 2181"/>
                  <a:gd name="T24" fmla="*/ 396 w 2886"/>
                  <a:gd name="T25" fmla="*/ 30 h 2181"/>
                  <a:gd name="T26" fmla="*/ 72 w 2886"/>
                  <a:gd name="T27" fmla="*/ 2 h 2181"/>
                  <a:gd name="T28" fmla="*/ 43 w 2886"/>
                  <a:gd name="T29" fmla="*/ 0 h 21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6" h="2181">
                    <a:moveTo>
                      <a:pt x="227" y="0"/>
                    </a:moveTo>
                    <a:lnTo>
                      <a:pt x="110" y="741"/>
                    </a:lnTo>
                    <a:lnTo>
                      <a:pt x="0" y="2044"/>
                    </a:lnTo>
                    <a:lnTo>
                      <a:pt x="1134" y="2128"/>
                    </a:lnTo>
                    <a:lnTo>
                      <a:pt x="2040" y="2170"/>
                    </a:lnTo>
                    <a:lnTo>
                      <a:pt x="2835" y="2181"/>
                    </a:lnTo>
                    <a:lnTo>
                      <a:pt x="2826" y="1035"/>
                    </a:lnTo>
                    <a:lnTo>
                      <a:pt x="2886" y="591"/>
                    </a:lnTo>
                    <a:lnTo>
                      <a:pt x="2868" y="423"/>
                    </a:lnTo>
                    <a:lnTo>
                      <a:pt x="2856" y="267"/>
                    </a:lnTo>
                    <a:lnTo>
                      <a:pt x="2868" y="147"/>
                    </a:lnTo>
                    <a:lnTo>
                      <a:pt x="2745" y="169"/>
                    </a:lnTo>
                    <a:lnTo>
                      <a:pt x="2093" y="157"/>
                    </a:lnTo>
                    <a:lnTo>
                      <a:pt x="380" y="12"/>
                    </a:lnTo>
                    <a:lnTo>
                      <a:pt x="227" y="0"/>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38" name="Freeform 119">
                <a:extLst>
                  <a:ext uri="{FF2B5EF4-FFF2-40B4-BE49-F238E27FC236}">
                    <a16:creationId xmlns:a16="http://schemas.microsoft.com/office/drawing/2014/main" id="{675FE202-D041-4642-88A9-CABB1F6B82DA}"/>
                  </a:ext>
                </a:extLst>
              </p:cNvPr>
              <p:cNvSpPr>
                <a:spLocks/>
              </p:cNvSpPr>
              <p:nvPr/>
            </p:nvSpPr>
            <p:spPr bwMode="auto">
              <a:xfrm>
                <a:off x="5233311" y="2194602"/>
                <a:ext cx="1050221" cy="620311"/>
              </a:xfrm>
              <a:custGeom>
                <a:avLst/>
                <a:gdLst>
                  <a:gd name="T0" fmla="*/ 0 w 2822"/>
                  <a:gd name="T1" fmla="*/ 276 h 1670"/>
                  <a:gd name="T2" fmla="*/ 108 w 2822"/>
                  <a:gd name="T3" fmla="*/ 285 h 1670"/>
                  <a:gd name="T4" fmla="*/ 217 w 2822"/>
                  <a:gd name="T5" fmla="*/ 286 h 1670"/>
                  <a:gd name="T6" fmla="*/ 295 w 2822"/>
                  <a:gd name="T7" fmla="*/ 285 h 1670"/>
                  <a:gd name="T8" fmla="*/ 349 w 2822"/>
                  <a:gd name="T9" fmla="*/ 283 h 1670"/>
                  <a:gd name="T10" fmla="*/ 376 w 2822"/>
                  <a:gd name="T11" fmla="*/ 281 h 1670"/>
                  <a:gd name="T12" fmla="*/ 422 w 2822"/>
                  <a:gd name="T13" fmla="*/ 298 h 1670"/>
                  <a:gd name="T14" fmla="*/ 439 w 2822"/>
                  <a:gd name="T15" fmla="*/ 286 h 1670"/>
                  <a:gd name="T16" fmla="*/ 473 w 2822"/>
                  <a:gd name="T17" fmla="*/ 286 h 1670"/>
                  <a:gd name="T18" fmla="*/ 485 w 2822"/>
                  <a:gd name="T19" fmla="*/ 303 h 1670"/>
                  <a:gd name="T20" fmla="*/ 535 w 2822"/>
                  <a:gd name="T21" fmla="*/ 316 h 1670"/>
                  <a:gd name="T22" fmla="*/ 535 w 2822"/>
                  <a:gd name="T23" fmla="*/ 259 h 1670"/>
                  <a:gd name="T24" fmla="*/ 528 w 2822"/>
                  <a:gd name="T25" fmla="*/ 233 h 1670"/>
                  <a:gd name="T26" fmla="*/ 533 w 2822"/>
                  <a:gd name="T27" fmla="*/ 181 h 1670"/>
                  <a:gd name="T28" fmla="*/ 526 w 2822"/>
                  <a:gd name="T29" fmla="*/ 72 h 1670"/>
                  <a:gd name="T30" fmla="*/ 502 w 2822"/>
                  <a:gd name="T31" fmla="*/ 43 h 1670"/>
                  <a:gd name="T32" fmla="*/ 509 w 2822"/>
                  <a:gd name="T33" fmla="*/ 22 h 1670"/>
                  <a:gd name="T34" fmla="*/ 507 w 2822"/>
                  <a:gd name="T35" fmla="*/ 0 h 1670"/>
                  <a:gd name="T36" fmla="*/ 388 w 2822"/>
                  <a:gd name="T37" fmla="*/ 3 h 1670"/>
                  <a:gd name="T38" fmla="*/ 10 w 2822"/>
                  <a:gd name="T39" fmla="*/ 10 h 1670"/>
                  <a:gd name="T40" fmla="*/ 5 w 2822"/>
                  <a:gd name="T41" fmla="*/ 90 h 1670"/>
                  <a:gd name="T42" fmla="*/ 0 w 2822"/>
                  <a:gd name="T43" fmla="*/ 276 h 16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22" h="1670">
                    <a:moveTo>
                      <a:pt x="0" y="1456"/>
                    </a:moveTo>
                    <a:lnTo>
                      <a:pt x="570" y="1505"/>
                    </a:lnTo>
                    <a:lnTo>
                      <a:pt x="1143" y="1513"/>
                    </a:lnTo>
                    <a:lnTo>
                      <a:pt x="1558" y="1505"/>
                    </a:lnTo>
                    <a:lnTo>
                      <a:pt x="1842" y="1496"/>
                    </a:lnTo>
                    <a:lnTo>
                      <a:pt x="1985" y="1483"/>
                    </a:lnTo>
                    <a:lnTo>
                      <a:pt x="2225" y="1573"/>
                    </a:lnTo>
                    <a:lnTo>
                      <a:pt x="2315" y="1513"/>
                    </a:lnTo>
                    <a:lnTo>
                      <a:pt x="2496" y="1513"/>
                    </a:lnTo>
                    <a:lnTo>
                      <a:pt x="2556" y="1603"/>
                    </a:lnTo>
                    <a:lnTo>
                      <a:pt x="2822" y="1670"/>
                    </a:lnTo>
                    <a:lnTo>
                      <a:pt x="2822" y="1369"/>
                    </a:lnTo>
                    <a:lnTo>
                      <a:pt x="2785" y="1232"/>
                    </a:lnTo>
                    <a:lnTo>
                      <a:pt x="2813" y="957"/>
                    </a:lnTo>
                    <a:lnTo>
                      <a:pt x="2776" y="382"/>
                    </a:lnTo>
                    <a:lnTo>
                      <a:pt x="2646" y="226"/>
                    </a:lnTo>
                    <a:lnTo>
                      <a:pt x="2685" y="118"/>
                    </a:lnTo>
                    <a:lnTo>
                      <a:pt x="2674" y="0"/>
                    </a:lnTo>
                    <a:lnTo>
                      <a:pt x="2045" y="16"/>
                    </a:lnTo>
                    <a:lnTo>
                      <a:pt x="54" y="54"/>
                    </a:lnTo>
                    <a:lnTo>
                      <a:pt x="28" y="476"/>
                    </a:lnTo>
                    <a:lnTo>
                      <a:pt x="0" y="1456"/>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39" name="Freeform 120">
                <a:extLst>
                  <a:ext uri="{FF2B5EF4-FFF2-40B4-BE49-F238E27FC236}">
                    <a16:creationId xmlns:a16="http://schemas.microsoft.com/office/drawing/2014/main" id="{6897CCA0-8E07-4FCF-A7CF-02F9A1E4EBE8}"/>
                  </a:ext>
                </a:extLst>
              </p:cNvPr>
              <p:cNvSpPr>
                <a:spLocks/>
              </p:cNvSpPr>
              <p:nvPr/>
            </p:nvSpPr>
            <p:spPr bwMode="auto">
              <a:xfrm>
                <a:off x="5221532" y="2738355"/>
                <a:ext cx="1234745" cy="551606"/>
              </a:xfrm>
              <a:custGeom>
                <a:avLst/>
                <a:gdLst>
                  <a:gd name="T0" fmla="*/ 7 w 3321"/>
                  <a:gd name="T1" fmla="*/ 0 h 1486"/>
                  <a:gd name="T2" fmla="*/ 0 w 3321"/>
                  <a:gd name="T3" fmla="*/ 197 h 1486"/>
                  <a:gd name="T4" fmla="*/ 123 w 3321"/>
                  <a:gd name="T5" fmla="*/ 200 h 1486"/>
                  <a:gd name="T6" fmla="*/ 146 w 3321"/>
                  <a:gd name="T7" fmla="*/ 196 h 1486"/>
                  <a:gd name="T8" fmla="*/ 144 w 3321"/>
                  <a:gd name="T9" fmla="*/ 218 h 1486"/>
                  <a:gd name="T10" fmla="*/ 147 w 3321"/>
                  <a:gd name="T11" fmla="*/ 252 h 1486"/>
                  <a:gd name="T12" fmla="*/ 150 w 3321"/>
                  <a:gd name="T13" fmla="*/ 281 h 1486"/>
                  <a:gd name="T14" fmla="*/ 413 w 3321"/>
                  <a:gd name="T15" fmla="*/ 281 h 1486"/>
                  <a:gd name="T16" fmla="*/ 529 w 3321"/>
                  <a:gd name="T17" fmla="*/ 275 h 1486"/>
                  <a:gd name="T18" fmla="*/ 557 w 3321"/>
                  <a:gd name="T19" fmla="*/ 272 h 1486"/>
                  <a:gd name="T20" fmla="*/ 588 w 3321"/>
                  <a:gd name="T21" fmla="*/ 271 h 1486"/>
                  <a:gd name="T22" fmla="*/ 629 w 3321"/>
                  <a:gd name="T23" fmla="*/ 269 h 1486"/>
                  <a:gd name="T24" fmla="*/ 607 w 3321"/>
                  <a:gd name="T25" fmla="*/ 225 h 1486"/>
                  <a:gd name="T26" fmla="*/ 607 w 3321"/>
                  <a:gd name="T27" fmla="*/ 179 h 1486"/>
                  <a:gd name="T28" fmla="*/ 556 w 3321"/>
                  <a:gd name="T29" fmla="*/ 78 h 1486"/>
                  <a:gd name="T30" fmla="*/ 540 w 3321"/>
                  <a:gd name="T31" fmla="*/ 40 h 1486"/>
                  <a:gd name="T32" fmla="*/ 490 w 3321"/>
                  <a:gd name="T33" fmla="*/ 28 h 1486"/>
                  <a:gd name="T34" fmla="*/ 480 w 3321"/>
                  <a:gd name="T35" fmla="*/ 11 h 1486"/>
                  <a:gd name="T36" fmla="*/ 445 w 3321"/>
                  <a:gd name="T37" fmla="*/ 11 h 1486"/>
                  <a:gd name="T38" fmla="*/ 428 w 3321"/>
                  <a:gd name="T39" fmla="*/ 22 h 1486"/>
                  <a:gd name="T40" fmla="*/ 382 w 3321"/>
                  <a:gd name="T41" fmla="*/ 5 h 1486"/>
                  <a:gd name="T42" fmla="*/ 353 w 3321"/>
                  <a:gd name="T43" fmla="*/ 8 h 1486"/>
                  <a:gd name="T44" fmla="*/ 301 w 3321"/>
                  <a:gd name="T45" fmla="*/ 9 h 1486"/>
                  <a:gd name="T46" fmla="*/ 220 w 3321"/>
                  <a:gd name="T47" fmla="*/ 11 h 1486"/>
                  <a:gd name="T48" fmla="*/ 115 w 3321"/>
                  <a:gd name="T49" fmla="*/ 9 h 1486"/>
                  <a:gd name="T50" fmla="*/ 7 w 3321"/>
                  <a:gd name="T51" fmla="*/ 0 h 14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21" h="1486">
                    <a:moveTo>
                      <a:pt x="35" y="0"/>
                    </a:moveTo>
                    <a:lnTo>
                      <a:pt x="0" y="1044"/>
                    </a:lnTo>
                    <a:lnTo>
                      <a:pt x="651" y="1058"/>
                    </a:lnTo>
                    <a:lnTo>
                      <a:pt x="769" y="1034"/>
                    </a:lnTo>
                    <a:lnTo>
                      <a:pt x="761" y="1152"/>
                    </a:lnTo>
                    <a:lnTo>
                      <a:pt x="775" y="1332"/>
                    </a:lnTo>
                    <a:lnTo>
                      <a:pt x="793" y="1486"/>
                    </a:lnTo>
                    <a:lnTo>
                      <a:pt x="2181" y="1486"/>
                    </a:lnTo>
                    <a:lnTo>
                      <a:pt x="2791" y="1454"/>
                    </a:lnTo>
                    <a:lnTo>
                      <a:pt x="2939" y="1436"/>
                    </a:lnTo>
                    <a:lnTo>
                      <a:pt x="3107" y="1432"/>
                    </a:lnTo>
                    <a:lnTo>
                      <a:pt x="3321" y="1424"/>
                    </a:lnTo>
                    <a:lnTo>
                      <a:pt x="3203" y="1190"/>
                    </a:lnTo>
                    <a:lnTo>
                      <a:pt x="3203" y="946"/>
                    </a:lnTo>
                    <a:lnTo>
                      <a:pt x="2937" y="414"/>
                    </a:lnTo>
                    <a:lnTo>
                      <a:pt x="2849" y="212"/>
                    </a:lnTo>
                    <a:lnTo>
                      <a:pt x="2587" y="146"/>
                    </a:lnTo>
                    <a:lnTo>
                      <a:pt x="2533" y="56"/>
                    </a:lnTo>
                    <a:lnTo>
                      <a:pt x="2348" y="58"/>
                    </a:lnTo>
                    <a:lnTo>
                      <a:pt x="2259" y="116"/>
                    </a:lnTo>
                    <a:lnTo>
                      <a:pt x="2017" y="24"/>
                    </a:lnTo>
                    <a:lnTo>
                      <a:pt x="1862" y="42"/>
                    </a:lnTo>
                    <a:lnTo>
                      <a:pt x="1587" y="50"/>
                    </a:lnTo>
                    <a:lnTo>
                      <a:pt x="1159" y="56"/>
                    </a:lnTo>
                    <a:lnTo>
                      <a:pt x="607" y="48"/>
                    </a:lnTo>
                    <a:lnTo>
                      <a:pt x="35" y="0"/>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0" name="Freeform 121">
                <a:extLst>
                  <a:ext uri="{FF2B5EF4-FFF2-40B4-BE49-F238E27FC236}">
                    <a16:creationId xmlns:a16="http://schemas.microsoft.com/office/drawing/2014/main" id="{17591E8B-25FF-47CF-9417-6F2D05D12F4A}"/>
                  </a:ext>
                </a:extLst>
              </p:cNvPr>
              <p:cNvSpPr>
                <a:spLocks/>
              </p:cNvSpPr>
              <p:nvPr/>
            </p:nvSpPr>
            <p:spPr bwMode="auto">
              <a:xfrm>
                <a:off x="5492430" y="3268367"/>
                <a:ext cx="1128741" cy="612458"/>
              </a:xfrm>
              <a:custGeom>
                <a:avLst/>
                <a:gdLst>
                  <a:gd name="T0" fmla="*/ 12 w 3036"/>
                  <a:gd name="T1" fmla="*/ 11 h 1646"/>
                  <a:gd name="T2" fmla="*/ 0 w 3036"/>
                  <a:gd name="T3" fmla="*/ 93 h 1646"/>
                  <a:gd name="T4" fmla="*/ 2 w 3036"/>
                  <a:gd name="T5" fmla="*/ 311 h 1646"/>
                  <a:gd name="T6" fmla="*/ 265 w 3036"/>
                  <a:gd name="T7" fmla="*/ 312 h 1646"/>
                  <a:gd name="T8" fmla="*/ 435 w 3036"/>
                  <a:gd name="T9" fmla="*/ 298 h 1646"/>
                  <a:gd name="T10" fmla="*/ 575 w 3036"/>
                  <a:gd name="T11" fmla="*/ 286 h 1646"/>
                  <a:gd name="T12" fmla="*/ 575 w 3036"/>
                  <a:gd name="T13" fmla="*/ 251 h 1646"/>
                  <a:gd name="T14" fmla="*/ 570 w 3036"/>
                  <a:gd name="T15" fmla="*/ 198 h 1646"/>
                  <a:gd name="T16" fmla="*/ 570 w 3036"/>
                  <a:gd name="T17" fmla="*/ 135 h 1646"/>
                  <a:gd name="T18" fmla="*/ 566 w 3036"/>
                  <a:gd name="T19" fmla="*/ 87 h 1646"/>
                  <a:gd name="T20" fmla="*/ 542 w 3036"/>
                  <a:gd name="T21" fmla="*/ 73 h 1646"/>
                  <a:gd name="T22" fmla="*/ 532 w 3036"/>
                  <a:gd name="T23" fmla="*/ 42 h 1646"/>
                  <a:gd name="T24" fmla="*/ 537 w 3036"/>
                  <a:gd name="T25" fmla="*/ 25 h 1646"/>
                  <a:gd name="T26" fmla="*/ 518 w 3036"/>
                  <a:gd name="T27" fmla="*/ 14 h 1646"/>
                  <a:gd name="T28" fmla="*/ 491 w 3036"/>
                  <a:gd name="T29" fmla="*/ 0 h 1646"/>
                  <a:gd name="T30" fmla="*/ 453 w 3036"/>
                  <a:gd name="T31" fmla="*/ 0 h 1646"/>
                  <a:gd name="T32" fmla="*/ 419 w 3036"/>
                  <a:gd name="T33" fmla="*/ 2 h 1646"/>
                  <a:gd name="T34" fmla="*/ 391 w 3036"/>
                  <a:gd name="T35" fmla="*/ 5 h 1646"/>
                  <a:gd name="T36" fmla="*/ 279 w 3036"/>
                  <a:gd name="T37" fmla="*/ 11 h 1646"/>
                  <a:gd name="T38" fmla="*/ 12 w 3036"/>
                  <a:gd name="T39" fmla="*/ 11 h 16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36" h="1646">
                    <a:moveTo>
                      <a:pt x="62" y="59"/>
                    </a:moveTo>
                    <a:lnTo>
                      <a:pt x="0" y="491"/>
                    </a:lnTo>
                    <a:lnTo>
                      <a:pt x="13" y="1641"/>
                    </a:lnTo>
                    <a:lnTo>
                      <a:pt x="1401" y="1646"/>
                    </a:lnTo>
                    <a:lnTo>
                      <a:pt x="2298" y="1572"/>
                    </a:lnTo>
                    <a:lnTo>
                      <a:pt x="3036" y="1509"/>
                    </a:lnTo>
                    <a:lnTo>
                      <a:pt x="3036" y="1326"/>
                    </a:lnTo>
                    <a:lnTo>
                      <a:pt x="3009" y="1043"/>
                    </a:lnTo>
                    <a:lnTo>
                      <a:pt x="3009" y="713"/>
                    </a:lnTo>
                    <a:lnTo>
                      <a:pt x="2987" y="461"/>
                    </a:lnTo>
                    <a:lnTo>
                      <a:pt x="2862" y="384"/>
                    </a:lnTo>
                    <a:lnTo>
                      <a:pt x="2807" y="221"/>
                    </a:lnTo>
                    <a:lnTo>
                      <a:pt x="2837" y="131"/>
                    </a:lnTo>
                    <a:lnTo>
                      <a:pt x="2734" y="73"/>
                    </a:lnTo>
                    <a:lnTo>
                      <a:pt x="2593" y="0"/>
                    </a:lnTo>
                    <a:lnTo>
                      <a:pt x="2392" y="2"/>
                    </a:lnTo>
                    <a:lnTo>
                      <a:pt x="2212" y="11"/>
                    </a:lnTo>
                    <a:lnTo>
                      <a:pt x="2062" y="27"/>
                    </a:lnTo>
                    <a:lnTo>
                      <a:pt x="1474" y="60"/>
                    </a:lnTo>
                    <a:lnTo>
                      <a:pt x="62" y="59"/>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1" name="Freeform 122">
                <a:extLst>
                  <a:ext uri="{FF2B5EF4-FFF2-40B4-BE49-F238E27FC236}">
                    <a16:creationId xmlns:a16="http://schemas.microsoft.com/office/drawing/2014/main" id="{C2EC2AB3-9A88-444E-81A5-BEC3250DF8BF}"/>
                  </a:ext>
                </a:extLst>
              </p:cNvPr>
              <p:cNvSpPr>
                <a:spLocks/>
              </p:cNvSpPr>
              <p:nvPr/>
            </p:nvSpPr>
            <p:spPr bwMode="auto">
              <a:xfrm>
                <a:off x="4359763" y="3827824"/>
                <a:ext cx="987403" cy="1081618"/>
              </a:xfrm>
              <a:custGeom>
                <a:avLst/>
                <a:gdLst>
                  <a:gd name="T0" fmla="*/ 41 w 2655"/>
                  <a:gd name="T1" fmla="*/ 0 h 2904"/>
                  <a:gd name="T2" fmla="*/ 261 w 2655"/>
                  <a:gd name="T3" fmla="*/ 16 h 2904"/>
                  <a:gd name="T4" fmla="*/ 411 w 2655"/>
                  <a:gd name="T5" fmla="*/ 23 h 2904"/>
                  <a:gd name="T6" fmla="*/ 503 w 2655"/>
                  <a:gd name="T7" fmla="*/ 25 h 2904"/>
                  <a:gd name="T8" fmla="*/ 500 w 2655"/>
                  <a:gd name="T9" fmla="*/ 75 h 2904"/>
                  <a:gd name="T10" fmla="*/ 503 w 2655"/>
                  <a:gd name="T11" fmla="*/ 283 h 2904"/>
                  <a:gd name="T12" fmla="*/ 497 w 2655"/>
                  <a:gd name="T13" fmla="*/ 505 h 2904"/>
                  <a:gd name="T14" fmla="*/ 194 w 2655"/>
                  <a:gd name="T15" fmla="*/ 494 h 2904"/>
                  <a:gd name="T16" fmla="*/ 206 w 2655"/>
                  <a:gd name="T17" fmla="*/ 516 h 2904"/>
                  <a:gd name="T18" fmla="*/ 171 w 2655"/>
                  <a:gd name="T19" fmla="*/ 510 h 2904"/>
                  <a:gd name="T20" fmla="*/ 130 w 2655"/>
                  <a:gd name="T21" fmla="*/ 512 h 2904"/>
                  <a:gd name="T22" fmla="*/ 80 w 2655"/>
                  <a:gd name="T23" fmla="*/ 505 h 2904"/>
                  <a:gd name="T24" fmla="*/ 78 w 2655"/>
                  <a:gd name="T25" fmla="*/ 532 h 2904"/>
                  <a:gd name="T26" fmla="*/ 73 w 2655"/>
                  <a:gd name="T27" fmla="*/ 551 h 2904"/>
                  <a:gd name="T28" fmla="*/ 0 w 2655"/>
                  <a:gd name="T29" fmla="*/ 549 h 2904"/>
                  <a:gd name="T30" fmla="*/ 41 w 2655"/>
                  <a:gd name="T31" fmla="*/ 0 h 29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55" h="2904">
                    <a:moveTo>
                      <a:pt x="217" y="0"/>
                    </a:moveTo>
                    <a:lnTo>
                      <a:pt x="1377" y="84"/>
                    </a:lnTo>
                    <a:lnTo>
                      <a:pt x="2169" y="122"/>
                    </a:lnTo>
                    <a:lnTo>
                      <a:pt x="2653" y="132"/>
                    </a:lnTo>
                    <a:lnTo>
                      <a:pt x="2637" y="396"/>
                    </a:lnTo>
                    <a:lnTo>
                      <a:pt x="2655" y="1494"/>
                    </a:lnTo>
                    <a:lnTo>
                      <a:pt x="2625" y="2664"/>
                    </a:lnTo>
                    <a:lnTo>
                      <a:pt x="1026" y="2601"/>
                    </a:lnTo>
                    <a:lnTo>
                      <a:pt x="1086" y="2721"/>
                    </a:lnTo>
                    <a:lnTo>
                      <a:pt x="903" y="2688"/>
                    </a:lnTo>
                    <a:lnTo>
                      <a:pt x="687" y="2700"/>
                    </a:lnTo>
                    <a:lnTo>
                      <a:pt x="423" y="2664"/>
                    </a:lnTo>
                    <a:lnTo>
                      <a:pt x="411" y="2802"/>
                    </a:lnTo>
                    <a:lnTo>
                      <a:pt x="387" y="2904"/>
                    </a:lnTo>
                    <a:lnTo>
                      <a:pt x="0" y="2892"/>
                    </a:lnTo>
                    <a:lnTo>
                      <a:pt x="217" y="0"/>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2" name="Freeform 123">
                <a:extLst>
                  <a:ext uri="{FF2B5EF4-FFF2-40B4-BE49-F238E27FC236}">
                    <a16:creationId xmlns:a16="http://schemas.microsoft.com/office/drawing/2014/main" id="{328AF5A0-B279-4648-BC56-844F022413E2}"/>
                  </a:ext>
                </a:extLst>
              </p:cNvPr>
              <p:cNvSpPr>
                <a:spLocks/>
              </p:cNvSpPr>
              <p:nvPr/>
            </p:nvSpPr>
            <p:spPr bwMode="auto">
              <a:xfrm>
                <a:off x="5341277" y="3829788"/>
                <a:ext cx="1346638" cy="641905"/>
              </a:xfrm>
              <a:custGeom>
                <a:avLst/>
                <a:gdLst>
                  <a:gd name="T0" fmla="*/ 3 w 3616"/>
                  <a:gd name="T1" fmla="*/ 24 h 1724"/>
                  <a:gd name="T2" fmla="*/ 0 w 3616"/>
                  <a:gd name="T3" fmla="*/ 74 h 1724"/>
                  <a:gd name="T4" fmla="*/ 109 w 3616"/>
                  <a:gd name="T5" fmla="*/ 73 h 1724"/>
                  <a:gd name="T6" fmla="*/ 169 w 3616"/>
                  <a:gd name="T7" fmla="*/ 71 h 1724"/>
                  <a:gd name="T8" fmla="*/ 231 w 3616"/>
                  <a:gd name="T9" fmla="*/ 71 h 1724"/>
                  <a:gd name="T10" fmla="*/ 234 w 3616"/>
                  <a:gd name="T11" fmla="*/ 106 h 1724"/>
                  <a:gd name="T12" fmla="*/ 235 w 3616"/>
                  <a:gd name="T13" fmla="*/ 158 h 1724"/>
                  <a:gd name="T14" fmla="*/ 230 w 3616"/>
                  <a:gd name="T15" fmla="*/ 187 h 1724"/>
                  <a:gd name="T16" fmla="*/ 223 w 3616"/>
                  <a:gd name="T17" fmla="*/ 211 h 1724"/>
                  <a:gd name="T18" fmla="*/ 230 w 3616"/>
                  <a:gd name="T19" fmla="*/ 234 h 1724"/>
                  <a:gd name="T20" fmla="*/ 231 w 3616"/>
                  <a:gd name="T21" fmla="*/ 259 h 1724"/>
                  <a:gd name="T22" fmla="*/ 261 w 3616"/>
                  <a:gd name="T23" fmla="*/ 262 h 1724"/>
                  <a:gd name="T24" fmla="*/ 280 w 3616"/>
                  <a:gd name="T25" fmla="*/ 274 h 1724"/>
                  <a:gd name="T26" fmla="*/ 306 w 3616"/>
                  <a:gd name="T27" fmla="*/ 276 h 1724"/>
                  <a:gd name="T28" fmla="*/ 338 w 3616"/>
                  <a:gd name="T29" fmla="*/ 295 h 1724"/>
                  <a:gd name="T30" fmla="*/ 381 w 3616"/>
                  <a:gd name="T31" fmla="*/ 288 h 1724"/>
                  <a:gd name="T32" fmla="*/ 412 w 3616"/>
                  <a:gd name="T33" fmla="*/ 315 h 1724"/>
                  <a:gd name="T34" fmla="*/ 440 w 3616"/>
                  <a:gd name="T35" fmla="*/ 309 h 1724"/>
                  <a:gd name="T36" fmla="*/ 464 w 3616"/>
                  <a:gd name="T37" fmla="*/ 321 h 1724"/>
                  <a:gd name="T38" fmla="*/ 492 w 3616"/>
                  <a:gd name="T39" fmla="*/ 319 h 1724"/>
                  <a:gd name="T40" fmla="*/ 544 w 3616"/>
                  <a:gd name="T41" fmla="*/ 327 h 1724"/>
                  <a:gd name="T42" fmla="*/ 591 w 3616"/>
                  <a:gd name="T43" fmla="*/ 309 h 1724"/>
                  <a:gd name="T44" fmla="*/ 617 w 3616"/>
                  <a:gd name="T45" fmla="*/ 312 h 1724"/>
                  <a:gd name="T46" fmla="*/ 636 w 3616"/>
                  <a:gd name="T47" fmla="*/ 303 h 1724"/>
                  <a:gd name="T48" fmla="*/ 657 w 3616"/>
                  <a:gd name="T49" fmla="*/ 321 h 1724"/>
                  <a:gd name="T50" fmla="*/ 686 w 3616"/>
                  <a:gd name="T51" fmla="*/ 327 h 1724"/>
                  <a:gd name="T52" fmla="*/ 686 w 3616"/>
                  <a:gd name="T53" fmla="*/ 173 h 1724"/>
                  <a:gd name="T54" fmla="*/ 673 w 3616"/>
                  <a:gd name="T55" fmla="*/ 112 h 1724"/>
                  <a:gd name="T56" fmla="*/ 669 w 3616"/>
                  <a:gd name="T57" fmla="*/ 74 h 1724"/>
                  <a:gd name="T58" fmla="*/ 669 w 3616"/>
                  <a:gd name="T59" fmla="*/ 48 h 1724"/>
                  <a:gd name="T60" fmla="*/ 664 w 3616"/>
                  <a:gd name="T61" fmla="*/ 26 h 1724"/>
                  <a:gd name="T62" fmla="*/ 654 w 3616"/>
                  <a:gd name="T63" fmla="*/ 0 h 1724"/>
                  <a:gd name="T64" fmla="*/ 587 w 3616"/>
                  <a:gd name="T65" fmla="*/ 5 h 1724"/>
                  <a:gd name="T66" fmla="*/ 344 w 3616"/>
                  <a:gd name="T67" fmla="*/ 25 h 1724"/>
                  <a:gd name="T68" fmla="*/ 219 w 3616"/>
                  <a:gd name="T69" fmla="*/ 25 h 1724"/>
                  <a:gd name="T70" fmla="*/ 79 w 3616"/>
                  <a:gd name="T71" fmla="*/ 25 h 1724"/>
                  <a:gd name="T72" fmla="*/ 3 w 3616"/>
                  <a:gd name="T73" fmla="*/ 24 h 17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16" h="1724">
                    <a:moveTo>
                      <a:pt x="14" y="124"/>
                    </a:moveTo>
                    <a:lnTo>
                      <a:pt x="0" y="392"/>
                    </a:lnTo>
                    <a:lnTo>
                      <a:pt x="573" y="383"/>
                    </a:lnTo>
                    <a:lnTo>
                      <a:pt x="893" y="374"/>
                    </a:lnTo>
                    <a:lnTo>
                      <a:pt x="1215" y="374"/>
                    </a:lnTo>
                    <a:lnTo>
                      <a:pt x="1231" y="557"/>
                    </a:lnTo>
                    <a:lnTo>
                      <a:pt x="1241" y="831"/>
                    </a:lnTo>
                    <a:lnTo>
                      <a:pt x="1213" y="987"/>
                    </a:lnTo>
                    <a:lnTo>
                      <a:pt x="1177" y="1115"/>
                    </a:lnTo>
                    <a:lnTo>
                      <a:pt x="1213" y="1233"/>
                    </a:lnTo>
                    <a:lnTo>
                      <a:pt x="1215" y="1364"/>
                    </a:lnTo>
                    <a:lnTo>
                      <a:pt x="1378" y="1380"/>
                    </a:lnTo>
                    <a:lnTo>
                      <a:pt x="1478" y="1444"/>
                    </a:lnTo>
                    <a:lnTo>
                      <a:pt x="1615" y="1453"/>
                    </a:lnTo>
                    <a:lnTo>
                      <a:pt x="1780" y="1553"/>
                    </a:lnTo>
                    <a:lnTo>
                      <a:pt x="2009" y="1517"/>
                    </a:lnTo>
                    <a:lnTo>
                      <a:pt x="2173" y="1663"/>
                    </a:lnTo>
                    <a:lnTo>
                      <a:pt x="2319" y="1627"/>
                    </a:lnTo>
                    <a:lnTo>
                      <a:pt x="2446" y="1694"/>
                    </a:lnTo>
                    <a:lnTo>
                      <a:pt x="2594" y="1681"/>
                    </a:lnTo>
                    <a:lnTo>
                      <a:pt x="2866" y="1724"/>
                    </a:lnTo>
                    <a:lnTo>
                      <a:pt x="3115" y="1627"/>
                    </a:lnTo>
                    <a:lnTo>
                      <a:pt x="3252" y="1645"/>
                    </a:lnTo>
                    <a:lnTo>
                      <a:pt x="3353" y="1599"/>
                    </a:lnTo>
                    <a:lnTo>
                      <a:pt x="3462" y="1691"/>
                    </a:lnTo>
                    <a:lnTo>
                      <a:pt x="3616" y="1724"/>
                    </a:lnTo>
                    <a:lnTo>
                      <a:pt x="3616" y="914"/>
                    </a:lnTo>
                    <a:lnTo>
                      <a:pt x="3545" y="593"/>
                    </a:lnTo>
                    <a:lnTo>
                      <a:pt x="3526" y="392"/>
                    </a:lnTo>
                    <a:lnTo>
                      <a:pt x="3526" y="254"/>
                    </a:lnTo>
                    <a:lnTo>
                      <a:pt x="3499" y="136"/>
                    </a:lnTo>
                    <a:lnTo>
                      <a:pt x="3446" y="0"/>
                    </a:lnTo>
                    <a:lnTo>
                      <a:pt x="3096" y="28"/>
                    </a:lnTo>
                    <a:lnTo>
                      <a:pt x="1814" y="134"/>
                    </a:lnTo>
                    <a:lnTo>
                      <a:pt x="1155" y="134"/>
                    </a:lnTo>
                    <a:lnTo>
                      <a:pt x="416" y="130"/>
                    </a:lnTo>
                    <a:lnTo>
                      <a:pt x="14" y="124"/>
                    </a:lnTo>
                    <a:close/>
                  </a:path>
                </a:pathLst>
              </a:custGeom>
              <a:solidFill>
                <a:srgbClr val="D9D9D9"/>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3" name="Freeform 124">
                <a:extLst>
                  <a:ext uri="{FF2B5EF4-FFF2-40B4-BE49-F238E27FC236}">
                    <a16:creationId xmlns:a16="http://schemas.microsoft.com/office/drawing/2014/main" id="{FBBF56E5-E169-4BEF-8E1D-6EAFD2EE6CB5}"/>
                  </a:ext>
                </a:extLst>
              </p:cNvPr>
              <p:cNvSpPr>
                <a:spLocks/>
              </p:cNvSpPr>
              <p:nvPr/>
            </p:nvSpPr>
            <p:spPr bwMode="auto">
              <a:xfrm>
                <a:off x="4742554" y="3969161"/>
                <a:ext cx="2141664" cy="2004232"/>
              </a:xfrm>
              <a:custGeom>
                <a:avLst/>
                <a:gdLst>
                  <a:gd name="T0" fmla="*/ 11 w 5759"/>
                  <a:gd name="T1" fmla="*/ 444 h 5383"/>
                  <a:gd name="T2" fmla="*/ 68 w 5759"/>
                  <a:gd name="T3" fmla="*/ 494 h 5383"/>
                  <a:gd name="T4" fmla="*/ 108 w 5759"/>
                  <a:gd name="T5" fmla="*/ 540 h 5383"/>
                  <a:gd name="T6" fmla="*/ 137 w 5759"/>
                  <a:gd name="T7" fmla="*/ 574 h 5383"/>
                  <a:gd name="T8" fmla="*/ 163 w 5759"/>
                  <a:gd name="T9" fmla="*/ 636 h 5383"/>
                  <a:gd name="T10" fmla="*/ 205 w 5759"/>
                  <a:gd name="T11" fmla="*/ 693 h 5383"/>
                  <a:gd name="T12" fmla="*/ 271 w 5759"/>
                  <a:gd name="T13" fmla="*/ 730 h 5383"/>
                  <a:gd name="T14" fmla="*/ 313 w 5759"/>
                  <a:gd name="T15" fmla="*/ 710 h 5383"/>
                  <a:gd name="T16" fmla="*/ 353 w 5759"/>
                  <a:gd name="T17" fmla="*/ 666 h 5383"/>
                  <a:gd name="T18" fmla="*/ 412 w 5759"/>
                  <a:gd name="T19" fmla="*/ 661 h 5383"/>
                  <a:gd name="T20" fmla="*/ 488 w 5759"/>
                  <a:gd name="T21" fmla="*/ 727 h 5383"/>
                  <a:gd name="T22" fmla="*/ 563 w 5759"/>
                  <a:gd name="T23" fmla="*/ 841 h 5383"/>
                  <a:gd name="T24" fmla="*/ 606 w 5759"/>
                  <a:gd name="T25" fmla="*/ 909 h 5383"/>
                  <a:gd name="T26" fmla="*/ 637 w 5759"/>
                  <a:gd name="T27" fmla="*/ 983 h 5383"/>
                  <a:gd name="T28" fmla="*/ 745 w 5759"/>
                  <a:gd name="T29" fmla="*/ 1018 h 5383"/>
                  <a:gd name="T30" fmla="*/ 811 w 5759"/>
                  <a:gd name="T31" fmla="*/ 1021 h 5383"/>
                  <a:gd name="T32" fmla="*/ 794 w 5759"/>
                  <a:gd name="T33" fmla="*/ 979 h 5383"/>
                  <a:gd name="T34" fmla="*/ 768 w 5759"/>
                  <a:gd name="T35" fmla="*/ 938 h 5383"/>
                  <a:gd name="T36" fmla="*/ 773 w 5759"/>
                  <a:gd name="T37" fmla="*/ 892 h 5383"/>
                  <a:gd name="T38" fmla="*/ 777 w 5759"/>
                  <a:gd name="T39" fmla="*/ 868 h 5383"/>
                  <a:gd name="T40" fmla="*/ 762 w 5759"/>
                  <a:gd name="T41" fmla="*/ 830 h 5383"/>
                  <a:gd name="T42" fmla="*/ 779 w 5759"/>
                  <a:gd name="T43" fmla="*/ 796 h 5383"/>
                  <a:gd name="T44" fmla="*/ 830 w 5759"/>
                  <a:gd name="T45" fmla="*/ 762 h 5383"/>
                  <a:gd name="T46" fmla="*/ 859 w 5759"/>
                  <a:gd name="T47" fmla="*/ 739 h 5383"/>
                  <a:gd name="T48" fmla="*/ 930 w 5759"/>
                  <a:gd name="T49" fmla="*/ 725 h 5383"/>
                  <a:gd name="T50" fmla="*/ 955 w 5759"/>
                  <a:gd name="T51" fmla="*/ 688 h 5383"/>
                  <a:gd name="T52" fmla="*/ 967 w 5759"/>
                  <a:gd name="T53" fmla="*/ 636 h 5383"/>
                  <a:gd name="T54" fmla="*/ 1001 w 5759"/>
                  <a:gd name="T55" fmla="*/ 653 h 5383"/>
                  <a:gd name="T56" fmla="*/ 1080 w 5759"/>
                  <a:gd name="T57" fmla="*/ 625 h 5383"/>
                  <a:gd name="T58" fmla="*/ 1075 w 5759"/>
                  <a:gd name="T59" fmla="*/ 523 h 5383"/>
                  <a:gd name="T60" fmla="*/ 1083 w 5759"/>
                  <a:gd name="T61" fmla="*/ 469 h 5383"/>
                  <a:gd name="T62" fmla="*/ 1049 w 5759"/>
                  <a:gd name="T63" fmla="*/ 422 h 5383"/>
                  <a:gd name="T64" fmla="*/ 1038 w 5759"/>
                  <a:gd name="T65" fmla="*/ 367 h 5383"/>
                  <a:gd name="T66" fmla="*/ 1038 w 5759"/>
                  <a:gd name="T67" fmla="*/ 317 h 5383"/>
                  <a:gd name="T68" fmla="*/ 1036 w 5759"/>
                  <a:gd name="T69" fmla="*/ 277 h 5383"/>
                  <a:gd name="T70" fmla="*/ 991 w 5759"/>
                  <a:gd name="T71" fmla="*/ 256 h 5383"/>
                  <a:gd name="T72" fmla="*/ 940 w 5759"/>
                  <a:gd name="T73" fmla="*/ 233 h 5383"/>
                  <a:gd name="T74" fmla="*/ 895 w 5759"/>
                  <a:gd name="T75" fmla="*/ 237 h 5383"/>
                  <a:gd name="T76" fmla="*/ 797 w 5759"/>
                  <a:gd name="T77" fmla="*/ 248 h 5383"/>
                  <a:gd name="T78" fmla="*/ 744 w 5759"/>
                  <a:gd name="T79" fmla="*/ 237 h 5383"/>
                  <a:gd name="T80" fmla="*/ 686 w 5759"/>
                  <a:gd name="T81" fmla="*/ 217 h 5383"/>
                  <a:gd name="T82" fmla="*/ 611 w 5759"/>
                  <a:gd name="T83" fmla="*/ 205 h 5383"/>
                  <a:gd name="T84" fmla="*/ 566 w 5759"/>
                  <a:gd name="T85" fmla="*/ 191 h 5383"/>
                  <a:gd name="T86" fmla="*/ 535 w 5759"/>
                  <a:gd name="T87" fmla="*/ 163 h 5383"/>
                  <a:gd name="T88" fmla="*/ 535 w 5759"/>
                  <a:gd name="T89" fmla="*/ 118 h 5383"/>
                  <a:gd name="T90" fmla="*/ 539 w 5759"/>
                  <a:gd name="T91" fmla="*/ 38 h 5383"/>
                  <a:gd name="T92" fmla="*/ 473 w 5759"/>
                  <a:gd name="T93" fmla="*/ 0 h 5383"/>
                  <a:gd name="T94" fmla="*/ 305 w 5759"/>
                  <a:gd name="T95" fmla="*/ 3 h 5383"/>
                  <a:gd name="T96" fmla="*/ 303 w 5759"/>
                  <a:gd name="T97" fmla="*/ 433 h 53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59" h="5383">
                    <a:moveTo>
                      <a:pt x="0" y="2219"/>
                    </a:moveTo>
                    <a:lnTo>
                      <a:pt x="60" y="2339"/>
                    </a:lnTo>
                    <a:lnTo>
                      <a:pt x="199" y="2439"/>
                    </a:lnTo>
                    <a:lnTo>
                      <a:pt x="361" y="2605"/>
                    </a:lnTo>
                    <a:lnTo>
                      <a:pt x="421" y="2755"/>
                    </a:lnTo>
                    <a:lnTo>
                      <a:pt x="571" y="2845"/>
                    </a:lnTo>
                    <a:lnTo>
                      <a:pt x="661" y="2875"/>
                    </a:lnTo>
                    <a:lnTo>
                      <a:pt x="721" y="3025"/>
                    </a:lnTo>
                    <a:lnTo>
                      <a:pt x="841" y="3175"/>
                    </a:lnTo>
                    <a:lnTo>
                      <a:pt x="863" y="3351"/>
                    </a:lnTo>
                    <a:lnTo>
                      <a:pt x="951" y="3519"/>
                    </a:lnTo>
                    <a:lnTo>
                      <a:pt x="1081" y="3655"/>
                    </a:lnTo>
                    <a:lnTo>
                      <a:pt x="1261" y="3685"/>
                    </a:lnTo>
                    <a:lnTo>
                      <a:pt x="1431" y="3847"/>
                    </a:lnTo>
                    <a:lnTo>
                      <a:pt x="1535" y="3815"/>
                    </a:lnTo>
                    <a:lnTo>
                      <a:pt x="1651" y="3745"/>
                    </a:lnTo>
                    <a:lnTo>
                      <a:pt x="1681" y="3595"/>
                    </a:lnTo>
                    <a:lnTo>
                      <a:pt x="1863" y="3511"/>
                    </a:lnTo>
                    <a:lnTo>
                      <a:pt x="1981" y="3415"/>
                    </a:lnTo>
                    <a:lnTo>
                      <a:pt x="2175" y="3487"/>
                    </a:lnTo>
                    <a:lnTo>
                      <a:pt x="2319" y="3567"/>
                    </a:lnTo>
                    <a:lnTo>
                      <a:pt x="2575" y="3831"/>
                    </a:lnTo>
                    <a:lnTo>
                      <a:pt x="2735" y="4095"/>
                    </a:lnTo>
                    <a:lnTo>
                      <a:pt x="2972" y="4435"/>
                    </a:lnTo>
                    <a:lnTo>
                      <a:pt x="3122" y="4555"/>
                    </a:lnTo>
                    <a:lnTo>
                      <a:pt x="3199" y="4791"/>
                    </a:lnTo>
                    <a:lnTo>
                      <a:pt x="3327" y="5023"/>
                    </a:lnTo>
                    <a:lnTo>
                      <a:pt x="3362" y="5185"/>
                    </a:lnTo>
                    <a:lnTo>
                      <a:pt x="3631" y="5279"/>
                    </a:lnTo>
                    <a:lnTo>
                      <a:pt x="3932" y="5365"/>
                    </a:lnTo>
                    <a:lnTo>
                      <a:pt x="4119" y="5383"/>
                    </a:lnTo>
                    <a:lnTo>
                      <a:pt x="4279" y="5383"/>
                    </a:lnTo>
                    <a:lnTo>
                      <a:pt x="4207" y="5271"/>
                    </a:lnTo>
                    <a:lnTo>
                      <a:pt x="4191" y="5159"/>
                    </a:lnTo>
                    <a:lnTo>
                      <a:pt x="4119" y="5079"/>
                    </a:lnTo>
                    <a:lnTo>
                      <a:pt x="4052" y="4945"/>
                    </a:lnTo>
                    <a:lnTo>
                      <a:pt x="4079" y="4839"/>
                    </a:lnTo>
                    <a:lnTo>
                      <a:pt x="4082" y="4705"/>
                    </a:lnTo>
                    <a:lnTo>
                      <a:pt x="3975" y="4639"/>
                    </a:lnTo>
                    <a:lnTo>
                      <a:pt x="4103" y="4575"/>
                    </a:lnTo>
                    <a:lnTo>
                      <a:pt x="4112" y="4435"/>
                    </a:lnTo>
                    <a:lnTo>
                      <a:pt x="4022" y="4375"/>
                    </a:lnTo>
                    <a:lnTo>
                      <a:pt x="4202" y="4345"/>
                    </a:lnTo>
                    <a:lnTo>
                      <a:pt x="4112" y="4195"/>
                    </a:lnTo>
                    <a:lnTo>
                      <a:pt x="4322" y="4165"/>
                    </a:lnTo>
                    <a:lnTo>
                      <a:pt x="4382" y="4015"/>
                    </a:lnTo>
                    <a:lnTo>
                      <a:pt x="4472" y="4015"/>
                    </a:lnTo>
                    <a:lnTo>
                      <a:pt x="4532" y="3895"/>
                    </a:lnTo>
                    <a:lnTo>
                      <a:pt x="4772" y="3895"/>
                    </a:lnTo>
                    <a:lnTo>
                      <a:pt x="4911" y="3823"/>
                    </a:lnTo>
                    <a:lnTo>
                      <a:pt x="5042" y="3745"/>
                    </a:lnTo>
                    <a:lnTo>
                      <a:pt x="5042" y="3625"/>
                    </a:lnTo>
                    <a:lnTo>
                      <a:pt x="5192" y="3535"/>
                    </a:lnTo>
                    <a:lnTo>
                      <a:pt x="5102" y="3355"/>
                    </a:lnTo>
                    <a:lnTo>
                      <a:pt x="5252" y="3325"/>
                    </a:lnTo>
                    <a:lnTo>
                      <a:pt x="5282" y="3445"/>
                    </a:lnTo>
                    <a:lnTo>
                      <a:pt x="5463" y="3391"/>
                    </a:lnTo>
                    <a:lnTo>
                      <a:pt x="5702" y="3295"/>
                    </a:lnTo>
                    <a:lnTo>
                      <a:pt x="5695" y="3031"/>
                    </a:lnTo>
                    <a:lnTo>
                      <a:pt x="5672" y="2755"/>
                    </a:lnTo>
                    <a:lnTo>
                      <a:pt x="5759" y="2671"/>
                    </a:lnTo>
                    <a:lnTo>
                      <a:pt x="5719" y="2471"/>
                    </a:lnTo>
                    <a:lnTo>
                      <a:pt x="5612" y="2305"/>
                    </a:lnTo>
                    <a:lnTo>
                      <a:pt x="5535" y="2223"/>
                    </a:lnTo>
                    <a:lnTo>
                      <a:pt x="5462" y="2035"/>
                    </a:lnTo>
                    <a:lnTo>
                      <a:pt x="5479" y="1935"/>
                    </a:lnTo>
                    <a:lnTo>
                      <a:pt x="5463" y="1799"/>
                    </a:lnTo>
                    <a:lnTo>
                      <a:pt x="5479" y="1671"/>
                    </a:lnTo>
                    <a:lnTo>
                      <a:pt x="5439" y="1559"/>
                    </a:lnTo>
                    <a:lnTo>
                      <a:pt x="5471" y="1463"/>
                    </a:lnTo>
                    <a:lnTo>
                      <a:pt x="5432" y="1345"/>
                    </a:lnTo>
                    <a:lnTo>
                      <a:pt x="5231" y="1351"/>
                    </a:lnTo>
                    <a:lnTo>
                      <a:pt x="5075" y="1317"/>
                    </a:lnTo>
                    <a:lnTo>
                      <a:pt x="4964" y="1226"/>
                    </a:lnTo>
                    <a:lnTo>
                      <a:pt x="4865" y="1271"/>
                    </a:lnTo>
                    <a:lnTo>
                      <a:pt x="4727" y="1251"/>
                    </a:lnTo>
                    <a:lnTo>
                      <a:pt x="4479" y="1350"/>
                    </a:lnTo>
                    <a:lnTo>
                      <a:pt x="4208" y="1305"/>
                    </a:lnTo>
                    <a:lnTo>
                      <a:pt x="4055" y="1319"/>
                    </a:lnTo>
                    <a:lnTo>
                      <a:pt x="3927" y="1251"/>
                    </a:lnTo>
                    <a:lnTo>
                      <a:pt x="3786" y="1287"/>
                    </a:lnTo>
                    <a:lnTo>
                      <a:pt x="3620" y="1143"/>
                    </a:lnTo>
                    <a:lnTo>
                      <a:pt x="3392" y="1179"/>
                    </a:lnTo>
                    <a:lnTo>
                      <a:pt x="3227" y="1079"/>
                    </a:lnTo>
                    <a:lnTo>
                      <a:pt x="3084" y="1068"/>
                    </a:lnTo>
                    <a:lnTo>
                      <a:pt x="2988" y="1005"/>
                    </a:lnTo>
                    <a:lnTo>
                      <a:pt x="2828" y="989"/>
                    </a:lnTo>
                    <a:lnTo>
                      <a:pt x="2823" y="858"/>
                    </a:lnTo>
                    <a:lnTo>
                      <a:pt x="2786" y="740"/>
                    </a:lnTo>
                    <a:lnTo>
                      <a:pt x="2823" y="620"/>
                    </a:lnTo>
                    <a:lnTo>
                      <a:pt x="2852" y="458"/>
                    </a:lnTo>
                    <a:lnTo>
                      <a:pt x="2843" y="198"/>
                    </a:lnTo>
                    <a:lnTo>
                      <a:pt x="2825" y="0"/>
                    </a:lnTo>
                    <a:lnTo>
                      <a:pt x="2498" y="0"/>
                    </a:lnTo>
                    <a:lnTo>
                      <a:pt x="2156" y="9"/>
                    </a:lnTo>
                    <a:lnTo>
                      <a:pt x="1611" y="18"/>
                    </a:lnTo>
                    <a:lnTo>
                      <a:pt x="1629" y="1167"/>
                    </a:lnTo>
                    <a:lnTo>
                      <a:pt x="1598" y="2282"/>
                    </a:lnTo>
                    <a:lnTo>
                      <a:pt x="0" y="2219"/>
                    </a:lnTo>
                    <a:close/>
                  </a:path>
                </a:pathLst>
              </a:custGeom>
              <a:solidFill>
                <a:schemeClr val="accent3">
                  <a:lumMod val="7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4" name="Freeform 125">
                <a:extLst>
                  <a:ext uri="{FF2B5EF4-FFF2-40B4-BE49-F238E27FC236}">
                    <a16:creationId xmlns:a16="http://schemas.microsoft.com/office/drawing/2014/main" id="{C8483D71-9081-4B34-8212-82609749D58D}"/>
                  </a:ext>
                </a:extLst>
              </p:cNvPr>
              <p:cNvSpPr>
                <a:spLocks/>
              </p:cNvSpPr>
              <p:nvPr/>
            </p:nvSpPr>
            <p:spPr bwMode="auto">
              <a:xfrm>
                <a:off x="6120600" y="1544846"/>
                <a:ext cx="969737" cy="1109100"/>
              </a:xfrm>
              <a:custGeom>
                <a:avLst/>
                <a:gdLst>
                  <a:gd name="T0" fmla="*/ 0 w 2604"/>
                  <a:gd name="T1" fmla="*/ 45 h 2977"/>
                  <a:gd name="T2" fmla="*/ 31 w 2604"/>
                  <a:gd name="T3" fmla="*/ 46 h 2977"/>
                  <a:gd name="T4" fmla="*/ 64 w 2604"/>
                  <a:gd name="T5" fmla="*/ 43 h 2977"/>
                  <a:gd name="T6" fmla="*/ 91 w 2604"/>
                  <a:gd name="T7" fmla="*/ 46 h 2977"/>
                  <a:gd name="T8" fmla="*/ 117 w 2604"/>
                  <a:gd name="T9" fmla="*/ 40 h 2977"/>
                  <a:gd name="T10" fmla="*/ 117 w 2604"/>
                  <a:gd name="T11" fmla="*/ 0 h 2977"/>
                  <a:gd name="T12" fmla="*/ 137 w 2604"/>
                  <a:gd name="T13" fmla="*/ 5 h 2977"/>
                  <a:gd name="T14" fmla="*/ 125 w 2604"/>
                  <a:gd name="T15" fmla="*/ 25 h 2977"/>
                  <a:gd name="T16" fmla="*/ 134 w 2604"/>
                  <a:gd name="T17" fmla="*/ 40 h 2977"/>
                  <a:gd name="T18" fmla="*/ 163 w 2604"/>
                  <a:gd name="T19" fmla="*/ 51 h 2977"/>
                  <a:gd name="T20" fmla="*/ 184 w 2604"/>
                  <a:gd name="T21" fmla="*/ 61 h 2977"/>
                  <a:gd name="T22" fmla="*/ 225 w 2604"/>
                  <a:gd name="T23" fmla="*/ 68 h 2977"/>
                  <a:gd name="T24" fmla="*/ 265 w 2604"/>
                  <a:gd name="T25" fmla="*/ 68 h 2977"/>
                  <a:gd name="T26" fmla="*/ 282 w 2604"/>
                  <a:gd name="T27" fmla="*/ 57 h 2977"/>
                  <a:gd name="T28" fmla="*/ 305 w 2604"/>
                  <a:gd name="T29" fmla="*/ 74 h 2977"/>
                  <a:gd name="T30" fmla="*/ 339 w 2604"/>
                  <a:gd name="T31" fmla="*/ 80 h 2977"/>
                  <a:gd name="T32" fmla="*/ 373 w 2604"/>
                  <a:gd name="T33" fmla="*/ 97 h 2977"/>
                  <a:gd name="T34" fmla="*/ 407 w 2604"/>
                  <a:gd name="T35" fmla="*/ 85 h 2977"/>
                  <a:gd name="T36" fmla="*/ 419 w 2604"/>
                  <a:gd name="T37" fmla="*/ 93 h 2977"/>
                  <a:gd name="T38" fmla="*/ 447 w 2604"/>
                  <a:gd name="T39" fmla="*/ 91 h 2977"/>
                  <a:gd name="T40" fmla="*/ 469 w 2604"/>
                  <a:gd name="T41" fmla="*/ 91 h 2977"/>
                  <a:gd name="T42" fmla="*/ 494 w 2604"/>
                  <a:gd name="T43" fmla="*/ 90 h 2977"/>
                  <a:gd name="T44" fmla="*/ 492 w 2604"/>
                  <a:gd name="T45" fmla="*/ 94 h 2977"/>
                  <a:gd name="T46" fmla="*/ 428 w 2604"/>
                  <a:gd name="T47" fmla="*/ 136 h 2977"/>
                  <a:gd name="T48" fmla="*/ 402 w 2604"/>
                  <a:gd name="T49" fmla="*/ 160 h 2977"/>
                  <a:gd name="T50" fmla="*/ 390 w 2604"/>
                  <a:gd name="T51" fmla="*/ 188 h 2977"/>
                  <a:gd name="T52" fmla="*/ 351 w 2604"/>
                  <a:gd name="T53" fmla="*/ 216 h 2977"/>
                  <a:gd name="T54" fmla="*/ 328 w 2604"/>
                  <a:gd name="T55" fmla="*/ 245 h 2977"/>
                  <a:gd name="T56" fmla="*/ 339 w 2604"/>
                  <a:gd name="T57" fmla="*/ 279 h 2977"/>
                  <a:gd name="T58" fmla="*/ 319 w 2604"/>
                  <a:gd name="T59" fmla="*/ 307 h 2977"/>
                  <a:gd name="T60" fmla="*/ 299 w 2604"/>
                  <a:gd name="T61" fmla="*/ 330 h 2977"/>
                  <a:gd name="T62" fmla="*/ 322 w 2604"/>
                  <a:gd name="T63" fmla="*/ 359 h 2977"/>
                  <a:gd name="T64" fmla="*/ 319 w 2604"/>
                  <a:gd name="T65" fmla="*/ 400 h 2977"/>
                  <a:gd name="T66" fmla="*/ 311 w 2604"/>
                  <a:gd name="T67" fmla="*/ 421 h 2977"/>
                  <a:gd name="T68" fmla="*/ 330 w 2604"/>
                  <a:gd name="T69" fmla="*/ 430 h 2977"/>
                  <a:gd name="T70" fmla="*/ 356 w 2604"/>
                  <a:gd name="T71" fmla="*/ 427 h 2977"/>
                  <a:gd name="T72" fmla="*/ 393 w 2604"/>
                  <a:gd name="T73" fmla="*/ 460 h 2977"/>
                  <a:gd name="T74" fmla="*/ 453 w 2604"/>
                  <a:gd name="T75" fmla="*/ 501 h 2977"/>
                  <a:gd name="T76" fmla="*/ 442 w 2604"/>
                  <a:gd name="T77" fmla="*/ 530 h 2977"/>
                  <a:gd name="T78" fmla="*/ 75 w 2604"/>
                  <a:gd name="T79" fmla="*/ 565 h 2977"/>
                  <a:gd name="T80" fmla="*/ 80 w 2604"/>
                  <a:gd name="T81" fmla="*/ 513 h 2977"/>
                  <a:gd name="T82" fmla="*/ 73 w 2604"/>
                  <a:gd name="T83" fmla="*/ 403 h 2977"/>
                  <a:gd name="T84" fmla="*/ 49 w 2604"/>
                  <a:gd name="T85" fmla="*/ 374 h 2977"/>
                  <a:gd name="T86" fmla="*/ 56 w 2604"/>
                  <a:gd name="T87" fmla="*/ 353 h 2977"/>
                  <a:gd name="T88" fmla="*/ 53 w 2604"/>
                  <a:gd name="T89" fmla="*/ 330 h 2977"/>
                  <a:gd name="T90" fmla="*/ 43 w 2604"/>
                  <a:gd name="T91" fmla="*/ 263 h 2977"/>
                  <a:gd name="T92" fmla="*/ 34 w 2604"/>
                  <a:gd name="T93" fmla="*/ 176 h 2977"/>
                  <a:gd name="T94" fmla="*/ 11 w 2604"/>
                  <a:gd name="T95" fmla="*/ 145 h 2977"/>
                  <a:gd name="T96" fmla="*/ 5 w 2604"/>
                  <a:gd name="T97" fmla="*/ 106 h 2977"/>
                  <a:gd name="T98" fmla="*/ 0 w 2604"/>
                  <a:gd name="T99" fmla="*/ 45 h 29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04" h="2977">
                    <a:moveTo>
                      <a:pt x="0" y="239"/>
                    </a:moveTo>
                    <a:lnTo>
                      <a:pt x="161" y="242"/>
                    </a:lnTo>
                    <a:lnTo>
                      <a:pt x="337" y="226"/>
                    </a:lnTo>
                    <a:lnTo>
                      <a:pt x="481" y="242"/>
                    </a:lnTo>
                    <a:lnTo>
                      <a:pt x="617" y="210"/>
                    </a:lnTo>
                    <a:lnTo>
                      <a:pt x="617" y="0"/>
                    </a:lnTo>
                    <a:lnTo>
                      <a:pt x="721" y="26"/>
                    </a:lnTo>
                    <a:lnTo>
                      <a:pt x="657" y="130"/>
                    </a:lnTo>
                    <a:lnTo>
                      <a:pt x="705" y="210"/>
                    </a:lnTo>
                    <a:lnTo>
                      <a:pt x="857" y="270"/>
                    </a:lnTo>
                    <a:lnTo>
                      <a:pt x="969" y="322"/>
                    </a:lnTo>
                    <a:lnTo>
                      <a:pt x="1187" y="360"/>
                    </a:lnTo>
                    <a:lnTo>
                      <a:pt x="1398" y="360"/>
                    </a:lnTo>
                    <a:lnTo>
                      <a:pt x="1488" y="300"/>
                    </a:lnTo>
                    <a:lnTo>
                      <a:pt x="1608" y="390"/>
                    </a:lnTo>
                    <a:lnTo>
                      <a:pt x="1788" y="420"/>
                    </a:lnTo>
                    <a:lnTo>
                      <a:pt x="1968" y="510"/>
                    </a:lnTo>
                    <a:lnTo>
                      <a:pt x="2148" y="450"/>
                    </a:lnTo>
                    <a:lnTo>
                      <a:pt x="2209" y="490"/>
                    </a:lnTo>
                    <a:lnTo>
                      <a:pt x="2358" y="480"/>
                    </a:lnTo>
                    <a:lnTo>
                      <a:pt x="2473" y="482"/>
                    </a:lnTo>
                    <a:lnTo>
                      <a:pt x="2604" y="476"/>
                    </a:lnTo>
                    <a:lnTo>
                      <a:pt x="2596" y="497"/>
                    </a:lnTo>
                    <a:lnTo>
                      <a:pt x="2257" y="714"/>
                    </a:lnTo>
                    <a:lnTo>
                      <a:pt x="2121" y="842"/>
                    </a:lnTo>
                    <a:lnTo>
                      <a:pt x="2058" y="990"/>
                    </a:lnTo>
                    <a:lnTo>
                      <a:pt x="1848" y="1140"/>
                    </a:lnTo>
                    <a:lnTo>
                      <a:pt x="1728" y="1290"/>
                    </a:lnTo>
                    <a:lnTo>
                      <a:pt x="1788" y="1470"/>
                    </a:lnTo>
                    <a:lnTo>
                      <a:pt x="1681" y="1618"/>
                    </a:lnTo>
                    <a:lnTo>
                      <a:pt x="1578" y="1740"/>
                    </a:lnTo>
                    <a:lnTo>
                      <a:pt x="1698" y="1890"/>
                    </a:lnTo>
                    <a:lnTo>
                      <a:pt x="1681" y="2106"/>
                    </a:lnTo>
                    <a:lnTo>
                      <a:pt x="1638" y="2220"/>
                    </a:lnTo>
                    <a:lnTo>
                      <a:pt x="1737" y="2266"/>
                    </a:lnTo>
                    <a:lnTo>
                      <a:pt x="1878" y="2250"/>
                    </a:lnTo>
                    <a:lnTo>
                      <a:pt x="2073" y="2426"/>
                    </a:lnTo>
                    <a:lnTo>
                      <a:pt x="2388" y="2640"/>
                    </a:lnTo>
                    <a:lnTo>
                      <a:pt x="2329" y="2794"/>
                    </a:lnTo>
                    <a:lnTo>
                      <a:pt x="394" y="2977"/>
                    </a:lnTo>
                    <a:lnTo>
                      <a:pt x="421" y="2701"/>
                    </a:lnTo>
                    <a:lnTo>
                      <a:pt x="385" y="2123"/>
                    </a:lnTo>
                    <a:lnTo>
                      <a:pt x="256" y="1969"/>
                    </a:lnTo>
                    <a:lnTo>
                      <a:pt x="294" y="1862"/>
                    </a:lnTo>
                    <a:lnTo>
                      <a:pt x="282" y="1741"/>
                    </a:lnTo>
                    <a:lnTo>
                      <a:pt x="229" y="1387"/>
                    </a:lnTo>
                    <a:lnTo>
                      <a:pt x="181" y="928"/>
                    </a:lnTo>
                    <a:lnTo>
                      <a:pt x="60" y="763"/>
                    </a:lnTo>
                    <a:lnTo>
                      <a:pt x="25" y="556"/>
                    </a:lnTo>
                    <a:lnTo>
                      <a:pt x="0" y="239"/>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5" name="Freeform 126">
                <a:extLst>
                  <a:ext uri="{FF2B5EF4-FFF2-40B4-BE49-F238E27FC236}">
                    <a16:creationId xmlns:a16="http://schemas.microsoft.com/office/drawing/2014/main" id="{B9538AF0-B777-4AE2-9C46-4712DE73E2CD}"/>
                  </a:ext>
                </a:extLst>
              </p:cNvPr>
              <p:cNvSpPr>
                <a:spLocks/>
              </p:cNvSpPr>
              <p:nvPr/>
            </p:nvSpPr>
            <p:spPr bwMode="auto">
              <a:xfrm>
                <a:off x="6709509" y="1945300"/>
                <a:ext cx="818584" cy="806796"/>
              </a:xfrm>
              <a:custGeom>
                <a:avLst/>
                <a:gdLst>
                  <a:gd name="T0" fmla="*/ 51 w 2202"/>
                  <a:gd name="T1" fmla="*/ 13 h 2170"/>
                  <a:gd name="T2" fmla="*/ 28 w 2202"/>
                  <a:gd name="T3" fmla="*/ 41 h 2170"/>
                  <a:gd name="T4" fmla="*/ 40 w 2202"/>
                  <a:gd name="T5" fmla="*/ 76 h 2170"/>
                  <a:gd name="T6" fmla="*/ 19 w 2202"/>
                  <a:gd name="T7" fmla="*/ 103 h 2170"/>
                  <a:gd name="T8" fmla="*/ 0 w 2202"/>
                  <a:gd name="T9" fmla="*/ 126 h 2170"/>
                  <a:gd name="T10" fmla="*/ 23 w 2202"/>
                  <a:gd name="T11" fmla="*/ 155 h 2170"/>
                  <a:gd name="T12" fmla="*/ 19 w 2202"/>
                  <a:gd name="T13" fmla="*/ 196 h 2170"/>
                  <a:gd name="T14" fmla="*/ 11 w 2202"/>
                  <a:gd name="T15" fmla="*/ 217 h 2170"/>
                  <a:gd name="T16" fmla="*/ 30 w 2202"/>
                  <a:gd name="T17" fmla="*/ 226 h 2170"/>
                  <a:gd name="T18" fmla="*/ 56 w 2202"/>
                  <a:gd name="T19" fmla="*/ 223 h 2170"/>
                  <a:gd name="T20" fmla="*/ 95 w 2202"/>
                  <a:gd name="T21" fmla="*/ 257 h 2170"/>
                  <a:gd name="T22" fmla="*/ 153 w 2202"/>
                  <a:gd name="T23" fmla="*/ 297 h 2170"/>
                  <a:gd name="T24" fmla="*/ 142 w 2202"/>
                  <a:gd name="T25" fmla="*/ 326 h 2170"/>
                  <a:gd name="T26" fmla="*/ 154 w 2202"/>
                  <a:gd name="T27" fmla="*/ 341 h 2170"/>
                  <a:gd name="T28" fmla="*/ 154 w 2202"/>
                  <a:gd name="T29" fmla="*/ 367 h 2170"/>
                  <a:gd name="T30" fmla="*/ 162 w 2202"/>
                  <a:gd name="T31" fmla="*/ 391 h 2170"/>
                  <a:gd name="T32" fmla="*/ 186 w 2202"/>
                  <a:gd name="T33" fmla="*/ 402 h 2170"/>
                  <a:gd name="T34" fmla="*/ 204 w 2202"/>
                  <a:gd name="T35" fmla="*/ 411 h 2170"/>
                  <a:gd name="T36" fmla="*/ 400 w 2202"/>
                  <a:gd name="T37" fmla="*/ 381 h 2170"/>
                  <a:gd name="T38" fmla="*/ 400 w 2202"/>
                  <a:gd name="T39" fmla="*/ 341 h 2170"/>
                  <a:gd name="T40" fmla="*/ 383 w 2202"/>
                  <a:gd name="T41" fmla="*/ 324 h 2170"/>
                  <a:gd name="T42" fmla="*/ 380 w 2202"/>
                  <a:gd name="T43" fmla="*/ 294 h 2170"/>
                  <a:gd name="T44" fmla="*/ 383 w 2202"/>
                  <a:gd name="T45" fmla="*/ 267 h 2170"/>
                  <a:gd name="T46" fmla="*/ 389 w 2202"/>
                  <a:gd name="T47" fmla="*/ 256 h 2170"/>
                  <a:gd name="T48" fmla="*/ 383 w 2202"/>
                  <a:gd name="T49" fmla="*/ 227 h 2170"/>
                  <a:gd name="T50" fmla="*/ 389 w 2202"/>
                  <a:gd name="T51" fmla="*/ 205 h 2170"/>
                  <a:gd name="T52" fmla="*/ 389 w 2202"/>
                  <a:gd name="T53" fmla="*/ 188 h 2170"/>
                  <a:gd name="T54" fmla="*/ 417 w 2202"/>
                  <a:gd name="T55" fmla="*/ 125 h 2170"/>
                  <a:gd name="T56" fmla="*/ 411 w 2202"/>
                  <a:gd name="T57" fmla="*/ 108 h 2170"/>
                  <a:gd name="T58" fmla="*/ 400 w 2202"/>
                  <a:gd name="T59" fmla="*/ 125 h 2170"/>
                  <a:gd name="T60" fmla="*/ 389 w 2202"/>
                  <a:gd name="T61" fmla="*/ 142 h 2170"/>
                  <a:gd name="T62" fmla="*/ 383 w 2202"/>
                  <a:gd name="T63" fmla="*/ 159 h 2170"/>
                  <a:gd name="T64" fmla="*/ 355 w 2202"/>
                  <a:gd name="T65" fmla="*/ 199 h 2170"/>
                  <a:gd name="T66" fmla="*/ 355 w 2202"/>
                  <a:gd name="T67" fmla="*/ 176 h 2170"/>
                  <a:gd name="T68" fmla="*/ 356 w 2202"/>
                  <a:gd name="T69" fmla="*/ 155 h 2170"/>
                  <a:gd name="T70" fmla="*/ 368 w 2202"/>
                  <a:gd name="T71" fmla="*/ 135 h 2170"/>
                  <a:gd name="T72" fmla="*/ 366 w 2202"/>
                  <a:gd name="T73" fmla="*/ 108 h 2170"/>
                  <a:gd name="T74" fmla="*/ 349 w 2202"/>
                  <a:gd name="T75" fmla="*/ 91 h 2170"/>
                  <a:gd name="T76" fmla="*/ 348 w 2202"/>
                  <a:gd name="T77" fmla="*/ 79 h 2170"/>
                  <a:gd name="T78" fmla="*/ 320 w 2202"/>
                  <a:gd name="T79" fmla="*/ 57 h 2170"/>
                  <a:gd name="T80" fmla="*/ 286 w 2202"/>
                  <a:gd name="T81" fmla="*/ 63 h 2170"/>
                  <a:gd name="T82" fmla="*/ 281 w 2202"/>
                  <a:gd name="T83" fmla="*/ 51 h 2170"/>
                  <a:gd name="T84" fmla="*/ 260 w 2202"/>
                  <a:gd name="T85" fmla="*/ 52 h 2170"/>
                  <a:gd name="T86" fmla="*/ 233 w 2202"/>
                  <a:gd name="T87" fmla="*/ 50 h 2170"/>
                  <a:gd name="T88" fmla="*/ 201 w 2202"/>
                  <a:gd name="T89" fmla="*/ 51 h 2170"/>
                  <a:gd name="T90" fmla="*/ 184 w 2202"/>
                  <a:gd name="T91" fmla="*/ 38 h 2170"/>
                  <a:gd name="T92" fmla="*/ 173 w 2202"/>
                  <a:gd name="T93" fmla="*/ 23 h 2170"/>
                  <a:gd name="T94" fmla="*/ 127 w 2202"/>
                  <a:gd name="T95" fmla="*/ 23 h 2170"/>
                  <a:gd name="T96" fmla="*/ 122 w 2202"/>
                  <a:gd name="T97" fmla="*/ 0 h 2170"/>
                  <a:gd name="T98" fmla="*/ 70 w 2202"/>
                  <a:gd name="T99" fmla="*/ 23 h 2170"/>
                  <a:gd name="T100" fmla="*/ 51 w 2202"/>
                  <a:gd name="T101" fmla="*/ 13 h 2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02" h="2170">
                    <a:moveTo>
                      <a:pt x="267" y="70"/>
                    </a:moveTo>
                    <a:lnTo>
                      <a:pt x="150" y="216"/>
                    </a:lnTo>
                    <a:lnTo>
                      <a:pt x="209" y="400"/>
                    </a:lnTo>
                    <a:lnTo>
                      <a:pt x="102" y="544"/>
                    </a:lnTo>
                    <a:lnTo>
                      <a:pt x="0" y="667"/>
                    </a:lnTo>
                    <a:lnTo>
                      <a:pt x="119" y="820"/>
                    </a:lnTo>
                    <a:lnTo>
                      <a:pt x="102" y="1035"/>
                    </a:lnTo>
                    <a:lnTo>
                      <a:pt x="59" y="1146"/>
                    </a:lnTo>
                    <a:lnTo>
                      <a:pt x="158" y="1195"/>
                    </a:lnTo>
                    <a:lnTo>
                      <a:pt x="297" y="1177"/>
                    </a:lnTo>
                    <a:lnTo>
                      <a:pt x="501" y="1359"/>
                    </a:lnTo>
                    <a:lnTo>
                      <a:pt x="809" y="1567"/>
                    </a:lnTo>
                    <a:lnTo>
                      <a:pt x="750" y="1723"/>
                    </a:lnTo>
                    <a:lnTo>
                      <a:pt x="814" y="1802"/>
                    </a:lnTo>
                    <a:lnTo>
                      <a:pt x="814" y="1938"/>
                    </a:lnTo>
                    <a:lnTo>
                      <a:pt x="854" y="2066"/>
                    </a:lnTo>
                    <a:lnTo>
                      <a:pt x="982" y="2122"/>
                    </a:lnTo>
                    <a:lnTo>
                      <a:pt x="1078" y="2170"/>
                    </a:lnTo>
                    <a:lnTo>
                      <a:pt x="2112" y="2010"/>
                    </a:lnTo>
                    <a:lnTo>
                      <a:pt x="2112" y="1800"/>
                    </a:lnTo>
                    <a:lnTo>
                      <a:pt x="2022" y="1710"/>
                    </a:lnTo>
                    <a:lnTo>
                      <a:pt x="2006" y="1554"/>
                    </a:lnTo>
                    <a:lnTo>
                      <a:pt x="2022" y="1410"/>
                    </a:lnTo>
                    <a:lnTo>
                      <a:pt x="2052" y="1350"/>
                    </a:lnTo>
                    <a:lnTo>
                      <a:pt x="2022" y="1200"/>
                    </a:lnTo>
                    <a:lnTo>
                      <a:pt x="2052" y="1080"/>
                    </a:lnTo>
                    <a:lnTo>
                      <a:pt x="2052" y="990"/>
                    </a:lnTo>
                    <a:lnTo>
                      <a:pt x="2202" y="660"/>
                    </a:lnTo>
                    <a:lnTo>
                      <a:pt x="2172" y="570"/>
                    </a:lnTo>
                    <a:lnTo>
                      <a:pt x="2112" y="660"/>
                    </a:lnTo>
                    <a:lnTo>
                      <a:pt x="2052" y="750"/>
                    </a:lnTo>
                    <a:lnTo>
                      <a:pt x="2022" y="840"/>
                    </a:lnTo>
                    <a:lnTo>
                      <a:pt x="1872" y="1050"/>
                    </a:lnTo>
                    <a:lnTo>
                      <a:pt x="1872" y="930"/>
                    </a:lnTo>
                    <a:lnTo>
                      <a:pt x="1878" y="818"/>
                    </a:lnTo>
                    <a:lnTo>
                      <a:pt x="1942" y="714"/>
                    </a:lnTo>
                    <a:lnTo>
                      <a:pt x="1932" y="570"/>
                    </a:lnTo>
                    <a:lnTo>
                      <a:pt x="1842" y="480"/>
                    </a:lnTo>
                    <a:lnTo>
                      <a:pt x="1838" y="418"/>
                    </a:lnTo>
                    <a:lnTo>
                      <a:pt x="1692" y="300"/>
                    </a:lnTo>
                    <a:lnTo>
                      <a:pt x="1512" y="330"/>
                    </a:lnTo>
                    <a:lnTo>
                      <a:pt x="1482" y="270"/>
                    </a:lnTo>
                    <a:lnTo>
                      <a:pt x="1374" y="274"/>
                    </a:lnTo>
                    <a:lnTo>
                      <a:pt x="1230" y="266"/>
                    </a:lnTo>
                    <a:lnTo>
                      <a:pt x="1062" y="270"/>
                    </a:lnTo>
                    <a:lnTo>
                      <a:pt x="974" y="202"/>
                    </a:lnTo>
                    <a:lnTo>
                      <a:pt x="912" y="120"/>
                    </a:lnTo>
                    <a:lnTo>
                      <a:pt x="672" y="120"/>
                    </a:lnTo>
                    <a:lnTo>
                      <a:pt x="642" y="0"/>
                    </a:lnTo>
                    <a:lnTo>
                      <a:pt x="372" y="120"/>
                    </a:lnTo>
                    <a:lnTo>
                      <a:pt x="267" y="70"/>
                    </a:lnTo>
                    <a:close/>
                  </a:path>
                </a:pathLst>
              </a:custGeom>
              <a:solidFill>
                <a:srgbClr val="D9D9D9"/>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6" name="Freeform 127">
                <a:extLst>
                  <a:ext uri="{FF2B5EF4-FFF2-40B4-BE49-F238E27FC236}">
                    <a16:creationId xmlns:a16="http://schemas.microsoft.com/office/drawing/2014/main" id="{8F0DCC06-7864-48A2-9FD5-B8584AF8077F}"/>
                  </a:ext>
                </a:extLst>
              </p:cNvPr>
              <p:cNvSpPr>
                <a:spLocks/>
              </p:cNvSpPr>
              <p:nvPr/>
            </p:nvSpPr>
            <p:spPr bwMode="auto">
              <a:xfrm>
                <a:off x="6269790" y="2585240"/>
                <a:ext cx="924587" cy="594792"/>
              </a:xfrm>
              <a:custGeom>
                <a:avLst/>
                <a:gdLst>
                  <a:gd name="T0" fmla="*/ 0 w 2485"/>
                  <a:gd name="T1" fmla="*/ 35 h 1601"/>
                  <a:gd name="T2" fmla="*/ 367 w 2485"/>
                  <a:gd name="T3" fmla="*/ 0 h 1601"/>
                  <a:gd name="T4" fmla="*/ 378 w 2485"/>
                  <a:gd name="T5" fmla="*/ 14 h 1601"/>
                  <a:gd name="T6" fmla="*/ 379 w 2485"/>
                  <a:gd name="T7" fmla="*/ 40 h 1601"/>
                  <a:gd name="T8" fmla="*/ 386 w 2485"/>
                  <a:gd name="T9" fmla="*/ 65 h 1601"/>
                  <a:gd name="T10" fmla="*/ 408 w 2485"/>
                  <a:gd name="T11" fmla="*/ 74 h 1601"/>
                  <a:gd name="T12" fmla="*/ 428 w 2485"/>
                  <a:gd name="T13" fmla="*/ 85 h 1601"/>
                  <a:gd name="T14" fmla="*/ 447 w 2485"/>
                  <a:gd name="T15" fmla="*/ 109 h 1601"/>
                  <a:gd name="T16" fmla="*/ 463 w 2485"/>
                  <a:gd name="T17" fmla="*/ 127 h 1601"/>
                  <a:gd name="T18" fmla="*/ 471 w 2485"/>
                  <a:gd name="T19" fmla="*/ 154 h 1601"/>
                  <a:gd name="T20" fmla="*/ 451 w 2485"/>
                  <a:gd name="T21" fmla="*/ 178 h 1601"/>
                  <a:gd name="T22" fmla="*/ 426 w 2485"/>
                  <a:gd name="T23" fmla="*/ 189 h 1601"/>
                  <a:gd name="T24" fmla="*/ 399 w 2485"/>
                  <a:gd name="T25" fmla="*/ 189 h 1601"/>
                  <a:gd name="T26" fmla="*/ 416 w 2485"/>
                  <a:gd name="T27" fmla="*/ 217 h 1601"/>
                  <a:gd name="T28" fmla="*/ 407 w 2485"/>
                  <a:gd name="T29" fmla="*/ 248 h 1601"/>
                  <a:gd name="T30" fmla="*/ 394 w 2485"/>
                  <a:gd name="T31" fmla="*/ 274 h 1601"/>
                  <a:gd name="T32" fmla="*/ 388 w 2485"/>
                  <a:gd name="T33" fmla="*/ 295 h 1601"/>
                  <a:gd name="T34" fmla="*/ 360 w 2485"/>
                  <a:gd name="T35" fmla="*/ 274 h 1601"/>
                  <a:gd name="T36" fmla="*/ 277 w 2485"/>
                  <a:gd name="T37" fmla="*/ 289 h 1601"/>
                  <a:gd name="T38" fmla="*/ 195 w 2485"/>
                  <a:gd name="T39" fmla="*/ 297 h 1601"/>
                  <a:gd name="T40" fmla="*/ 73 w 2485"/>
                  <a:gd name="T41" fmla="*/ 303 h 1601"/>
                  <a:gd name="T42" fmla="*/ 73 w 2485"/>
                  <a:gd name="T43" fmla="*/ 256 h 1601"/>
                  <a:gd name="T44" fmla="*/ 23 w 2485"/>
                  <a:gd name="T45" fmla="*/ 157 h 1601"/>
                  <a:gd name="T46" fmla="*/ 6 w 2485"/>
                  <a:gd name="T47" fmla="*/ 117 h 1601"/>
                  <a:gd name="T48" fmla="*/ 6 w 2485"/>
                  <a:gd name="T49" fmla="*/ 59 h 1601"/>
                  <a:gd name="T50" fmla="*/ 0 w 2485"/>
                  <a:gd name="T51" fmla="*/ 35 h 16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85" h="1601">
                    <a:moveTo>
                      <a:pt x="0" y="183"/>
                    </a:moveTo>
                    <a:lnTo>
                      <a:pt x="1935" y="0"/>
                    </a:lnTo>
                    <a:lnTo>
                      <a:pt x="1996" y="75"/>
                    </a:lnTo>
                    <a:lnTo>
                      <a:pt x="1998" y="212"/>
                    </a:lnTo>
                    <a:lnTo>
                      <a:pt x="2037" y="344"/>
                    </a:lnTo>
                    <a:lnTo>
                      <a:pt x="2155" y="393"/>
                    </a:lnTo>
                    <a:lnTo>
                      <a:pt x="2257" y="447"/>
                    </a:lnTo>
                    <a:lnTo>
                      <a:pt x="2357" y="575"/>
                    </a:lnTo>
                    <a:lnTo>
                      <a:pt x="2445" y="671"/>
                    </a:lnTo>
                    <a:lnTo>
                      <a:pt x="2485" y="815"/>
                    </a:lnTo>
                    <a:lnTo>
                      <a:pt x="2377" y="939"/>
                    </a:lnTo>
                    <a:lnTo>
                      <a:pt x="2245" y="999"/>
                    </a:lnTo>
                    <a:lnTo>
                      <a:pt x="2107" y="999"/>
                    </a:lnTo>
                    <a:lnTo>
                      <a:pt x="2197" y="1149"/>
                    </a:lnTo>
                    <a:lnTo>
                      <a:pt x="2149" y="1311"/>
                    </a:lnTo>
                    <a:lnTo>
                      <a:pt x="2077" y="1449"/>
                    </a:lnTo>
                    <a:lnTo>
                      <a:pt x="2045" y="1559"/>
                    </a:lnTo>
                    <a:lnTo>
                      <a:pt x="1897" y="1449"/>
                    </a:lnTo>
                    <a:lnTo>
                      <a:pt x="1461" y="1527"/>
                    </a:lnTo>
                    <a:lnTo>
                      <a:pt x="1029" y="1567"/>
                    </a:lnTo>
                    <a:lnTo>
                      <a:pt x="384" y="1601"/>
                    </a:lnTo>
                    <a:lnTo>
                      <a:pt x="384" y="1355"/>
                    </a:lnTo>
                    <a:lnTo>
                      <a:pt x="120" y="827"/>
                    </a:lnTo>
                    <a:lnTo>
                      <a:pt x="33" y="620"/>
                    </a:lnTo>
                    <a:lnTo>
                      <a:pt x="34" y="312"/>
                    </a:lnTo>
                    <a:lnTo>
                      <a:pt x="0" y="183"/>
                    </a:lnTo>
                    <a:close/>
                  </a:path>
                </a:pathLst>
              </a:custGeom>
              <a:solidFill>
                <a:schemeClr val="accent3">
                  <a:lumMod val="7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7" name="Freeform 128">
                <a:extLst>
                  <a:ext uri="{FF2B5EF4-FFF2-40B4-BE49-F238E27FC236}">
                    <a16:creationId xmlns:a16="http://schemas.microsoft.com/office/drawing/2014/main" id="{2BC8A8CE-C195-4267-8F4F-16F74DEE5863}"/>
                  </a:ext>
                </a:extLst>
              </p:cNvPr>
              <p:cNvSpPr>
                <a:spLocks/>
              </p:cNvSpPr>
              <p:nvPr/>
            </p:nvSpPr>
            <p:spPr bwMode="auto">
              <a:xfrm>
                <a:off x="6413091" y="3125067"/>
                <a:ext cx="1042369" cy="820538"/>
              </a:xfrm>
              <a:custGeom>
                <a:avLst/>
                <a:gdLst>
                  <a:gd name="T0" fmla="*/ 0 w 2800"/>
                  <a:gd name="T1" fmla="*/ 29 h 2206"/>
                  <a:gd name="T2" fmla="*/ 22 w 2800"/>
                  <a:gd name="T3" fmla="*/ 73 h 2206"/>
                  <a:gd name="T4" fmla="*/ 47 w 2800"/>
                  <a:gd name="T5" fmla="*/ 86 h 2206"/>
                  <a:gd name="T6" fmla="*/ 69 w 2800"/>
                  <a:gd name="T7" fmla="*/ 98 h 2206"/>
                  <a:gd name="T8" fmla="*/ 63 w 2800"/>
                  <a:gd name="T9" fmla="*/ 115 h 2206"/>
                  <a:gd name="T10" fmla="*/ 74 w 2800"/>
                  <a:gd name="T11" fmla="*/ 146 h 2206"/>
                  <a:gd name="T12" fmla="*/ 97 w 2800"/>
                  <a:gd name="T13" fmla="*/ 160 h 2206"/>
                  <a:gd name="T14" fmla="*/ 101 w 2800"/>
                  <a:gd name="T15" fmla="*/ 211 h 2206"/>
                  <a:gd name="T16" fmla="*/ 101 w 2800"/>
                  <a:gd name="T17" fmla="*/ 271 h 2206"/>
                  <a:gd name="T18" fmla="*/ 107 w 2800"/>
                  <a:gd name="T19" fmla="*/ 324 h 2206"/>
                  <a:gd name="T20" fmla="*/ 107 w 2800"/>
                  <a:gd name="T21" fmla="*/ 359 h 2206"/>
                  <a:gd name="T22" fmla="*/ 117 w 2800"/>
                  <a:gd name="T23" fmla="*/ 385 h 2206"/>
                  <a:gd name="T24" fmla="*/ 122 w 2800"/>
                  <a:gd name="T25" fmla="*/ 409 h 2206"/>
                  <a:gd name="T26" fmla="*/ 335 w 2800"/>
                  <a:gd name="T27" fmla="*/ 382 h 2206"/>
                  <a:gd name="T28" fmla="*/ 393 w 2800"/>
                  <a:gd name="T29" fmla="*/ 376 h 2206"/>
                  <a:gd name="T30" fmla="*/ 452 w 2800"/>
                  <a:gd name="T31" fmla="*/ 364 h 2206"/>
                  <a:gd name="T32" fmla="*/ 463 w 2800"/>
                  <a:gd name="T33" fmla="*/ 375 h 2206"/>
                  <a:gd name="T34" fmla="*/ 446 w 2800"/>
                  <a:gd name="T35" fmla="*/ 398 h 2206"/>
                  <a:gd name="T36" fmla="*/ 458 w 2800"/>
                  <a:gd name="T37" fmla="*/ 409 h 2206"/>
                  <a:gd name="T38" fmla="*/ 478 w 2800"/>
                  <a:gd name="T39" fmla="*/ 418 h 2206"/>
                  <a:gd name="T40" fmla="*/ 497 w 2800"/>
                  <a:gd name="T41" fmla="*/ 409 h 2206"/>
                  <a:gd name="T42" fmla="*/ 503 w 2800"/>
                  <a:gd name="T43" fmla="*/ 398 h 2206"/>
                  <a:gd name="T44" fmla="*/ 497 w 2800"/>
                  <a:gd name="T45" fmla="*/ 381 h 2206"/>
                  <a:gd name="T46" fmla="*/ 507 w 2800"/>
                  <a:gd name="T47" fmla="*/ 363 h 2206"/>
                  <a:gd name="T48" fmla="*/ 515 w 2800"/>
                  <a:gd name="T49" fmla="*/ 347 h 2206"/>
                  <a:gd name="T50" fmla="*/ 531 w 2800"/>
                  <a:gd name="T51" fmla="*/ 339 h 2206"/>
                  <a:gd name="T52" fmla="*/ 529 w 2800"/>
                  <a:gd name="T53" fmla="*/ 324 h 2206"/>
                  <a:gd name="T54" fmla="*/ 528 w 2800"/>
                  <a:gd name="T55" fmla="*/ 306 h 2206"/>
                  <a:gd name="T56" fmla="*/ 509 w 2800"/>
                  <a:gd name="T57" fmla="*/ 296 h 2206"/>
                  <a:gd name="T58" fmla="*/ 492 w 2800"/>
                  <a:gd name="T59" fmla="*/ 273 h 2206"/>
                  <a:gd name="T60" fmla="*/ 486 w 2800"/>
                  <a:gd name="T61" fmla="*/ 244 h 2206"/>
                  <a:gd name="T62" fmla="*/ 458 w 2800"/>
                  <a:gd name="T63" fmla="*/ 222 h 2206"/>
                  <a:gd name="T64" fmla="*/ 435 w 2800"/>
                  <a:gd name="T65" fmla="*/ 210 h 2206"/>
                  <a:gd name="T66" fmla="*/ 418 w 2800"/>
                  <a:gd name="T67" fmla="*/ 187 h 2206"/>
                  <a:gd name="T68" fmla="*/ 426 w 2800"/>
                  <a:gd name="T69" fmla="*/ 166 h 2206"/>
                  <a:gd name="T70" fmla="*/ 429 w 2800"/>
                  <a:gd name="T71" fmla="*/ 142 h 2206"/>
                  <a:gd name="T72" fmla="*/ 414 w 2800"/>
                  <a:gd name="T73" fmla="*/ 133 h 2206"/>
                  <a:gd name="T74" fmla="*/ 396 w 2800"/>
                  <a:gd name="T75" fmla="*/ 128 h 2206"/>
                  <a:gd name="T76" fmla="*/ 378 w 2800"/>
                  <a:gd name="T77" fmla="*/ 114 h 2206"/>
                  <a:gd name="T78" fmla="*/ 355 w 2800"/>
                  <a:gd name="T79" fmla="*/ 85 h 2206"/>
                  <a:gd name="T80" fmla="*/ 337 w 2800"/>
                  <a:gd name="T81" fmla="*/ 74 h 2206"/>
                  <a:gd name="T82" fmla="*/ 321 w 2800"/>
                  <a:gd name="T83" fmla="*/ 51 h 2206"/>
                  <a:gd name="T84" fmla="*/ 315 w 2800"/>
                  <a:gd name="T85" fmla="*/ 21 h 2206"/>
                  <a:gd name="T86" fmla="*/ 287 w 2800"/>
                  <a:gd name="T87" fmla="*/ 0 h 2206"/>
                  <a:gd name="T88" fmla="*/ 260 w 2800"/>
                  <a:gd name="T89" fmla="*/ 4 h 2206"/>
                  <a:gd name="T90" fmla="*/ 200 w 2800"/>
                  <a:gd name="T91" fmla="*/ 15 h 2206"/>
                  <a:gd name="T92" fmla="*/ 122 w 2800"/>
                  <a:gd name="T93" fmla="*/ 22 h 2206"/>
                  <a:gd name="T94" fmla="*/ 58 w 2800"/>
                  <a:gd name="T95" fmla="*/ 26 h 2206"/>
                  <a:gd name="T96" fmla="*/ 0 w 2800"/>
                  <a:gd name="T97" fmla="*/ 29 h 22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00" h="2206">
                    <a:moveTo>
                      <a:pt x="0" y="152"/>
                    </a:moveTo>
                    <a:lnTo>
                      <a:pt x="118" y="387"/>
                    </a:lnTo>
                    <a:lnTo>
                      <a:pt x="247" y="452"/>
                    </a:lnTo>
                    <a:lnTo>
                      <a:pt x="363" y="518"/>
                    </a:lnTo>
                    <a:lnTo>
                      <a:pt x="333" y="608"/>
                    </a:lnTo>
                    <a:lnTo>
                      <a:pt x="388" y="771"/>
                    </a:lnTo>
                    <a:lnTo>
                      <a:pt x="513" y="845"/>
                    </a:lnTo>
                    <a:lnTo>
                      <a:pt x="535" y="1115"/>
                    </a:lnTo>
                    <a:lnTo>
                      <a:pt x="535" y="1431"/>
                    </a:lnTo>
                    <a:lnTo>
                      <a:pt x="562" y="1710"/>
                    </a:lnTo>
                    <a:lnTo>
                      <a:pt x="562" y="1895"/>
                    </a:lnTo>
                    <a:lnTo>
                      <a:pt x="618" y="2034"/>
                    </a:lnTo>
                    <a:lnTo>
                      <a:pt x="645" y="2160"/>
                    </a:lnTo>
                    <a:lnTo>
                      <a:pt x="1769" y="2014"/>
                    </a:lnTo>
                    <a:lnTo>
                      <a:pt x="2073" y="1982"/>
                    </a:lnTo>
                    <a:lnTo>
                      <a:pt x="2383" y="1920"/>
                    </a:lnTo>
                    <a:lnTo>
                      <a:pt x="2443" y="1980"/>
                    </a:lnTo>
                    <a:lnTo>
                      <a:pt x="2353" y="2100"/>
                    </a:lnTo>
                    <a:lnTo>
                      <a:pt x="2413" y="2160"/>
                    </a:lnTo>
                    <a:lnTo>
                      <a:pt x="2520" y="2206"/>
                    </a:lnTo>
                    <a:lnTo>
                      <a:pt x="2623" y="2160"/>
                    </a:lnTo>
                    <a:lnTo>
                      <a:pt x="2653" y="2100"/>
                    </a:lnTo>
                    <a:lnTo>
                      <a:pt x="2623" y="2010"/>
                    </a:lnTo>
                    <a:lnTo>
                      <a:pt x="2672" y="1918"/>
                    </a:lnTo>
                    <a:lnTo>
                      <a:pt x="2713" y="1830"/>
                    </a:lnTo>
                    <a:lnTo>
                      <a:pt x="2800" y="1790"/>
                    </a:lnTo>
                    <a:lnTo>
                      <a:pt x="2792" y="1710"/>
                    </a:lnTo>
                    <a:lnTo>
                      <a:pt x="2784" y="1614"/>
                    </a:lnTo>
                    <a:lnTo>
                      <a:pt x="2683" y="1560"/>
                    </a:lnTo>
                    <a:lnTo>
                      <a:pt x="2593" y="1440"/>
                    </a:lnTo>
                    <a:lnTo>
                      <a:pt x="2563" y="1290"/>
                    </a:lnTo>
                    <a:lnTo>
                      <a:pt x="2413" y="1170"/>
                    </a:lnTo>
                    <a:lnTo>
                      <a:pt x="2293" y="1110"/>
                    </a:lnTo>
                    <a:lnTo>
                      <a:pt x="2203" y="989"/>
                    </a:lnTo>
                    <a:lnTo>
                      <a:pt x="2248" y="878"/>
                    </a:lnTo>
                    <a:lnTo>
                      <a:pt x="2263" y="749"/>
                    </a:lnTo>
                    <a:lnTo>
                      <a:pt x="2184" y="702"/>
                    </a:lnTo>
                    <a:lnTo>
                      <a:pt x="2089" y="678"/>
                    </a:lnTo>
                    <a:lnTo>
                      <a:pt x="1994" y="599"/>
                    </a:lnTo>
                    <a:lnTo>
                      <a:pt x="1874" y="449"/>
                    </a:lnTo>
                    <a:lnTo>
                      <a:pt x="1777" y="390"/>
                    </a:lnTo>
                    <a:lnTo>
                      <a:pt x="1694" y="269"/>
                    </a:lnTo>
                    <a:lnTo>
                      <a:pt x="1659" y="110"/>
                    </a:lnTo>
                    <a:lnTo>
                      <a:pt x="1511" y="0"/>
                    </a:lnTo>
                    <a:lnTo>
                      <a:pt x="1373" y="23"/>
                    </a:lnTo>
                    <a:lnTo>
                      <a:pt x="1055" y="80"/>
                    </a:lnTo>
                    <a:lnTo>
                      <a:pt x="643" y="117"/>
                    </a:lnTo>
                    <a:lnTo>
                      <a:pt x="306" y="135"/>
                    </a:lnTo>
                    <a:lnTo>
                      <a:pt x="0" y="152"/>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8" name="Freeform 129">
                <a:extLst>
                  <a:ext uri="{FF2B5EF4-FFF2-40B4-BE49-F238E27FC236}">
                    <a16:creationId xmlns:a16="http://schemas.microsoft.com/office/drawing/2014/main" id="{A1A89CC8-FD38-43A7-BC76-08E8FE0DCDFB}"/>
                  </a:ext>
                </a:extLst>
              </p:cNvPr>
              <p:cNvSpPr>
                <a:spLocks/>
              </p:cNvSpPr>
              <p:nvPr/>
            </p:nvSpPr>
            <p:spPr bwMode="auto">
              <a:xfrm>
                <a:off x="6652581" y="3839603"/>
                <a:ext cx="742025" cy="749870"/>
              </a:xfrm>
              <a:custGeom>
                <a:avLst/>
                <a:gdLst>
                  <a:gd name="T0" fmla="*/ 0 w 1990"/>
                  <a:gd name="T1" fmla="*/ 45 h 2015"/>
                  <a:gd name="T2" fmla="*/ 215 w 1990"/>
                  <a:gd name="T3" fmla="*/ 18 h 2015"/>
                  <a:gd name="T4" fmla="*/ 273 w 1990"/>
                  <a:gd name="T5" fmla="*/ 12 h 2015"/>
                  <a:gd name="T6" fmla="*/ 331 w 1990"/>
                  <a:gd name="T7" fmla="*/ 0 h 2015"/>
                  <a:gd name="T8" fmla="*/ 342 w 1990"/>
                  <a:gd name="T9" fmla="*/ 12 h 2015"/>
                  <a:gd name="T10" fmla="*/ 325 w 1990"/>
                  <a:gd name="T11" fmla="*/ 34 h 2015"/>
                  <a:gd name="T12" fmla="*/ 337 w 1990"/>
                  <a:gd name="T13" fmla="*/ 46 h 2015"/>
                  <a:gd name="T14" fmla="*/ 357 w 1990"/>
                  <a:gd name="T15" fmla="*/ 54 h 2015"/>
                  <a:gd name="T16" fmla="*/ 376 w 1990"/>
                  <a:gd name="T17" fmla="*/ 45 h 2015"/>
                  <a:gd name="T18" fmla="*/ 378 w 1990"/>
                  <a:gd name="T19" fmla="*/ 63 h 2015"/>
                  <a:gd name="T20" fmla="*/ 367 w 1990"/>
                  <a:gd name="T21" fmla="*/ 77 h 2015"/>
                  <a:gd name="T22" fmla="*/ 366 w 1990"/>
                  <a:gd name="T23" fmla="*/ 94 h 2015"/>
                  <a:gd name="T24" fmla="*/ 355 w 1990"/>
                  <a:gd name="T25" fmla="*/ 106 h 2015"/>
                  <a:gd name="T26" fmla="*/ 350 w 1990"/>
                  <a:gd name="T27" fmla="*/ 143 h 2015"/>
                  <a:gd name="T28" fmla="*/ 338 w 1990"/>
                  <a:gd name="T29" fmla="*/ 163 h 2015"/>
                  <a:gd name="T30" fmla="*/ 322 w 1990"/>
                  <a:gd name="T31" fmla="*/ 209 h 2015"/>
                  <a:gd name="T32" fmla="*/ 301 w 1990"/>
                  <a:gd name="T33" fmla="*/ 238 h 2015"/>
                  <a:gd name="T34" fmla="*/ 293 w 1990"/>
                  <a:gd name="T35" fmla="*/ 274 h 2015"/>
                  <a:gd name="T36" fmla="*/ 296 w 1990"/>
                  <a:gd name="T37" fmla="*/ 329 h 2015"/>
                  <a:gd name="T38" fmla="*/ 293 w 1990"/>
                  <a:gd name="T39" fmla="*/ 359 h 2015"/>
                  <a:gd name="T40" fmla="*/ 249 w 1990"/>
                  <a:gd name="T41" fmla="*/ 365 h 2015"/>
                  <a:gd name="T42" fmla="*/ 190 w 1990"/>
                  <a:gd name="T43" fmla="*/ 365 h 2015"/>
                  <a:gd name="T44" fmla="*/ 115 w 1990"/>
                  <a:gd name="T45" fmla="*/ 368 h 2015"/>
                  <a:gd name="T46" fmla="*/ 65 w 1990"/>
                  <a:gd name="T47" fmla="*/ 382 h 2015"/>
                  <a:gd name="T48" fmla="*/ 58 w 1990"/>
                  <a:gd name="T49" fmla="*/ 363 h 2015"/>
                  <a:gd name="T50" fmla="*/ 63 w 1990"/>
                  <a:gd name="T51" fmla="*/ 344 h 2015"/>
                  <a:gd name="T52" fmla="*/ 56 w 1990"/>
                  <a:gd name="T53" fmla="*/ 322 h 2015"/>
                  <a:gd name="T54" fmla="*/ 17 w 1990"/>
                  <a:gd name="T55" fmla="*/ 322 h 2015"/>
                  <a:gd name="T56" fmla="*/ 17 w 1990"/>
                  <a:gd name="T57" fmla="*/ 168 h 2015"/>
                  <a:gd name="T58" fmla="*/ 4 w 1990"/>
                  <a:gd name="T59" fmla="*/ 110 h 2015"/>
                  <a:gd name="T60" fmla="*/ 0 w 1990"/>
                  <a:gd name="T61" fmla="*/ 71 h 2015"/>
                  <a:gd name="T62" fmla="*/ 0 w 1990"/>
                  <a:gd name="T63" fmla="*/ 45 h 20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90" h="2015">
                    <a:moveTo>
                      <a:pt x="2" y="240"/>
                    </a:moveTo>
                    <a:lnTo>
                      <a:pt x="1130" y="93"/>
                    </a:lnTo>
                    <a:lnTo>
                      <a:pt x="1435" y="62"/>
                    </a:lnTo>
                    <a:lnTo>
                      <a:pt x="1742" y="0"/>
                    </a:lnTo>
                    <a:lnTo>
                      <a:pt x="1798" y="61"/>
                    </a:lnTo>
                    <a:lnTo>
                      <a:pt x="1711" y="179"/>
                    </a:lnTo>
                    <a:lnTo>
                      <a:pt x="1775" y="243"/>
                    </a:lnTo>
                    <a:lnTo>
                      <a:pt x="1877" y="287"/>
                    </a:lnTo>
                    <a:lnTo>
                      <a:pt x="1979" y="240"/>
                    </a:lnTo>
                    <a:lnTo>
                      <a:pt x="1990" y="334"/>
                    </a:lnTo>
                    <a:lnTo>
                      <a:pt x="1934" y="406"/>
                    </a:lnTo>
                    <a:lnTo>
                      <a:pt x="1926" y="494"/>
                    </a:lnTo>
                    <a:lnTo>
                      <a:pt x="1870" y="558"/>
                    </a:lnTo>
                    <a:lnTo>
                      <a:pt x="1842" y="756"/>
                    </a:lnTo>
                    <a:lnTo>
                      <a:pt x="1782" y="862"/>
                    </a:lnTo>
                    <a:lnTo>
                      <a:pt x="1694" y="1102"/>
                    </a:lnTo>
                    <a:lnTo>
                      <a:pt x="1582" y="1254"/>
                    </a:lnTo>
                    <a:lnTo>
                      <a:pt x="1542" y="1446"/>
                    </a:lnTo>
                    <a:lnTo>
                      <a:pt x="1558" y="1734"/>
                    </a:lnTo>
                    <a:lnTo>
                      <a:pt x="1542" y="1894"/>
                    </a:lnTo>
                    <a:lnTo>
                      <a:pt x="1310" y="1926"/>
                    </a:lnTo>
                    <a:lnTo>
                      <a:pt x="1002" y="1926"/>
                    </a:lnTo>
                    <a:lnTo>
                      <a:pt x="607" y="1942"/>
                    </a:lnTo>
                    <a:lnTo>
                      <a:pt x="342" y="2015"/>
                    </a:lnTo>
                    <a:lnTo>
                      <a:pt x="303" y="1913"/>
                    </a:lnTo>
                    <a:lnTo>
                      <a:pt x="333" y="1814"/>
                    </a:lnTo>
                    <a:lnTo>
                      <a:pt x="297" y="1697"/>
                    </a:lnTo>
                    <a:lnTo>
                      <a:pt x="92" y="1701"/>
                    </a:lnTo>
                    <a:lnTo>
                      <a:pt x="92" y="888"/>
                    </a:lnTo>
                    <a:lnTo>
                      <a:pt x="21" y="578"/>
                    </a:lnTo>
                    <a:lnTo>
                      <a:pt x="0" y="377"/>
                    </a:lnTo>
                    <a:lnTo>
                      <a:pt x="2" y="240"/>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9" name="Freeform 130">
                <a:extLst>
                  <a:ext uri="{FF2B5EF4-FFF2-40B4-BE49-F238E27FC236}">
                    <a16:creationId xmlns:a16="http://schemas.microsoft.com/office/drawing/2014/main" id="{9AE1AB50-9819-43E3-B206-289DE5D2CDFE}"/>
                  </a:ext>
                </a:extLst>
              </p:cNvPr>
              <p:cNvSpPr>
                <a:spLocks/>
              </p:cNvSpPr>
              <p:nvPr/>
            </p:nvSpPr>
            <p:spPr bwMode="auto">
              <a:xfrm>
                <a:off x="6774288" y="4542360"/>
                <a:ext cx="865696" cy="730239"/>
              </a:xfrm>
              <a:custGeom>
                <a:avLst/>
                <a:gdLst>
                  <a:gd name="T0" fmla="*/ 54 w 2329"/>
                  <a:gd name="T1" fmla="*/ 9 h 1959"/>
                  <a:gd name="T2" fmla="*/ 187 w 2329"/>
                  <a:gd name="T3" fmla="*/ 6 h 1959"/>
                  <a:gd name="T4" fmla="*/ 240 w 2329"/>
                  <a:gd name="T5" fmla="*/ 21 h 1959"/>
                  <a:gd name="T6" fmla="*/ 242 w 2329"/>
                  <a:gd name="T7" fmla="*/ 48 h 1959"/>
                  <a:gd name="T8" fmla="*/ 237 w 2329"/>
                  <a:gd name="T9" fmla="*/ 80 h 1959"/>
                  <a:gd name="T10" fmla="*/ 218 w 2329"/>
                  <a:gd name="T11" fmla="*/ 128 h 1959"/>
                  <a:gd name="T12" fmla="*/ 214 w 2329"/>
                  <a:gd name="T13" fmla="*/ 176 h 1959"/>
                  <a:gd name="T14" fmla="*/ 298 w 2329"/>
                  <a:gd name="T15" fmla="*/ 177 h 1959"/>
                  <a:gd name="T16" fmla="*/ 352 w 2329"/>
                  <a:gd name="T17" fmla="*/ 166 h 1959"/>
                  <a:gd name="T18" fmla="*/ 364 w 2329"/>
                  <a:gd name="T19" fmla="*/ 190 h 1959"/>
                  <a:gd name="T20" fmla="*/ 374 w 2329"/>
                  <a:gd name="T21" fmla="*/ 216 h 1959"/>
                  <a:gd name="T22" fmla="*/ 384 w 2329"/>
                  <a:gd name="T23" fmla="*/ 239 h 1959"/>
                  <a:gd name="T24" fmla="*/ 339 w 2329"/>
                  <a:gd name="T25" fmla="*/ 222 h 1959"/>
                  <a:gd name="T26" fmla="*/ 319 w 2329"/>
                  <a:gd name="T27" fmla="*/ 252 h 1959"/>
                  <a:gd name="T28" fmla="*/ 342 w 2329"/>
                  <a:gd name="T29" fmla="*/ 264 h 1959"/>
                  <a:gd name="T30" fmla="*/ 373 w 2329"/>
                  <a:gd name="T31" fmla="*/ 250 h 1959"/>
                  <a:gd name="T32" fmla="*/ 384 w 2329"/>
                  <a:gd name="T33" fmla="*/ 259 h 1959"/>
                  <a:gd name="T34" fmla="*/ 405 w 2329"/>
                  <a:gd name="T35" fmla="*/ 254 h 1959"/>
                  <a:gd name="T36" fmla="*/ 427 w 2329"/>
                  <a:gd name="T37" fmla="*/ 267 h 1959"/>
                  <a:gd name="T38" fmla="*/ 410 w 2329"/>
                  <a:gd name="T39" fmla="*/ 292 h 1959"/>
                  <a:gd name="T40" fmla="*/ 436 w 2329"/>
                  <a:gd name="T41" fmla="*/ 320 h 1959"/>
                  <a:gd name="T42" fmla="*/ 425 w 2329"/>
                  <a:gd name="T43" fmla="*/ 362 h 1959"/>
                  <a:gd name="T44" fmla="*/ 396 w 2329"/>
                  <a:gd name="T45" fmla="*/ 333 h 1959"/>
                  <a:gd name="T46" fmla="*/ 369 w 2329"/>
                  <a:gd name="T47" fmla="*/ 320 h 1959"/>
                  <a:gd name="T48" fmla="*/ 327 w 2329"/>
                  <a:gd name="T49" fmla="*/ 296 h 1959"/>
                  <a:gd name="T50" fmla="*/ 357 w 2329"/>
                  <a:gd name="T51" fmla="*/ 341 h 1959"/>
                  <a:gd name="T52" fmla="*/ 333 w 2329"/>
                  <a:gd name="T53" fmla="*/ 361 h 1959"/>
                  <a:gd name="T54" fmla="*/ 302 w 2329"/>
                  <a:gd name="T55" fmla="*/ 353 h 1959"/>
                  <a:gd name="T56" fmla="*/ 266 w 2329"/>
                  <a:gd name="T57" fmla="*/ 369 h 1959"/>
                  <a:gd name="T58" fmla="*/ 257 w 2329"/>
                  <a:gd name="T59" fmla="*/ 342 h 1959"/>
                  <a:gd name="T60" fmla="*/ 248 w 2329"/>
                  <a:gd name="T61" fmla="*/ 298 h 1959"/>
                  <a:gd name="T62" fmla="*/ 242 w 2329"/>
                  <a:gd name="T63" fmla="*/ 330 h 1959"/>
                  <a:gd name="T64" fmla="*/ 201 w 2329"/>
                  <a:gd name="T65" fmla="*/ 309 h 1959"/>
                  <a:gd name="T66" fmla="*/ 171 w 2329"/>
                  <a:gd name="T67" fmla="*/ 336 h 1959"/>
                  <a:gd name="T68" fmla="*/ 119 w 2329"/>
                  <a:gd name="T69" fmla="*/ 326 h 1959"/>
                  <a:gd name="T70" fmla="*/ 74 w 2329"/>
                  <a:gd name="T71" fmla="*/ 330 h 1959"/>
                  <a:gd name="T72" fmla="*/ 44 w 2329"/>
                  <a:gd name="T73" fmla="*/ 284 h 1959"/>
                  <a:gd name="T74" fmla="*/ 56 w 2329"/>
                  <a:gd name="T75" fmla="*/ 215 h 1959"/>
                  <a:gd name="T76" fmla="*/ 30 w 2329"/>
                  <a:gd name="T77" fmla="*/ 146 h 1959"/>
                  <a:gd name="T78" fmla="*/ 0 w 2329"/>
                  <a:gd name="T79" fmla="*/ 93 h 1959"/>
                  <a:gd name="T80" fmla="*/ 0 w 2329"/>
                  <a:gd name="T81" fmla="*/ 50 h 19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9" h="1959">
                    <a:moveTo>
                      <a:pt x="16" y="123"/>
                    </a:moveTo>
                    <a:lnTo>
                      <a:pt x="283" y="48"/>
                    </a:lnTo>
                    <a:lnTo>
                      <a:pt x="694" y="33"/>
                    </a:lnTo>
                    <a:lnTo>
                      <a:pt x="988" y="32"/>
                    </a:lnTo>
                    <a:lnTo>
                      <a:pt x="1216" y="0"/>
                    </a:lnTo>
                    <a:lnTo>
                      <a:pt x="1267" y="108"/>
                    </a:lnTo>
                    <a:lnTo>
                      <a:pt x="1309" y="177"/>
                    </a:lnTo>
                    <a:lnTo>
                      <a:pt x="1279" y="252"/>
                    </a:lnTo>
                    <a:lnTo>
                      <a:pt x="1309" y="327"/>
                    </a:lnTo>
                    <a:lnTo>
                      <a:pt x="1249" y="420"/>
                    </a:lnTo>
                    <a:lnTo>
                      <a:pt x="1249" y="537"/>
                    </a:lnTo>
                    <a:lnTo>
                      <a:pt x="1153" y="672"/>
                    </a:lnTo>
                    <a:lnTo>
                      <a:pt x="1129" y="807"/>
                    </a:lnTo>
                    <a:lnTo>
                      <a:pt x="1129" y="927"/>
                    </a:lnTo>
                    <a:lnTo>
                      <a:pt x="1339" y="927"/>
                    </a:lnTo>
                    <a:lnTo>
                      <a:pt x="1573" y="930"/>
                    </a:lnTo>
                    <a:lnTo>
                      <a:pt x="1729" y="897"/>
                    </a:lnTo>
                    <a:lnTo>
                      <a:pt x="1861" y="876"/>
                    </a:lnTo>
                    <a:lnTo>
                      <a:pt x="1939" y="897"/>
                    </a:lnTo>
                    <a:lnTo>
                      <a:pt x="1921" y="1002"/>
                    </a:lnTo>
                    <a:lnTo>
                      <a:pt x="1939" y="1047"/>
                    </a:lnTo>
                    <a:lnTo>
                      <a:pt x="1975" y="1137"/>
                    </a:lnTo>
                    <a:lnTo>
                      <a:pt x="2035" y="1215"/>
                    </a:lnTo>
                    <a:lnTo>
                      <a:pt x="2029" y="1257"/>
                    </a:lnTo>
                    <a:lnTo>
                      <a:pt x="1909" y="1209"/>
                    </a:lnTo>
                    <a:lnTo>
                      <a:pt x="1789" y="1167"/>
                    </a:lnTo>
                    <a:lnTo>
                      <a:pt x="1609" y="1257"/>
                    </a:lnTo>
                    <a:lnTo>
                      <a:pt x="1687" y="1329"/>
                    </a:lnTo>
                    <a:lnTo>
                      <a:pt x="1729" y="1497"/>
                    </a:lnTo>
                    <a:lnTo>
                      <a:pt x="1807" y="1392"/>
                    </a:lnTo>
                    <a:lnTo>
                      <a:pt x="1867" y="1299"/>
                    </a:lnTo>
                    <a:lnTo>
                      <a:pt x="1969" y="1317"/>
                    </a:lnTo>
                    <a:lnTo>
                      <a:pt x="1969" y="1377"/>
                    </a:lnTo>
                    <a:lnTo>
                      <a:pt x="2029" y="1362"/>
                    </a:lnTo>
                    <a:lnTo>
                      <a:pt x="2071" y="1314"/>
                    </a:lnTo>
                    <a:lnTo>
                      <a:pt x="2137" y="1338"/>
                    </a:lnTo>
                    <a:lnTo>
                      <a:pt x="2209" y="1347"/>
                    </a:lnTo>
                    <a:lnTo>
                      <a:pt x="2257" y="1407"/>
                    </a:lnTo>
                    <a:lnTo>
                      <a:pt x="2209" y="1470"/>
                    </a:lnTo>
                    <a:lnTo>
                      <a:pt x="2167" y="1536"/>
                    </a:lnTo>
                    <a:lnTo>
                      <a:pt x="2179" y="1647"/>
                    </a:lnTo>
                    <a:lnTo>
                      <a:pt x="2305" y="1683"/>
                    </a:lnTo>
                    <a:lnTo>
                      <a:pt x="2329" y="1797"/>
                    </a:lnTo>
                    <a:lnTo>
                      <a:pt x="2245" y="1905"/>
                    </a:lnTo>
                    <a:lnTo>
                      <a:pt x="2161" y="1815"/>
                    </a:lnTo>
                    <a:lnTo>
                      <a:pt x="2089" y="1755"/>
                    </a:lnTo>
                    <a:lnTo>
                      <a:pt x="2011" y="1731"/>
                    </a:lnTo>
                    <a:lnTo>
                      <a:pt x="1951" y="1683"/>
                    </a:lnTo>
                    <a:lnTo>
                      <a:pt x="1789" y="1557"/>
                    </a:lnTo>
                    <a:lnTo>
                      <a:pt x="1729" y="1557"/>
                    </a:lnTo>
                    <a:lnTo>
                      <a:pt x="1837" y="1689"/>
                    </a:lnTo>
                    <a:lnTo>
                      <a:pt x="1885" y="1797"/>
                    </a:lnTo>
                    <a:lnTo>
                      <a:pt x="1825" y="1875"/>
                    </a:lnTo>
                    <a:lnTo>
                      <a:pt x="1759" y="1902"/>
                    </a:lnTo>
                    <a:lnTo>
                      <a:pt x="1705" y="1857"/>
                    </a:lnTo>
                    <a:lnTo>
                      <a:pt x="1597" y="1857"/>
                    </a:lnTo>
                    <a:lnTo>
                      <a:pt x="1537" y="1959"/>
                    </a:lnTo>
                    <a:lnTo>
                      <a:pt x="1405" y="1944"/>
                    </a:lnTo>
                    <a:lnTo>
                      <a:pt x="1369" y="1905"/>
                    </a:lnTo>
                    <a:lnTo>
                      <a:pt x="1357" y="1803"/>
                    </a:lnTo>
                    <a:lnTo>
                      <a:pt x="1399" y="1647"/>
                    </a:lnTo>
                    <a:lnTo>
                      <a:pt x="1309" y="1569"/>
                    </a:lnTo>
                    <a:lnTo>
                      <a:pt x="1321" y="1647"/>
                    </a:lnTo>
                    <a:lnTo>
                      <a:pt x="1279" y="1737"/>
                    </a:lnTo>
                    <a:lnTo>
                      <a:pt x="1177" y="1659"/>
                    </a:lnTo>
                    <a:lnTo>
                      <a:pt x="1063" y="1626"/>
                    </a:lnTo>
                    <a:lnTo>
                      <a:pt x="949" y="1677"/>
                    </a:lnTo>
                    <a:lnTo>
                      <a:pt x="901" y="1770"/>
                    </a:lnTo>
                    <a:lnTo>
                      <a:pt x="769" y="1797"/>
                    </a:lnTo>
                    <a:lnTo>
                      <a:pt x="631" y="1719"/>
                    </a:lnTo>
                    <a:lnTo>
                      <a:pt x="469" y="1677"/>
                    </a:lnTo>
                    <a:lnTo>
                      <a:pt x="391" y="1737"/>
                    </a:lnTo>
                    <a:lnTo>
                      <a:pt x="241" y="1751"/>
                    </a:lnTo>
                    <a:lnTo>
                      <a:pt x="234" y="1496"/>
                    </a:lnTo>
                    <a:lnTo>
                      <a:pt x="211" y="1214"/>
                    </a:lnTo>
                    <a:lnTo>
                      <a:pt x="297" y="1130"/>
                    </a:lnTo>
                    <a:lnTo>
                      <a:pt x="258" y="932"/>
                    </a:lnTo>
                    <a:lnTo>
                      <a:pt x="156" y="770"/>
                    </a:lnTo>
                    <a:lnTo>
                      <a:pt x="73" y="681"/>
                    </a:lnTo>
                    <a:lnTo>
                      <a:pt x="0" y="491"/>
                    </a:lnTo>
                    <a:lnTo>
                      <a:pt x="18" y="389"/>
                    </a:lnTo>
                    <a:lnTo>
                      <a:pt x="1" y="263"/>
                    </a:lnTo>
                    <a:lnTo>
                      <a:pt x="16" y="123"/>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0" name="Freeform 131">
                <a:extLst>
                  <a:ext uri="{FF2B5EF4-FFF2-40B4-BE49-F238E27FC236}">
                    <a16:creationId xmlns:a16="http://schemas.microsoft.com/office/drawing/2014/main" id="{63BE1EA1-B725-4E4E-B548-ACDD47228A31}"/>
                  </a:ext>
                </a:extLst>
              </p:cNvPr>
              <p:cNvSpPr>
                <a:spLocks/>
              </p:cNvSpPr>
              <p:nvPr/>
            </p:nvSpPr>
            <p:spPr bwMode="auto">
              <a:xfrm>
                <a:off x="7031446" y="2693205"/>
                <a:ext cx="610502" cy="1010949"/>
              </a:xfrm>
              <a:custGeom>
                <a:avLst/>
                <a:gdLst>
                  <a:gd name="T0" fmla="*/ 40 w 1641"/>
                  <a:gd name="T1" fmla="*/ 30 h 2721"/>
                  <a:gd name="T2" fmla="*/ 56 w 1641"/>
                  <a:gd name="T3" fmla="*/ 52 h 2721"/>
                  <a:gd name="T4" fmla="*/ 76 w 1641"/>
                  <a:gd name="T5" fmla="*/ 73 h 2721"/>
                  <a:gd name="T6" fmla="*/ 83 w 1641"/>
                  <a:gd name="T7" fmla="*/ 100 h 2721"/>
                  <a:gd name="T8" fmla="*/ 63 w 1641"/>
                  <a:gd name="T9" fmla="*/ 123 h 2721"/>
                  <a:gd name="T10" fmla="*/ 38 w 1641"/>
                  <a:gd name="T11" fmla="*/ 135 h 2721"/>
                  <a:gd name="T12" fmla="*/ 12 w 1641"/>
                  <a:gd name="T13" fmla="*/ 135 h 2721"/>
                  <a:gd name="T14" fmla="*/ 28 w 1641"/>
                  <a:gd name="T15" fmla="*/ 164 h 2721"/>
                  <a:gd name="T16" fmla="*/ 20 w 1641"/>
                  <a:gd name="T17" fmla="*/ 193 h 2721"/>
                  <a:gd name="T18" fmla="*/ 6 w 1641"/>
                  <a:gd name="T19" fmla="*/ 220 h 2721"/>
                  <a:gd name="T20" fmla="*/ 0 w 1641"/>
                  <a:gd name="T21" fmla="*/ 240 h 2721"/>
                  <a:gd name="T22" fmla="*/ 6 w 1641"/>
                  <a:gd name="T23" fmla="*/ 270 h 2721"/>
                  <a:gd name="T24" fmla="*/ 23 w 1641"/>
                  <a:gd name="T25" fmla="*/ 293 h 2721"/>
                  <a:gd name="T26" fmla="*/ 41 w 1641"/>
                  <a:gd name="T27" fmla="*/ 305 h 2721"/>
                  <a:gd name="T28" fmla="*/ 63 w 1641"/>
                  <a:gd name="T29" fmla="*/ 333 h 2721"/>
                  <a:gd name="T30" fmla="*/ 82 w 1641"/>
                  <a:gd name="T31" fmla="*/ 348 h 2721"/>
                  <a:gd name="T32" fmla="*/ 100 w 1641"/>
                  <a:gd name="T33" fmla="*/ 353 h 2721"/>
                  <a:gd name="T34" fmla="*/ 115 w 1641"/>
                  <a:gd name="T35" fmla="*/ 362 h 2721"/>
                  <a:gd name="T36" fmla="*/ 111 w 1641"/>
                  <a:gd name="T37" fmla="*/ 387 h 2721"/>
                  <a:gd name="T38" fmla="*/ 103 w 1641"/>
                  <a:gd name="T39" fmla="*/ 407 h 2721"/>
                  <a:gd name="T40" fmla="*/ 121 w 1641"/>
                  <a:gd name="T41" fmla="*/ 430 h 2721"/>
                  <a:gd name="T42" fmla="*/ 143 w 1641"/>
                  <a:gd name="T43" fmla="*/ 441 h 2721"/>
                  <a:gd name="T44" fmla="*/ 172 w 1641"/>
                  <a:gd name="T45" fmla="*/ 464 h 2721"/>
                  <a:gd name="T46" fmla="*/ 177 w 1641"/>
                  <a:gd name="T47" fmla="*/ 492 h 2721"/>
                  <a:gd name="T48" fmla="*/ 194 w 1641"/>
                  <a:gd name="T49" fmla="*/ 515 h 2721"/>
                  <a:gd name="T50" fmla="*/ 194 w 1641"/>
                  <a:gd name="T51" fmla="*/ 515 h 2721"/>
                  <a:gd name="T52" fmla="*/ 220 w 1641"/>
                  <a:gd name="T53" fmla="*/ 504 h 2721"/>
                  <a:gd name="T54" fmla="*/ 235 w 1641"/>
                  <a:gd name="T55" fmla="*/ 498 h 2721"/>
                  <a:gd name="T56" fmla="*/ 254 w 1641"/>
                  <a:gd name="T57" fmla="*/ 487 h 2721"/>
                  <a:gd name="T58" fmla="*/ 271 w 1641"/>
                  <a:gd name="T59" fmla="*/ 476 h 2721"/>
                  <a:gd name="T60" fmla="*/ 285 w 1641"/>
                  <a:gd name="T61" fmla="*/ 460 h 2721"/>
                  <a:gd name="T62" fmla="*/ 284 w 1641"/>
                  <a:gd name="T63" fmla="*/ 441 h 2721"/>
                  <a:gd name="T64" fmla="*/ 285 w 1641"/>
                  <a:gd name="T65" fmla="*/ 403 h 2721"/>
                  <a:gd name="T66" fmla="*/ 305 w 1641"/>
                  <a:gd name="T67" fmla="*/ 351 h 2721"/>
                  <a:gd name="T68" fmla="*/ 300 w 1641"/>
                  <a:gd name="T69" fmla="*/ 316 h 2721"/>
                  <a:gd name="T70" fmla="*/ 294 w 1641"/>
                  <a:gd name="T71" fmla="*/ 278 h 2721"/>
                  <a:gd name="T72" fmla="*/ 311 w 1641"/>
                  <a:gd name="T73" fmla="*/ 249 h 2721"/>
                  <a:gd name="T74" fmla="*/ 300 w 1641"/>
                  <a:gd name="T75" fmla="*/ 209 h 2721"/>
                  <a:gd name="T76" fmla="*/ 298 w 1641"/>
                  <a:gd name="T77" fmla="*/ 176 h 2721"/>
                  <a:gd name="T78" fmla="*/ 285 w 1641"/>
                  <a:gd name="T79" fmla="*/ 141 h 2721"/>
                  <a:gd name="T80" fmla="*/ 273 w 1641"/>
                  <a:gd name="T81" fmla="*/ 103 h 2721"/>
                  <a:gd name="T82" fmla="*/ 271 w 1641"/>
                  <a:gd name="T83" fmla="*/ 67 h 2721"/>
                  <a:gd name="T84" fmla="*/ 248 w 1641"/>
                  <a:gd name="T85" fmla="*/ 44 h 2721"/>
                  <a:gd name="T86" fmla="*/ 236 w 1641"/>
                  <a:gd name="T87" fmla="*/ 0 h 2721"/>
                  <a:gd name="T88" fmla="*/ 40 w 1641"/>
                  <a:gd name="T89" fmla="*/ 30 h 27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41" h="2721">
                    <a:moveTo>
                      <a:pt x="213" y="160"/>
                    </a:moveTo>
                    <a:lnTo>
                      <a:pt x="298" y="274"/>
                    </a:lnTo>
                    <a:lnTo>
                      <a:pt x="399" y="384"/>
                    </a:lnTo>
                    <a:lnTo>
                      <a:pt x="438" y="529"/>
                    </a:lnTo>
                    <a:lnTo>
                      <a:pt x="333" y="652"/>
                    </a:lnTo>
                    <a:lnTo>
                      <a:pt x="201" y="712"/>
                    </a:lnTo>
                    <a:lnTo>
                      <a:pt x="61" y="711"/>
                    </a:lnTo>
                    <a:lnTo>
                      <a:pt x="150" y="864"/>
                    </a:lnTo>
                    <a:lnTo>
                      <a:pt x="105" y="1020"/>
                    </a:lnTo>
                    <a:lnTo>
                      <a:pt x="31" y="1162"/>
                    </a:lnTo>
                    <a:lnTo>
                      <a:pt x="0" y="1270"/>
                    </a:lnTo>
                    <a:lnTo>
                      <a:pt x="34" y="1428"/>
                    </a:lnTo>
                    <a:lnTo>
                      <a:pt x="120" y="1550"/>
                    </a:lnTo>
                    <a:lnTo>
                      <a:pt x="216" y="1611"/>
                    </a:lnTo>
                    <a:lnTo>
                      <a:pt x="333" y="1757"/>
                    </a:lnTo>
                    <a:lnTo>
                      <a:pt x="433" y="1839"/>
                    </a:lnTo>
                    <a:lnTo>
                      <a:pt x="529" y="1863"/>
                    </a:lnTo>
                    <a:lnTo>
                      <a:pt x="605" y="1910"/>
                    </a:lnTo>
                    <a:lnTo>
                      <a:pt x="587" y="2045"/>
                    </a:lnTo>
                    <a:lnTo>
                      <a:pt x="543" y="2153"/>
                    </a:lnTo>
                    <a:lnTo>
                      <a:pt x="636" y="2270"/>
                    </a:lnTo>
                    <a:lnTo>
                      <a:pt x="756" y="2331"/>
                    </a:lnTo>
                    <a:lnTo>
                      <a:pt x="906" y="2451"/>
                    </a:lnTo>
                    <a:lnTo>
                      <a:pt x="933" y="2597"/>
                    </a:lnTo>
                    <a:lnTo>
                      <a:pt x="1023" y="2720"/>
                    </a:lnTo>
                    <a:lnTo>
                      <a:pt x="1022" y="2721"/>
                    </a:lnTo>
                    <a:lnTo>
                      <a:pt x="1161" y="2664"/>
                    </a:lnTo>
                    <a:lnTo>
                      <a:pt x="1238" y="2631"/>
                    </a:lnTo>
                    <a:lnTo>
                      <a:pt x="1341" y="2574"/>
                    </a:lnTo>
                    <a:lnTo>
                      <a:pt x="1431" y="2514"/>
                    </a:lnTo>
                    <a:lnTo>
                      <a:pt x="1502" y="2431"/>
                    </a:lnTo>
                    <a:lnTo>
                      <a:pt x="1496" y="2330"/>
                    </a:lnTo>
                    <a:lnTo>
                      <a:pt x="1502" y="2127"/>
                    </a:lnTo>
                    <a:lnTo>
                      <a:pt x="1611" y="1854"/>
                    </a:lnTo>
                    <a:lnTo>
                      <a:pt x="1582" y="1671"/>
                    </a:lnTo>
                    <a:lnTo>
                      <a:pt x="1550" y="1471"/>
                    </a:lnTo>
                    <a:lnTo>
                      <a:pt x="1641" y="1314"/>
                    </a:lnTo>
                    <a:lnTo>
                      <a:pt x="1582" y="1104"/>
                    </a:lnTo>
                    <a:lnTo>
                      <a:pt x="1574" y="928"/>
                    </a:lnTo>
                    <a:lnTo>
                      <a:pt x="1502" y="744"/>
                    </a:lnTo>
                    <a:lnTo>
                      <a:pt x="1438" y="544"/>
                    </a:lnTo>
                    <a:lnTo>
                      <a:pt x="1431" y="354"/>
                    </a:lnTo>
                    <a:lnTo>
                      <a:pt x="1311" y="234"/>
                    </a:lnTo>
                    <a:lnTo>
                      <a:pt x="1246" y="0"/>
                    </a:lnTo>
                    <a:lnTo>
                      <a:pt x="213" y="160"/>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1" name="Freeform 132">
                <a:extLst>
                  <a:ext uri="{FF2B5EF4-FFF2-40B4-BE49-F238E27FC236}">
                    <a16:creationId xmlns:a16="http://schemas.microsoft.com/office/drawing/2014/main" id="{1FBF66DA-B32A-48D6-A3E5-8ED76ADB1340}"/>
                  </a:ext>
                </a:extLst>
              </p:cNvPr>
              <p:cNvSpPr>
                <a:spLocks/>
              </p:cNvSpPr>
              <p:nvPr/>
            </p:nvSpPr>
            <p:spPr bwMode="auto">
              <a:xfrm>
                <a:off x="7563427" y="2726576"/>
                <a:ext cx="467200" cy="834279"/>
              </a:xfrm>
              <a:custGeom>
                <a:avLst/>
                <a:gdLst>
                  <a:gd name="T0" fmla="*/ 0 w 1255"/>
                  <a:gd name="T1" fmla="*/ 49 h 2237"/>
                  <a:gd name="T2" fmla="*/ 2 w 1255"/>
                  <a:gd name="T3" fmla="*/ 86 h 2237"/>
                  <a:gd name="T4" fmla="*/ 13 w 1255"/>
                  <a:gd name="T5" fmla="*/ 123 h 2237"/>
                  <a:gd name="T6" fmla="*/ 27 w 1255"/>
                  <a:gd name="T7" fmla="*/ 158 h 2237"/>
                  <a:gd name="T8" fmla="*/ 29 w 1255"/>
                  <a:gd name="T9" fmla="*/ 192 h 2237"/>
                  <a:gd name="T10" fmla="*/ 40 w 1255"/>
                  <a:gd name="T11" fmla="*/ 231 h 2237"/>
                  <a:gd name="T12" fmla="*/ 23 w 1255"/>
                  <a:gd name="T13" fmla="*/ 262 h 2237"/>
                  <a:gd name="T14" fmla="*/ 34 w 1255"/>
                  <a:gd name="T15" fmla="*/ 335 h 2237"/>
                  <a:gd name="T16" fmla="*/ 14 w 1255"/>
                  <a:gd name="T17" fmla="*/ 386 h 2237"/>
                  <a:gd name="T18" fmla="*/ 12 w 1255"/>
                  <a:gd name="T19" fmla="*/ 425 h 2237"/>
                  <a:gd name="T20" fmla="*/ 33 w 1255"/>
                  <a:gd name="T21" fmla="*/ 414 h 2237"/>
                  <a:gd name="T22" fmla="*/ 49 w 1255"/>
                  <a:gd name="T23" fmla="*/ 399 h 2237"/>
                  <a:gd name="T24" fmla="*/ 68 w 1255"/>
                  <a:gd name="T25" fmla="*/ 412 h 2237"/>
                  <a:gd name="T26" fmla="*/ 88 w 1255"/>
                  <a:gd name="T27" fmla="*/ 393 h 2237"/>
                  <a:gd name="T28" fmla="*/ 111 w 1255"/>
                  <a:gd name="T29" fmla="*/ 382 h 2237"/>
                  <a:gd name="T30" fmla="*/ 120 w 1255"/>
                  <a:gd name="T31" fmla="*/ 363 h 2237"/>
                  <a:gd name="T32" fmla="*/ 145 w 1255"/>
                  <a:gd name="T33" fmla="*/ 371 h 2237"/>
                  <a:gd name="T34" fmla="*/ 162 w 1255"/>
                  <a:gd name="T35" fmla="*/ 348 h 2237"/>
                  <a:gd name="T36" fmla="*/ 180 w 1255"/>
                  <a:gd name="T37" fmla="*/ 321 h 2237"/>
                  <a:gd name="T38" fmla="*/ 180 w 1255"/>
                  <a:gd name="T39" fmla="*/ 300 h 2237"/>
                  <a:gd name="T40" fmla="*/ 203 w 1255"/>
                  <a:gd name="T41" fmla="*/ 286 h 2237"/>
                  <a:gd name="T42" fmla="*/ 238 w 1255"/>
                  <a:gd name="T43" fmla="*/ 280 h 2237"/>
                  <a:gd name="T44" fmla="*/ 230 w 1255"/>
                  <a:gd name="T45" fmla="*/ 260 h 2237"/>
                  <a:gd name="T46" fmla="*/ 236 w 1255"/>
                  <a:gd name="T47" fmla="*/ 234 h 2237"/>
                  <a:gd name="T48" fmla="*/ 230 w 1255"/>
                  <a:gd name="T49" fmla="*/ 195 h 2237"/>
                  <a:gd name="T50" fmla="*/ 217 w 1255"/>
                  <a:gd name="T51" fmla="*/ 160 h 2237"/>
                  <a:gd name="T52" fmla="*/ 214 w 1255"/>
                  <a:gd name="T53" fmla="*/ 108 h 2237"/>
                  <a:gd name="T54" fmla="*/ 205 w 1255"/>
                  <a:gd name="T55" fmla="*/ 90 h 2237"/>
                  <a:gd name="T56" fmla="*/ 197 w 1255"/>
                  <a:gd name="T57" fmla="*/ 69 h 2237"/>
                  <a:gd name="T58" fmla="*/ 191 w 1255"/>
                  <a:gd name="T59" fmla="*/ 52 h 2237"/>
                  <a:gd name="T60" fmla="*/ 197 w 1255"/>
                  <a:gd name="T61" fmla="*/ 37 h 2237"/>
                  <a:gd name="T62" fmla="*/ 185 w 1255"/>
                  <a:gd name="T63" fmla="*/ 11 h 2237"/>
                  <a:gd name="T64" fmla="*/ 168 w 1255"/>
                  <a:gd name="T65" fmla="*/ 0 h 2237"/>
                  <a:gd name="T66" fmla="*/ 126 w 1255"/>
                  <a:gd name="T67" fmla="*/ 8 h 2237"/>
                  <a:gd name="T68" fmla="*/ 80 w 1255"/>
                  <a:gd name="T69" fmla="*/ 17 h 2237"/>
                  <a:gd name="T70" fmla="*/ 49 w 1255"/>
                  <a:gd name="T71" fmla="*/ 22 h 2237"/>
                  <a:gd name="T72" fmla="*/ 24 w 1255"/>
                  <a:gd name="T73" fmla="*/ 35 h 2237"/>
                  <a:gd name="T74" fmla="*/ 0 w 1255"/>
                  <a:gd name="T75" fmla="*/ 49 h 2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5" h="2237">
                    <a:moveTo>
                      <a:pt x="0" y="260"/>
                    </a:moveTo>
                    <a:lnTo>
                      <a:pt x="9" y="452"/>
                    </a:lnTo>
                    <a:lnTo>
                      <a:pt x="70" y="645"/>
                    </a:lnTo>
                    <a:lnTo>
                      <a:pt x="144" y="833"/>
                    </a:lnTo>
                    <a:lnTo>
                      <a:pt x="151" y="1011"/>
                    </a:lnTo>
                    <a:lnTo>
                      <a:pt x="211" y="1217"/>
                    </a:lnTo>
                    <a:lnTo>
                      <a:pt x="120" y="1379"/>
                    </a:lnTo>
                    <a:lnTo>
                      <a:pt x="181" y="1763"/>
                    </a:lnTo>
                    <a:lnTo>
                      <a:pt x="73" y="2033"/>
                    </a:lnTo>
                    <a:lnTo>
                      <a:pt x="64" y="2237"/>
                    </a:lnTo>
                    <a:lnTo>
                      <a:pt x="176" y="2178"/>
                    </a:lnTo>
                    <a:lnTo>
                      <a:pt x="256" y="2101"/>
                    </a:lnTo>
                    <a:lnTo>
                      <a:pt x="360" y="2170"/>
                    </a:lnTo>
                    <a:lnTo>
                      <a:pt x="466" y="2071"/>
                    </a:lnTo>
                    <a:lnTo>
                      <a:pt x="586" y="2011"/>
                    </a:lnTo>
                    <a:lnTo>
                      <a:pt x="631" y="1913"/>
                    </a:lnTo>
                    <a:lnTo>
                      <a:pt x="766" y="1951"/>
                    </a:lnTo>
                    <a:lnTo>
                      <a:pt x="855" y="1833"/>
                    </a:lnTo>
                    <a:lnTo>
                      <a:pt x="951" y="1689"/>
                    </a:lnTo>
                    <a:lnTo>
                      <a:pt x="951" y="1577"/>
                    </a:lnTo>
                    <a:lnTo>
                      <a:pt x="1071" y="1505"/>
                    </a:lnTo>
                    <a:lnTo>
                      <a:pt x="1255" y="1473"/>
                    </a:lnTo>
                    <a:lnTo>
                      <a:pt x="1215" y="1369"/>
                    </a:lnTo>
                    <a:lnTo>
                      <a:pt x="1246" y="1231"/>
                    </a:lnTo>
                    <a:lnTo>
                      <a:pt x="1215" y="1025"/>
                    </a:lnTo>
                    <a:lnTo>
                      <a:pt x="1143" y="841"/>
                    </a:lnTo>
                    <a:lnTo>
                      <a:pt x="1126" y="570"/>
                    </a:lnTo>
                    <a:lnTo>
                      <a:pt x="1079" y="473"/>
                    </a:lnTo>
                    <a:lnTo>
                      <a:pt x="1039" y="361"/>
                    </a:lnTo>
                    <a:lnTo>
                      <a:pt x="1007" y="273"/>
                    </a:lnTo>
                    <a:lnTo>
                      <a:pt x="1039" y="193"/>
                    </a:lnTo>
                    <a:lnTo>
                      <a:pt x="976" y="60"/>
                    </a:lnTo>
                    <a:lnTo>
                      <a:pt x="886" y="0"/>
                    </a:lnTo>
                    <a:lnTo>
                      <a:pt x="663" y="41"/>
                    </a:lnTo>
                    <a:lnTo>
                      <a:pt x="423" y="89"/>
                    </a:lnTo>
                    <a:lnTo>
                      <a:pt x="256" y="114"/>
                    </a:lnTo>
                    <a:lnTo>
                      <a:pt x="127" y="185"/>
                    </a:lnTo>
                    <a:lnTo>
                      <a:pt x="0" y="260"/>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2" name="Freeform 133">
                <a:extLst>
                  <a:ext uri="{FF2B5EF4-FFF2-40B4-BE49-F238E27FC236}">
                    <a16:creationId xmlns:a16="http://schemas.microsoft.com/office/drawing/2014/main" id="{C5AD2208-7775-477F-A523-5C38AEDF0970}"/>
                  </a:ext>
                </a:extLst>
              </p:cNvPr>
              <p:cNvSpPr>
                <a:spLocks/>
              </p:cNvSpPr>
              <p:nvPr/>
            </p:nvSpPr>
            <p:spPr bwMode="auto">
              <a:xfrm>
                <a:off x="7924624" y="2534202"/>
                <a:ext cx="636021" cy="720424"/>
              </a:xfrm>
              <a:custGeom>
                <a:avLst/>
                <a:gdLst>
                  <a:gd name="T0" fmla="*/ 0 w 1707"/>
                  <a:gd name="T1" fmla="*/ 109 h 1934"/>
                  <a:gd name="T2" fmla="*/ 23 w 1707"/>
                  <a:gd name="T3" fmla="*/ 94 h 1934"/>
                  <a:gd name="T4" fmla="*/ 60 w 1707"/>
                  <a:gd name="T5" fmla="*/ 93 h 1934"/>
                  <a:gd name="T6" fmla="*/ 60 w 1707"/>
                  <a:gd name="T7" fmla="*/ 85 h 1934"/>
                  <a:gd name="T8" fmla="*/ 96 w 1707"/>
                  <a:gd name="T9" fmla="*/ 82 h 1934"/>
                  <a:gd name="T10" fmla="*/ 122 w 1707"/>
                  <a:gd name="T11" fmla="*/ 90 h 1934"/>
                  <a:gd name="T12" fmla="*/ 153 w 1707"/>
                  <a:gd name="T13" fmla="*/ 99 h 1934"/>
                  <a:gd name="T14" fmla="*/ 218 w 1707"/>
                  <a:gd name="T15" fmla="*/ 59 h 1934"/>
                  <a:gd name="T16" fmla="*/ 295 w 1707"/>
                  <a:gd name="T17" fmla="*/ 0 h 1934"/>
                  <a:gd name="T18" fmla="*/ 318 w 1707"/>
                  <a:gd name="T19" fmla="*/ 82 h 1934"/>
                  <a:gd name="T20" fmla="*/ 321 w 1707"/>
                  <a:gd name="T21" fmla="*/ 140 h 1934"/>
                  <a:gd name="T22" fmla="*/ 324 w 1707"/>
                  <a:gd name="T23" fmla="*/ 190 h 1934"/>
                  <a:gd name="T24" fmla="*/ 312 w 1707"/>
                  <a:gd name="T25" fmla="*/ 225 h 1934"/>
                  <a:gd name="T26" fmla="*/ 292 w 1707"/>
                  <a:gd name="T27" fmla="*/ 250 h 1934"/>
                  <a:gd name="T28" fmla="*/ 272 w 1707"/>
                  <a:gd name="T29" fmla="*/ 265 h 1934"/>
                  <a:gd name="T30" fmla="*/ 275 w 1707"/>
                  <a:gd name="T31" fmla="*/ 284 h 1934"/>
                  <a:gd name="T32" fmla="*/ 268 w 1707"/>
                  <a:gd name="T33" fmla="*/ 302 h 1934"/>
                  <a:gd name="T34" fmla="*/ 250 w 1707"/>
                  <a:gd name="T35" fmla="*/ 299 h 1934"/>
                  <a:gd name="T36" fmla="*/ 250 w 1707"/>
                  <a:gd name="T37" fmla="*/ 325 h 1934"/>
                  <a:gd name="T38" fmla="*/ 244 w 1707"/>
                  <a:gd name="T39" fmla="*/ 344 h 1934"/>
                  <a:gd name="T40" fmla="*/ 221 w 1707"/>
                  <a:gd name="T41" fmla="*/ 367 h 1934"/>
                  <a:gd name="T42" fmla="*/ 206 w 1707"/>
                  <a:gd name="T43" fmla="*/ 349 h 1934"/>
                  <a:gd name="T44" fmla="*/ 184 w 1707"/>
                  <a:gd name="T45" fmla="*/ 332 h 1934"/>
                  <a:gd name="T46" fmla="*/ 168 w 1707"/>
                  <a:gd name="T47" fmla="*/ 349 h 1934"/>
                  <a:gd name="T48" fmla="*/ 147 w 1707"/>
                  <a:gd name="T49" fmla="*/ 356 h 1934"/>
                  <a:gd name="T50" fmla="*/ 113 w 1707"/>
                  <a:gd name="T51" fmla="*/ 356 h 1934"/>
                  <a:gd name="T52" fmla="*/ 83 w 1707"/>
                  <a:gd name="T53" fmla="*/ 352 h 1934"/>
                  <a:gd name="T54" fmla="*/ 52 w 1707"/>
                  <a:gd name="T55" fmla="*/ 332 h 1934"/>
                  <a:gd name="T56" fmla="*/ 46 w 1707"/>
                  <a:gd name="T57" fmla="*/ 293 h 1934"/>
                  <a:gd name="T58" fmla="*/ 32 w 1707"/>
                  <a:gd name="T59" fmla="*/ 258 h 1934"/>
                  <a:gd name="T60" fmla="*/ 29 w 1707"/>
                  <a:gd name="T61" fmla="*/ 206 h 1934"/>
                  <a:gd name="T62" fmla="*/ 20 w 1707"/>
                  <a:gd name="T63" fmla="*/ 189 h 1934"/>
                  <a:gd name="T64" fmla="*/ 7 w 1707"/>
                  <a:gd name="T65" fmla="*/ 150 h 1934"/>
                  <a:gd name="T66" fmla="*/ 13 w 1707"/>
                  <a:gd name="T67" fmla="*/ 135 h 1934"/>
                  <a:gd name="T68" fmla="*/ 0 w 1707"/>
                  <a:gd name="T69" fmla="*/ 109 h 19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07" h="1934">
                    <a:moveTo>
                      <a:pt x="0" y="575"/>
                    </a:moveTo>
                    <a:lnTo>
                      <a:pt x="123" y="496"/>
                    </a:lnTo>
                    <a:lnTo>
                      <a:pt x="315" y="488"/>
                    </a:lnTo>
                    <a:lnTo>
                      <a:pt x="315" y="448"/>
                    </a:lnTo>
                    <a:lnTo>
                      <a:pt x="507" y="432"/>
                    </a:lnTo>
                    <a:lnTo>
                      <a:pt x="643" y="472"/>
                    </a:lnTo>
                    <a:lnTo>
                      <a:pt x="805" y="523"/>
                    </a:lnTo>
                    <a:lnTo>
                      <a:pt x="1147" y="312"/>
                    </a:lnTo>
                    <a:lnTo>
                      <a:pt x="1555" y="0"/>
                    </a:lnTo>
                    <a:lnTo>
                      <a:pt x="1675" y="433"/>
                    </a:lnTo>
                    <a:lnTo>
                      <a:pt x="1691" y="736"/>
                    </a:lnTo>
                    <a:lnTo>
                      <a:pt x="1707" y="1000"/>
                    </a:lnTo>
                    <a:lnTo>
                      <a:pt x="1645" y="1184"/>
                    </a:lnTo>
                    <a:lnTo>
                      <a:pt x="1539" y="1320"/>
                    </a:lnTo>
                    <a:lnTo>
                      <a:pt x="1435" y="1394"/>
                    </a:lnTo>
                    <a:lnTo>
                      <a:pt x="1451" y="1496"/>
                    </a:lnTo>
                    <a:lnTo>
                      <a:pt x="1411" y="1592"/>
                    </a:lnTo>
                    <a:lnTo>
                      <a:pt x="1315" y="1574"/>
                    </a:lnTo>
                    <a:lnTo>
                      <a:pt x="1315" y="1712"/>
                    </a:lnTo>
                    <a:lnTo>
                      <a:pt x="1285" y="1814"/>
                    </a:lnTo>
                    <a:lnTo>
                      <a:pt x="1165" y="1934"/>
                    </a:lnTo>
                    <a:lnTo>
                      <a:pt x="1083" y="1840"/>
                    </a:lnTo>
                    <a:lnTo>
                      <a:pt x="971" y="1752"/>
                    </a:lnTo>
                    <a:lnTo>
                      <a:pt x="883" y="1840"/>
                    </a:lnTo>
                    <a:lnTo>
                      <a:pt x="775" y="1874"/>
                    </a:lnTo>
                    <a:lnTo>
                      <a:pt x="595" y="1874"/>
                    </a:lnTo>
                    <a:lnTo>
                      <a:pt x="435" y="1856"/>
                    </a:lnTo>
                    <a:lnTo>
                      <a:pt x="275" y="1750"/>
                    </a:lnTo>
                    <a:lnTo>
                      <a:pt x="242" y="1544"/>
                    </a:lnTo>
                    <a:lnTo>
                      <a:pt x="170" y="1361"/>
                    </a:lnTo>
                    <a:lnTo>
                      <a:pt x="153" y="1085"/>
                    </a:lnTo>
                    <a:lnTo>
                      <a:pt x="107" y="998"/>
                    </a:lnTo>
                    <a:lnTo>
                      <a:pt x="35" y="791"/>
                    </a:lnTo>
                    <a:lnTo>
                      <a:pt x="66" y="710"/>
                    </a:lnTo>
                    <a:lnTo>
                      <a:pt x="0" y="575"/>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3" name="Freeform 134">
                <a:extLst>
                  <a:ext uri="{FF2B5EF4-FFF2-40B4-BE49-F238E27FC236}">
                    <a16:creationId xmlns:a16="http://schemas.microsoft.com/office/drawing/2014/main" id="{EBBA8978-464C-401D-AEAD-2876A9169E92}"/>
                  </a:ext>
                </a:extLst>
              </p:cNvPr>
              <p:cNvSpPr>
                <a:spLocks/>
              </p:cNvSpPr>
              <p:nvPr/>
            </p:nvSpPr>
            <p:spPr bwMode="auto">
              <a:xfrm>
                <a:off x="7412272" y="3185921"/>
                <a:ext cx="1020774" cy="610495"/>
              </a:xfrm>
              <a:custGeom>
                <a:avLst/>
                <a:gdLst>
                  <a:gd name="T0" fmla="*/ 0 w 2741"/>
                  <a:gd name="T1" fmla="*/ 264 h 1641"/>
                  <a:gd name="T2" fmla="*/ 19 w 2741"/>
                  <a:gd name="T3" fmla="*/ 275 h 1641"/>
                  <a:gd name="T4" fmla="*/ 22 w 2741"/>
                  <a:gd name="T5" fmla="*/ 308 h 1641"/>
                  <a:gd name="T6" fmla="*/ 45 w 2741"/>
                  <a:gd name="T7" fmla="*/ 311 h 1641"/>
                  <a:gd name="T8" fmla="*/ 66 w 2741"/>
                  <a:gd name="T9" fmla="*/ 305 h 1641"/>
                  <a:gd name="T10" fmla="*/ 93 w 2741"/>
                  <a:gd name="T11" fmla="*/ 304 h 1641"/>
                  <a:gd name="T12" fmla="*/ 124 w 2741"/>
                  <a:gd name="T13" fmla="*/ 292 h 1641"/>
                  <a:gd name="T14" fmla="*/ 155 w 2741"/>
                  <a:gd name="T15" fmla="*/ 279 h 1641"/>
                  <a:gd name="T16" fmla="*/ 189 w 2741"/>
                  <a:gd name="T17" fmla="*/ 280 h 1641"/>
                  <a:gd name="T18" fmla="*/ 240 w 2741"/>
                  <a:gd name="T19" fmla="*/ 264 h 1641"/>
                  <a:gd name="T20" fmla="*/ 313 w 2741"/>
                  <a:gd name="T21" fmla="*/ 250 h 1641"/>
                  <a:gd name="T22" fmla="*/ 357 w 2741"/>
                  <a:gd name="T23" fmla="*/ 244 h 1641"/>
                  <a:gd name="T24" fmla="*/ 412 w 2741"/>
                  <a:gd name="T25" fmla="*/ 235 h 1641"/>
                  <a:gd name="T26" fmla="*/ 456 w 2741"/>
                  <a:gd name="T27" fmla="*/ 222 h 1641"/>
                  <a:gd name="T28" fmla="*/ 513 w 2741"/>
                  <a:gd name="T29" fmla="*/ 209 h 1641"/>
                  <a:gd name="T30" fmla="*/ 518 w 2741"/>
                  <a:gd name="T31" fmla="*/ 193 h 1641"/>
                  <a:gd name="T32" fmla="*/ 507 w 2741"/>
                  <a:gd name="T33" fmla="*/ 165 h 1641"/>
                  <a:gd name="T34" fmla="*/ 518 w 2741"/>
                  <a:gd name="T35" fmla="*/ 145 h 1641"/>
                  <a:gd name="T36" fmla="*/ 520 w 2741"/>
                  <a:gd name="T37" fmla="*/ 121 h 1641"/>
                  <a:gd name="T38" fmla="*/ 517 w 2741"/>
                  <a:gd name="T39" fmla="*/ 97 h 1641"/>
                  <a:gd name="T40" fmla="*/ 496 w 2741"/>
                  <a:gd name="T41" fmla="*/ 80 h 1641"/>
                  <a:gd name="T42" fmla="*/ 493 w 2741"/>
                  <a:gd name="T43" fmla="*/ 47 h 1641"/>
                  <a:gd name="T44" fmla="*/ 482 w 2741"/>
                  <a:gd name="T45" fmla="*/ 34 h 1641"/>
                  <a:gd name="T46" fmla="*/ 469 w 2741"/>
                  <a:gd name="T47" fmla="*/ 19 h 1641"/>
                  <a:gd name="T48" fmla="*/ 445 w 2741"/>
                  <a:gd name="T49" fmla="*/ 0 h 1641"/>
                  <a:gd name="T50" fmla="*/ 430 w 2741"/>
                  <a:gd name="T51" fmla="*/ 16 h 1641"/>
                  <a:gd name="T52" fmla="*/ 409 w 2741"/>
                  <a:gd name="T53" fmla="*/ 23 h 1641"/>
                  <a:gd name="T54" fmla="*/ 375 w 2741"/>
                  <a:gd name="T55" fmla="*/ 23 h 1641"/>
                  <a:gd name="T56" fmla="*/ 344 w 2741"/>
                  <a:gd name="T57" fmla="*/ 20 h 1641"/>
                  <a:gd name="T58" fmla="*/ 313 w 2741"/>
                  <a:gd name="T59" fmla="*/ 0 h 1641"/>
                  <a:gd name="T60" fmla="*/ 307 w 2741"/>
                  <a:gd name="T61" fmla="*/ 26 h 1641"/>
                  <a:gd name="T62" fmla="*/ 315 w 2741"/>
                  <a:gd name="T63" fmla="*/ 46 h 1641"/>
                  <a:gd name="T64" fmla="*/ 280 w 2741"/>
                  <a:gd name="T65" fmla="*/ 52 h 1641"/>
                  <a:gd name="T66" fmla="*/ 257 w 2741"/>
                  <a:gd name="T67" fmla="*/ 65 h 1641"/>
                  <a:gd name="T68" fmla="*/ 257 w 2741"/>
                  <a:gd name="T69" fmla="*/ 87 h 1641"/>
                  <a:gd name="T70" fmla="*/ 241 w 2741"/>
                  <a:gd name="T71" fmla="*/ 111 h 1641"/>
                  <a:gd name="T72" fmla="*/ 223 w 2741"/>
                  <a:gd name="T73" fmla="*/ 136 h 1641"/>
                  <a:gd name="T74" fmla="*/ 196 w 2741"/>
                  <a:gd name="T75" fmla="*/ 129 h 1641"/>
                  <a:gd name="T76" fmla="*/ 188 w 2741"/>
                  <a:gd name="T77" fmla="*/ 148 h 1641"/>
                  <a:gd name="T78" fmla="*/ 165 w 2741"/>
                  <a:gd name="T79" fmla="*/ 159 h 1641"/>
                  <a:gd name="T80" fmla="*/ 145 w 2741"/>
                  <a:gd name="T81" fmla="*/ 178 h 1641"/>
                  <a:gd name="T82" fmla="*/ 126 w 2741"/>
                  <a:gd name="T83" fmla="*/ 165 h 1641"/>
                  <a:gd name="T84" fmla="*/ 111 w 2741"/>
                  <a:gd name="T85" fmla="*/ 179 h 1641"/>
                  <a:gd name="T86" fmla="*/ 89 w 2741"/>
                  <a:gd name="T87" fmla="*/ 190 h 1641"/>
                  <a:gd name="T88" fmla="*/ 91 w 2741"/>
                  <a:gd name="T89" fmla="*/ 210 h 1641"/>
                  <a:gd name="T90" fmla="*/ 78 w 2741"/>
                  <a:gd name="T91" fmla="*/ 225 h 1641"/>
                  <a:gd name="T92" fmla="*/ 60 w 2741"/>
                  <a:gd name="T93" fmla="*/ 237 h 1641"/>
                  <a:gd name="T94" fmla="*/ 40 w 2741"/>
                  <a:gd name="T95" fmla="*/ 248 h 1641"/>
                  <a:gd name="T96" fmla="*/ 0 w 2741"/>
                  <a:gd name="T97" fmla="*/ 264 h 1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41" h="1641">
                    <a:moveTo>
                      <a:pt x="0" y="1394"/>
                    </a:moveTo>
                    <a:lnTo>
                      <a:pt x="100" y="1452"/>
                    </a:lnTo>
                    <a:lnTo>
                      <a:pt x="117" y="1626"/>
                    </a:lnTo>
                    <a:lnTo>
                      <a:pt x="237" y="1641"/>
                    </a:lnTo>
                    <a:lnTo>
                      <a:pt x="350" y="1611"/>
                    </a:lnTo>
                    <a:lnTo>
                      <a:pt x="488" y="1605"/>
                    </a:lnTo>
                    <a:lnTo>
                      <a:pt x="656" y="1539"/>
                    </a:lnTo>
                    <a:lnTo>
                      <a:pt x="818" y="1473"/>
                    </a:lnTo>
                    <a:lnTo>
                      <a:pt x="998" y="1479"/>
                    </a:lnTo>
                    <a:lnTo>
                      <a:pt x="1267" y="1395"/>
                    </a:lnTo>
                    <a:lnTo>
                      <a:pt x="1651" y="1317"/>
                    </a:lnTo>
                    <a:lnTo>
                      <a:pt x="1884" y="1287"/>
                    </a:lnTo>
                    <a:lnTo>
                      <a:pt x="2172" y="1239"/>
                    </a:lnTo>
                    <a:lnTo>
                      <a:pt x="2402" y="1172"/>
                    </a:lnTo>
                    <a:lnTo>
                      <a:pt x="2705" y="1101"/>
                    </a:lnTo>
                    <a:lnTo>
                      <a:pt x="2729" y="1017"/>
                    </a:lnTo>
                    <a:lnTo>
                      <a:pt x="2672" y="872"/>
                    </a:lnTo>
                    <a:lnTo>
                      <a:pt x="2729" y="765"/>
                    </a:lnTo>
                    <a:lnTo>
                      <a:pt x="2741" y="639"/>
                    </a:lnTo>
                    <a:lnTo>
                      <a:pt x="2723" y="513"/>
                    </a:lnTo>
                    <a:lnTo>
                      <a:pt x="2615" y="423"/>
                    </a:lnTo>
                    <a:lnTo>
                      <a:pt x="2597" y="249"/>
                    </a:lnTo>
                    <a:lnTo>
                      <a:pt x="2540" y="182"/>
                    </a:lnTo>
                    <a:lnTo>
                      <a:pt x="2470" y="99"/>
                    </a:lnTo>
                    <a:lnTo>
                      <a:pt x="2347" y="2"/>
                    </a:lnTo>
                    <a:lnTo>
                      <a:pt x="2266" y="87"/>
                    </a:lnTo>
                    <a:lnTo>
                      <a:pt x="2154" y="123"/>
                    </a:lnTo>
                    <a:lnTo>
                      <a:pt x="1976" y="123"/>
                    </a:lnTo>
                    <a:lnTo>
                      <a:pt x="1813" y="107"/>
                    </a:lnTo>
                    <a:lnTo>
                      <a:pt x="1651" y="0"/>
                    </a:lnTo>
                    <a:lnTo>
                      <a:pt x="1620" y="138"/>
                    </a:lnTo>
                    <a:lnTo>
                      <a:pt x="1659" y="242"/>
                    </a:lnTo>
                    <a:lnTo>
                      <a:pt x="1476" y="272"/>
                    </a:lnTo>
                    <a:lnTo>
                      <a:pt x="1357" y="344"/>
                    </a:lnTo>
                    <a:lnTo>
                      <a:pt x="1356" y="458"/>
                    </a:lnTo>
                    <a:lnTo>
                      <a:pt x="1269" y="588"/>
                    </a:lnTo>
                    <a:lnTo>
                      <a:pt x="1173" y="717"/>
                    </a:lnTo>
                    <a:lnTo>
                      <a:pt x="1035" y="681"/>
                    </a:lnTo>
                    <a:lnTo>
                      <a:pt x="992" y="780"/>
                    </a:lnTo>
                    <a:lnTo>
                      <a:pt x="871" y="837"/>
                    </a:lnTo>
                    <a:lnTo>
                      <a:pt x="766" y="938"/>
                    </a:lnTo>
                    <a:lnTo>
                      <a:pt x="662" y="870"/>
                    </a:lnTo>
                    <a:lnTo>
                      <a:pt x="583" y="944"/>
                    </a:lnTo>
                    <a:lnTo>
                      <a:pt x="471" y="1005"/>
                    </a:lnTo>
                    <a:lnTo>
                      <a:pt x="479" y="1106"/>
                    </a:lnTo>
                    <a:lnTo>
                      <a:pt x="409" y="1185"/>
                    </a:lnTo>
                    <a:lnTo>
                      <a:pt x="315" y="1250"/>
                    </a:lnTo>
                    <a:lnTo>
                      <a:pt x="213" y="1307"/>
                    </a:lnTo>
                    <a:lnTo>
                      <a:pt x="0" y="1394"/>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4" name="Freeform 135">
                <a:extLst>
                  <a:ext uri="{FF2B5EF4-FFF2-40B4-BE49-F238E27FC236}">
                    <a16:creationId xmlns:a16="http://schemas.microsoft.com/office/drawing/2014/main" id="{2DF3537D-312F-4323-94ED-3EFF80C76578}"/>
                  </a:ext>
                </a:extLst>
              </p:cNvPr>
              <p:cNvSpPr>
                <a:spLocks/>
              </p:cNvSpPr>
              <p:nvPr/>
            </p:nvSpPr>
            <p:spPr bwMode="auto">
              <a:xfrm>
                <a:off x="7337678" y="3554967"/>
                <a:ext cx="1226893" cy="563384"/>
              </a:xfrm>
              <a:custGeom>
                <a:avLst/>
                <a:gdLst>
                  <a:gd name="T0" fmla="*/ 27 w 3296"/>
                  <a:gd name="T1" fmla="*/ 190 h 1514"/>
                  <a:gd name="T2" fmla="*/ 28 w 3296"/>
                  <a:gd name="T3" fmla="*/ 207 h 1514"/>
                  <a:gd name="T4" fmla="*/ 17 w 3296"/>
                  <a:gd name="T5" fmla="*/ 222 h 1514"/>
                  <a:gd name="T6" fmla="*/ 16 w 3296"/>
                  <a:gd name="T7" fmla="*/ 238 h 1514"/>
                  <a:gd name="T8" fmla="*/ 5 w 3296"/>
                  <a:gd name="T9" fmla="*/ 250 h 1514"/>
                  <a:gd name="T10" fmla="*/ 0 w 3296"/>
                  <a:gd name="T11" fmla="*/ 287 h 1514"/>
                  <a:gd name="T12" fmla="*/ 10 w 3296"/>
                  <a:gd name="T13" fmla="*/ 286 h 1514"/>
                  <a:gd name="T14" fmla="*/ 44 w 3296"/>
                  <a:gd name="T15" fmla="*/ 280 h 1514"/>
                  <a:gd name="T16" fmla="*/ 77 w 3296"/>
                  <a:gd name="T17" fmla="*/ 277 h 1514"/>
                  <a:gd name="T18" fmla="*/ 97 w 3296"/>
                  <a:gd name="T19" fmla="*/ 273 h 1514"/>
                  <a:gd name="T20" fmla="*/ 114 w 3296"/>
                  <a:gd name="T21" fmla="*/ 273 h 1514"/>
                  <a:gd name="T22" fmla="*/ 143 w 3296"/>
                  <a:gd name="T23" fmla="*/ 272 h 1514"/>
                  <a:gd name="T24" fmla="*/ 157 w 3296"/>
                  <a:gd name="T25" fmla="*/ 261 h 1514"/>
                  <a:gd name="T26" fmla="*/ 162 w 3296"/>
                  <a:gd name="T27" fmla="*/ 250 h 1514"/>
                  <a:gd name="T28" fmla="*/ 181 w 3296"/>
                  <a:gd name="T29" fmla="*/ 255 h 1514"/>
                  <a:gd name="T30" fmla="*/ 196 w 3296"/>
                  <a:gd name="T31" fmla="*/ 244 h 1514"/>
                  <a:gd name="T32" fmla="*/ 208 w 3296"/>
                  <a:gd name="T33" fmla="*/ 248 h 1514"/>
                  <a:gd name="T34" fmla="*/ 211 w 3296"/>
                  <a:gd name="T35" fmla="*/ 260 h 1514"/>
                  <a:gd name="T36" fmla="*/ 236 w 3296"/>
                  <a:gd name="T37" fmla="*/ 256 h 1514"/>
                  <a:gd name="T38" fmla="*/ 275 w 3296"/>
                  <a:gd name="T39" fmla="*/ 244 h 1514"/>
                  <a:gd name="T40" fmla="*/ 302 w 3296"/>
                  <a:gd name="T41" fmla="*/ 241 h 1514"/>
                  <a:gd name="T42" fmla="*/ 338 w 3296"/>
                  <a:gd name="T43" fmla="*/ 228 h 1514"/>
                  <a:gd name="T44" fmla="*/ 373 w 3296"/>
                  <a:gd name="T45" fmla="*/ 227 h 1514"/>
                  <a:gd name="T46" fmla="*/ 396 w 3296"/>
                  <a:gd name="T47" fmla="*/ 216 h 1514"/>
                  <a:gd name="T48" fmla="*/ 426 w 3296"/>
                  <a:gd name="T49" fmla="*/ 218 h 1514"/>
                  <a:gd name="T50" fmla="*/ 447 w 3296"/>
                  <a:gd name="T51" fmla="*/ 204 h 1514"/>
                  <a:gd name="T52" fmla="*/ 447 w 3296"/>
                  <a:gd name="T53" fmla="*/ 176 h 1514"/>
                  <a:gd name="T54" fmla="*/ 464 w 3296"/>
                  <a:gd name="T55" fmla="*/ 171 h 1514"/>
                  <a:gd name="T56" fmla="*/ 479 w 3296"/>
                  <a:gd name="T57" fmla="*/ 146 h 1514"/>
                  <a:gd name="T58" fmla="*/ 550 w 3296"/>
                  <a:gd name="T59" fmla="*/ 92 h 1514"/>
                  <a:gd name="T60" fmla="*/ 543 w 3296"/>
                  <a:gd name="T61" fmla="*/ 74 h 1514"/>
                  <a:gd name="T62" fmla="*/ 612 w 3296"/>
                  <a:gd name="T63" fmla="*/ 39 h 1514"/>
                  <a:gd name="T64" fmla="*/ 625 w 3296"/>
                  <a:gd name="T65" fmla="*/ 21 h 1514"/>
                  <a:gd name="T66" fmla="*/ 624 w 3296"/>
                  <a:gd name="T67" fmla="*/ 0 h 1514"/>
                  <a:gd name="T68" fmla="*/ 598 w 3296"/>
                  <a:gd name="T69" fmla="*/ 12 h 1514"/>
                  <a:gd name="T70" fmla="*/ 551 w 3296"/>
                  <a:gd name="T71" fmla="*/ 20 h 1514"/>
                  <a:gd name="T72" fmla="*/ 491 w 3296"/>
                  <a:gd name="T73" fmla="*/ 35 h 1514"/>
                  <a:gd name="T74" fmla="*/ 450 w 3296"/>
                  <a:gd name="T75" fmla="*/ 46 h 1514"/>
                  <a:gd name="T76" fmla="*/ 396 w 3296"/>
                  <a:gd name="T77" fmla="*/ 55 h 1514"/>
                  <a:gd name="T78" fmla="*/ 352 w 3296"/>
                  <a:gd name="T79" fmla="*/ 61 h 1514"/>
                  <a:gd name="T80" fmla="*/ 279 w 3296"/>
                  <a:gd name="T81" fmla="*/ 76 h 1514"/>
                  <a:gd name="T82" fmla="*/ 228 w 3296"/>
                  <a:gd name="T83" fmla="*/ 92 h 1514"/>
                  <a:gd name="T84" fmla="*/ 193 w 3296"/>
                  <a:gd name="T85" fmla="*/ 91 h 1514"/>
                  <a:gd name="T86" fmla="*/ 131 w 3296"/>
                  <a:gd name="T87" fmla="*/ 116 h 1514"/>
                  <a:gd name="T88" fmla="*/ 104 w 3296"/>
                  <a:gd name="T89" fmla="*/ 117 h 1514"/>
                  <a:gd name="T90" fmla="*/ 82 w 3296"/>
                  <a:gd name="T91" fmla="*/ 123 h 1514"/>
                  <a:gd name="T92" fmla="*/ 60 w 3296"/>
                  <a:gd name="T93" fmla="*/ 120 h 1514"/>
                  <a:gd name="T94" fmla="*/ 43 w 3296"/>
                  <a:gd name="T95" fmla="*/ 127 h 1514"/>
                  <a:gd name="T96" fmla="*/ 36 w 3296"/>
                  <a:gd name="T97" fmla="*/ 144 h 1514"/>
                  <a:gd name="T98" fmla="*/ 27 w 3296"/>
                  <a:gd name="T99" fmla="*/ 162 h 1514"/>
                  <a:gd name="T100" fmla="*/ 32 w 3296"/>
                  <a:gd name="T101" fmla="*/ 179 h 1514"/>
                  <a:gd name="T102" fmla="*/ 27 w 3296"/>
                  <a:gd name="T103" fmla="*/ 190 h 15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96" h="1514">
                    <a:moveTo>
                      <a:pt x="140" y="1004"/>
                    </a:moveTo>
                    <a:lnTo>
                      <a:pt x="150" y="1093"/>
                    </a:lnTo>
                    <a:lnTo>
                      <a:pt x="92" y="1169"/>
                    </a:lnTo>
                    <a:lnTo>
                      <a:pt x="86" y="1255"/>
                    </a:lnTo>
                    <a:lnTo>
                      <a:pt x="29" y="1321"/>
                    </a:lnTo>
                    <a:lnTo>
                      <a:pt x="0" y="1514"/>
                    </a:lnTo>
                    <a:lnTo>
                      <a:pt x="51" y="1511"/>
                    </a:lnTo>
                    <a:lnTo>
                      <a:pt x="231" y="1475"/>
                    </a:lnTo>
                    <a:lnTo>
                      <a:pt x="405" y="1463"/>
                    </a:lnTo>
                    <a:lnTo>
                      <a:pt x="513" y="1439"/>
                    </a:lnTo>
                    <a:lnTo>
                      <a:pt x="603" y="1439"/>
                    </a:lnTo>
                    <a:lnTo>
                      <a:pt x="753" y="1433"/>
                    </a:lnTo>
                    <a:lnTo>
                      <a:pt x="826" y="1378"/>
                    </a:lnTo>
                    <a:lnTo>
                      <a:pt x="856" y="1318"/>
                    </a:lnTo>
                    <a:lnTo>
                      <a:pt x="957" y="1343"/>
                    </a:lnTo>
                    <a:lnTo>
                      <a:pt x="1036" y="1288"/>
                    </a:lnTo>
                    <a:lnTo>
                      <a:pt x="1095" y="1307"/>
                    </a:lnTo>
                    <a:lnTo>
                      <a:pt x="1113" y="1373"/>
                    </a:lnTo>
                    <a:lnTo>
                      <a:pt x="1246" y="1348"/>
                    </a:lnTo>
                    <a:lnTo>
                      <a:pt x="1449" y="1289"/>
                    </a:lnTo>
                    <a:lnTo>
                      <a:pt x="1593" y="1271"/>
                    </a:lnTo>
                    <a:lnTo>
                      <a:pt x="1784" y="1205"/>
                    </a:lnTo>
                    <a:lnTo>
                      <a:pt x="1965" y="1198"/>
                    </a:lnTo>
                    <a:lnTo>
                      <a:pt x="2090" y="1139"/>
                    </a:lnTo>
                    <a:lnTo>
                      <a:pt x="2246" y="1151"/>
                    </a:lnTo>
                    <a:lnTo>
                      <a:pt x="2355" y="1078"/>
                    </a:lnTo>
                    <a:lnTo>
                      <a:pt x="2357" y="931"/>
                    </a:lnTo>
                    <a:lnTo>
                      <a:pt x="2445" y="903"/>
                    </a:lnTo>
                    <a:lnTo>
                      <a:pt x="2528" y="769"/>
                    </a:lnTo>
                    <a:lnTo>
                      <a:pt x="2900" y="483"/>
                    </a:lnTo>
                    <a:lnTo>
                      <a:pt x="2865" y="388"/>
                    </a:lnTo>
                    <a:lnTo>
                      <a:pt x="3225" y="208"/>
                    </a:lnTo>
                    <a:lnTo>
                      <a:pt x="3296" y="113"/>
                    </a:lnTo>
                    <a:lnTo>
                      <a:pt x="3293" y="0"/>
                    </a:lnTo>
                    <a:lnTo>
                      <a:pt x="3152" y="65"/>
                    </a:lnTo>
                    <a:lnTo>
                      <a:pt x="2906" y="107"/>
                    </a:lnTo>
                    <a:lnTo>
                      <a:pt x="2590" y="182"/>
                    </a:lnTo>
                    <a:lnTo>
                      <a:pt x="2372" y="245"/>
                    </a:lnTo>
                    <a:lnTo>
                      <a:pt x="2086" y="292"/>
                    </a:lnTo>
                    <a:lnTo>
                      <a:pt x="1856" y="322"/>
                    </a:lnTo>
                    <a:lnTo>
                      <a:pt x="1472" y="400"/>
                    </a:lnTo>
                    <a:lnTo>
                      <a:pt x="1200" y="485"/>
                    </a:lnTo>
                    <a:lnTo>
                      <a:pt x="1017" y="479"/>
                    </a:lnTo>
                    <a:lnTo>
                      <a:pt x="689" y="613"/>
                    </a:lnTo>
                    <a:lnTo>
                      <a:pt x="549" y="617"/>
                    </a:lnTo>
                    <a:lnTo>
                      <a:pt x="435" y="649"/>
                    </a:lnTo>
                    <a:lnTo>
                      <a:pt x="315" y="632"/>
                    </a:lnTo>
                    <a:lnTo>
                      <a:pt x="228" y="671"/>
                    </a:lnTo>
                    <a:lnTo>
                      <a:pt x="189" y="761"/>
                    </a:lnTo>
                    <a:lnTo>
                      <a:pt x="140" y="853"/>
                    </a:lnTo>
                    <a:lnTo>
                      <a:pt x="170" y="943"/>
                    </a:lnTo>
                    <a:lnTo>
                      <a:pt x="140" y="1004"/>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5" name="Freeform 136">
                <a:extLst>
                  <a:ext uri="{FF2B5EF4-FFF2-40B4-BE49-F238E27FC236}">
                    <a16:creationId xmlns:a16="http://schemas.microsoft.com/office/drawing/2014/main" id="{56383094-D89D-451D-8938-213057F88062}"/>
                  </a:ext>
                </a:extLst>
              </p:cNvPr>
              <p:cNvSpPr>
                <a:spLocks/>
              </p:cNvSpPr>
              <p:nvPr/>
            </p:nvSpPr>
            <p:spPr bwMode="auto">
              <a:xfrm>
                <a:off x="7192414" y="4088905"/>
                <a:ext cx="522166" cy="906910"/>
              </a:xfrm>
              <a:custGeom>
                <a:avLst/>
                <a:gdLst>
                  <a:gd name="T0" fmla="*/ 74 w 1400"/>
                  <a:gd name="T1" fmla="*/ 16 h 2439"/>
                  <a:gd name="T2" fmla="*/ 63 w 1400"/>
                  <a:gd name="T3" fmla="*/ 36 h 2439"/>
                  <a:gd name="T4" fmla="*/ 46 w 1400"/>
                  <a:gd name="T5" fmla="*/ 82 h 2439"/>
                  <a:gd name="T6" fmla="*/ 25 w 1400"/>
                  <a:gd name="T7" fmla="*/ 110 h 2439"/>
                  <a:gd name="T8" fmla="*/ 17 w 1400"/>
                  <a:gd name="T9" fmla="*/ 147 h 2439"/>
                  <a:gd name="T10" fmla="*/ 20 w 1400"/>
                  <a:gd name="T11" fmla="*/ 200 h 2439"/>
                  <a:gd name="T12" fmla="*/ 17 w 1400"/>
                  <a:gd name="T13" fmla="*/ 231 h 2439"/>
                  <a:gd name="T14" fmla="*/ 26 w 1400"/>
                  <a:gd name="T15" fmla="*/ 252 h 2439"/>
                  <a:gd name="T16" fmla="*/ 34 w 1400"/>
                  <a:gd name="T17" fmla="*/ 265 h 2439"/>
                  <a:gd name="T18" fmla="*/ 29 w 1400"/>
                  <a:gd name="T19" fmla="*/ 279 h 2439"/>
                  <a:gd name="T20" fmla="*/ 34 w 1400"/>
                  <a:gd name="T21" fmla="*/ 293 h 2439"/>
                  <a:gd name="T22" fmla="*/ 23 w 1400"/>
                  <a:gd name="T23" fmla="*/ 311 h 2439"/>
                  <a:gd name="T24" fmla="*/ 23 w 1400"/>
                  <a:gd name="T25" fmla="*/ 333 h 2439"/>
                  <a:gd name="T26" fmla="*/ 5 w 1400"/>
                  <a:gd name="T27" fmla="*/ 359 h 2439"/>
                  <a:gd name="T28" fmla="*/ 0 w 1400"/>
                  <a:gd name="T29" fmla="*/ 384 h 2439"/>
                  <a:gd name="T30" fmla="*/ 1 w 1400"/>
                  <a:gd name="T31" fmla="*/ 407 h 2439"/>
                  <a:gd name="T32" fmla="*/ 84 w 1400"/>
                  <a:gd name="T33" fmla="*/ 407 h 2439"/>
                  <a:gd name="T34" fmla="*/ 111 w 1400"/>
                  <a:gd name="T35" fmla="*/ 402 h 2439"/>
                  <a:gd name="T36" fmla="*/ 139 w 1400"/>
                  <a:gd name="T37" fmla="*/ 397 h 2439"/>
                  <a:gd name="T38" fmla="*/ 154 w 1400"/>
                  <a:gd name="T39" fmla="*/ 401 h 2439"/>
                  <a:gd name="T40" fmla="*/ 151 w 1400"/>
                  <a:gd name="T41" fmla="*/ 421 h 2439"/>
                  <a:gd name="T42" fmla="*/ 161 w 1400"/>
                  <a:gd name="T43" fmla="*/ 446 h 2439"/>
                  <a:gd name="T44" fmla="*/ 173 w 1400"/>
                  <a:gd name="T45" fmla="*/ 462 h 2439"/>
                  <a:gd name="T46" fmla="*/ 218 w 1400"/>
                  <a:gd name="T47" fmla="*/ 437 h 2439"/>
                  <a:gd name="T48" fmla="*/ 258 w 1400"/>
                  <a:gd name="T49" fmla="*/ 437 h 2439"/>
                  <a:gd name="T50" fmla="*/ 264 w 1400"/>
                  <a:gd name="T51" fmla="*/ 426 h 2439"/>
                  <a:gd name="T52" fmla="*/ 266 w 1400"/>
                  <a:gd name="T53" fmla="*/ 386 h 2439"/>
                  <a:gd name="T54" fmla="*/ 259 w 1400"/>
                  <a:gd name="T55" fmla="*/ 336 h 2439"/>
                  <a:gd name="T56" fmla="*/ 252 w 1400"/>
                  <a:gd name="T57" fmla="*/ 278 h 2439"/>
                  <a:gd name="T58" fmla="*/ 243 w 1400"/>
                  <a:gd name="T59" fmla="*/ 159 h 2439"/>
                  <a:gd name="T60" fmla="*/ 235 w 1400"/>
                  <a:gd name="T61" fmla="*/ 96 h 2439"/>
                  <a:gd name="T62" fmla="*/ 236 w 1400"/>
                  <a:gd name="T63" fmla="*/ 52 h 2439"/>
                  <a:gd name="T64" fmla="*/ 218 w 1400"/>
                  <a:gd name="T65" fmla="*/ 0 h 2439"/>
                  <a:gd name="T66" fmla="*/ 188 w 1400"/>
                  <a:gd name="T67" fmla="*/ 1 h 2439"/>
                  <a:gd name="T68" fmla="*/ 171 w 1400"/>
                  <a:gd name="T69" fmla="*/ 1 h 2439"/>
                  <a:gd name="T70" fmla="*/ 149 w 1400"/>
                  <a:gd name="T71" fmla="*/ 6 h 2439"/>
                  <a:gd name="T72" fmla="*/ 118 w 1400"/>
                  <a:gd name="T73" fmla="*/ 8 h 2439"/>
                  <a:gd name="T74" fmla="*/ 84 w 1400"/>
                  <a:gd name="T75" fmla="*/ 15 h 2439"/>
                  <a:gd name="T76" fmla="*/ 74 w 1400"/>
                  <a:gd name="T77" fmla="*/ 16 h 24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00" h="2439">
                    <a:moveTo>
                      <a:pt x="390" y="83"/>
                    </a:moveTo>
                    <a:lnTo>
                      <a:pt x="330" y="189"/>
                    </a:lnTo>
                    <a:lnTo>
                      <a:pt x="241" y="431"/>
                    </a:lnTo>
                    <a:lnTo>
                      <a:pt x="129" y="582"/>
                    </a:lnTo>
                    <a:lnTo>
                      <a:pt x="87" y="774"/>
                    </a:lnTo>
                    <a:lnTo>
                      <a:pt x="106" y="1056"/>
                    </a:lnTo>
                    <a:lnTo>
                      <a:pt x="90" y="1221"/>
                    </a:lnTo>
                    <a:lnTo>
                      <a:pt x="139" y="1329"/>
                    </a:lnTo>
                    <a:lnTo>
                      <a:pt x="180" y="1398"/>
                    </a:lnTo>
                    <a:lnTo>
                      <a:pt x="151" y="1472"/>
                    </a:lnTo>
                    <a:lnTo>
                      <a:pt x="180" y="1548"/>
                    </a:lnTo>
                    <a:lnTo>
                      <a:pt x="120" y="1640"/>
                    </a:lnTo>
                    <a:lnTo>
                      <a:pt x="121" y="1758"/>
                    </a:lnTo>
                    <a:lnTo>
                      <a:pt x="25" y="1893"/>
                    </a:lnTo>
                    <a:lnTo>
                      <a:pt x="0" y="2027"/>
                    </a:lnTo>
                    <a:lnTo>
                      <a:pt x="3" y="2147"/>
                    </a:lnTo>
                    <a:lnTo>
                      <a:pt x="444" y="2151"/>
                    </a:lnTo>
                    <a:lnTo>
                      <a:pt x="585" y="2121"/>
                    </a:lnTo>
                    <a:lnTo>
                      <a:pt x="732" y="2097"/>
                    </a:lnTo>
                    <a:lnTo>
                      <a:pt x="811" y="2117"/>
                    </a:lnTo>
                    <a:lnTo>
                      <a:pt x="793" y="2223"/>
                    </a:lnTo>
                    <a:lnTo>
                      <a:pt x="847" y="2357"/>
                    </a:lnTo>
                    <a:lnTo>
                      <a:pt x="910" y="2439"/>
                    </a:lnTo>
                    <a:lnTo>
                      <a:pt x="1148" y="2309"/>
                    </a:lnTo>
                    <a:lnTo>
                      <a:pt x="1358" y="2309"/>
                    </a:lnTo>
                    <a:lnTo>
                      <a:pt x="1388" y="2249"/>
                    </a:lnTo>
                    <a:lnTo>
                      <a:pt x="1400" y="2037"/>
                    </a:lnTo>
                    <a:lnTo>
                      <a:pt x="1363" y="1772"/>
                    </a:lnTo>
                    <a:lnTo>
                      <a:pt x="1327" y="1470"/>
                    </a:lnTo>
                    <a:lnTo>
                      <a:pt x="1281" y="839"/>
                    </a:lnTo>
                    <a:lnTo>
                      <a:pt x="1238" y="509"/>
                    </a:lnTo>
                    <a:lnTo>
                      <a:pt x="1244" y="272"/>
                    </a:lnTo>
                    <a:lnTo>
                      <a:pt x="1146" y="0"/>
                    </a:lnTo>
                    <a:lnTo>
                      <a:pt x="988" y="5"/>
                    </a:lnTo>
                    <a:lnTo>
                      <a:pt x="900" y="6"/>
                    </a:lnTo>
                    <a:lnTo>
                      <a:pt x="786" y="30"/>
                    </a:lnTo>
                    <a:lnTo>
                      <a:pt x="621" y="42"/>
                    </a:lnTo>
                    <a:lnTo>
                      <a:pt x="444" y="77"/>
                    </a:lnTo>
                    <a:lnTo>
                      <a:pt x="390" y="83"/>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6" name="Freeform 137">
                <a:extLst>
                  <a:ext uri="{FF2B5EF4-FFF2-40B4-BE49-F238E27FC236}">
                    <a16:creationId xmlns:a16="http://schemas.microsoft.com/office/drawing/2014/main" id="{E9C80C0B-64A9-4631-BB6E-6E6A0B657529}"/>
                  </a:ext>
                </a:extLst>
              </p:cNvPr>
              <p:cNvSpPr>
                <a:spLocks/>
              </p:cNvSpPr>
              <p:nvPr/>
            </p:nvSpPr>
            <p:spPr bwMode="auto">
              <a:xfrm>
                <a:off x="7618391" y="4000569"/>
                <a:ext cx="614428" cy="955985"/>
              </a:xfrm>
              <a:custGeom>
                <a:avLst/>
                <a:gdLst>
                  <a:gd name="T0" fmla="*/ 0 w 1649"/>
                  <a:gd name="T1" fmla="*/ 44 h 2568"/>
                  <a:gd name="T2" fmla="*/ 19 w 1649"/>
                  <a:gd name="T3" fmla="*/ 96 h 2568"/>
                  <a:gd name="T4" fmla="*/ 18 w 1649"/>
                  <a:gd name="T5" fmla="*/ 141 h 2568"/>
                  <a:gd name="T6" fmla="*/ 27 w 1649"/>
                  <a:gd name="T7" fmla="*/ 212 h 2568"/>
                  <a:gd name="T8" fmla="*/ 35 w 1649"/>
                  <a:gd name="T9" fmla="*/ 326 h 2568"/>
                  <a:gd name="T10" fmla="*/ 48 w 1649"/>
                  <a:gd name="T11" fmla="*/ 432 h 2568"/>
                  <a:gd name="T12" fmla="*/ 46 w 1649"/>
                  <a:gd name="T13" fmla="*/ 471 h 2568"/>
                  <a:gd name="T14" fmla="*/ 41 w 1649"/>
                  <a:gd name="T15" fmla="*/ 482 h 2568"/>
                  <a:gd name="T16" fmla="*/ 72 w 1649"/>
                  <a:gd name="T17" fmla="*/ 469 h 2568"/>
                  <a:gd name="T18" fmla="*/ 78 w 1649"/>
                  <a:gd name="T19" fmla="*/ 446 h 2568"/>
                  <a:gd name="T20" fmla="*/ 90 w 1649"/>
                  <a:gd name="T21" fmla="*/ 461 h 2568"/>
                  <a:gd name="T22" fmla="*/ 97 w 1649"/>
                  <a:gd name="T23" fmla="*/ 478 h 2568"/>
                  <a:gd name="T24" fmla="*/ 116 w 1649"/>
                  <a:gd name="T25" fmla="*/ 487 h 2568"/>
                  <a:gd name="T26" fmla="*/ 123 w 1649"/>
                  <a:gd name="T27" fmla="*/ 469 h 2568"/>
                  <a:gd name="T28" fmla="*/ 117 w 1649"/>
                  <a:gd name="T29" fmla="*/ 435 h 2568"/>
                  <a:gd name="T30" fmla="*/ 117 w 1649"/>
                  <a:gd name="T31" fmla="*/ 412 h 2568"/>
                  <a:gd name="T32" fmla="*/ 154 w 1649"/>
                  <a:gd name="T33" fmla="*/ 404 h 2568"/>
                  <a:gd name="T34" fmla="*/ 179 w 1649"/>
                  <a:gd name="T35" fmla="*/ 401 h 2568"/>
                  <a:gd name="T36" fmla="*/ 242 w 1649"/>
                  <a:gd name="T37" fmla="*/ 381 h 2568"/>
                  <a:gd name="T38" fmla="*/ 305 w 1649"/>
                  <a:gd name="T39" fmla="*/ 366 h 2568"/>
                  <a:gd name="T40" fmla="*/ 313 w 1649"/>
                  <a:gd name="T41" fmla="*/ 338 h 2568"/>
                  <a:gd name="T42" fmla="*/ 305 w 1649"/>
                  <a:gd name="T43" fmla="*/ 314 h 2568"/>
                  <a:gd name="T44" fmla="*/ 301 w 1649"/>
                  <a:gd name="T45" fmla="*/ 281 h 2568"/>
                  <a:gd name="T46" fmla="*/ 298 w 1649"/>
                  <a:gd name="T47" fmla="*/ 262 h 2568"/>
                  <a:gd name="T48" fmla="*/ 304 w 1649"/>
                  <a:gd name="T49" fmla="*/ 232 h 2568"/>
                  <a:gd name="T50" fmla="*/ 293 w 1649"/>
                  <a:gd name="T51" fmla="*/ 212 h 2568"/>
                  <a:gd name="T52" fmla="*/ 272 w 1649"/>
                  <a:gd name="T53" fmla="*/ 176 h 2568"/>
                  <a:gd name="T54" fmla="*/ 260 w 1649"/>
                  <a:gd name="T55" fmla="*/ 127 h 2568"/>
                  <a:gd name="T56" fmla="*/ 239 w 1649"/>
                  <a:gd name="T57" fmla="*/ 52 h 2568"/>
                  <a:gd name="T58" fmla="*/ 225 w 1649"/>
                  <a:gd name="T59" fmla="*/ 27 h 2568"/>
                  <a:gd name="T60" fmla="*/ 229 w 1649"/>
                  <a:gd name="T61" fmla="*/ 0 h 2568"/>
                  <a:gd name="T62" fmla="*/ 195 w 1649"/>
                  <a:gd name="T63" fmla="*/ 1 h 2568"/>
                  <a:gd name="T64" fmla="*/ 159 w 1649"/>
                  <a:gd name="T65" fmla="*/ 13 h 2568"/>
                  <a:gd name="T66" fmla="*/ 132 w 1649"/>
                  <a:gd name="T67" fmla="*/ 17 h 2568"/>
                  <a:gd name="T68" fmla="*/ 93 w 1649"/>
                  <a:gd name="T69" fmla="*/ 28 h 2568"/>
                  <a:gd name="T70" fmla="*/ 68 w 1649"/>
                  <a:gd name="T71" fmla="*/ 33 h 2568"/>
                  <a:gd name="T72" fmla="*/ 65 w 1649"/>
                  <a:gd name="T73" fmla="*/ 20 h 2568"/>
                  <a:gd name="T74" fmla="*/ 64 w 1649"/>
                  <a:gd name="T75" fmla="*/ 20 h 2568"/>
                  <a:gd name="T76" fmla="*/ 52 w 1649"/>
                  <a:gd name="T77" fmla="*/ 17 h 2568"/>
                  <a:gd name="T78" fmla="*/ 38 w 1649"/>
                  <a:gd name="T79" fmla="*/ 27 h 2568"/>
                  <a:gd name="T80" fmla="*/ 19 w 1649"/>
                  <a:gd name="T81" fmla="*/ 22 h 2568"/>
                  <a:gd name="T82" fmla="*/ 14 w 1649"/>
                  <a:gd name="T83" fmla="*/ 34 h 2568"/>
                  <a:gd name="T84" fmla="*/ 0 w 1649"/>
                  <a:gd name="T85" fmla="*/ 44 h 25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49" h="2568">
                    <a:moveTo>
                      <a:pt x="0" y="234"/>
                    </a:moveTo>
                    <a:lnTo>
                      <a:pt x="99" y="506"/>
                    </a:lnTo>
                    <a:lnTo>
                      <a:pt x="95" y="741"/>
                    </a:lnTo>
                    <a:lnTo>
                      <a:pt x="141" y="1116"/>
                    </a:lnTo>
                    <a:lnTo>
                      <a:pt x="185" y="1721"/>
                    </a:lnTo>
                    <a:lnTo>
                      <a:pt x="255" y="2280"/>
                    </a:lnTo>
                    <a:lnTo>
                      <a:pt x="243" y="2483"/>
                    </a:lnTo>
                    <a:lnTo>
                      <a:pt x="216" y="2544"/>
                    </a:lnTo>
                    <a:lnTo>
                      <a:pt x="379" y="2472"/>
                    </a:lnTo>
                    <a:lnTo>
                      <a:pt x="409" y="2352"/>
                    </a:lnTo>
                    <a:lnTo>
                      <a:pt x="473" y="2432"/>
                    </a:lnTo>
                    <a:lnTo>
                      <a:pt x="513" y="2520"/>
                    </a:lnTo>
                    <a:lnTo>
                      <a:pt x="609" y="2568"/>
                    </a:lnTo>
                    <a:lnTo>
                      <a:pt x="649" y="2472"/>
                    </a:lnTo>
                    <a:lnTo>
                      <a:pt x="619" y="2292"/>
                    </a:lnTo>
                    <a:lnTo>
                      <a:pt x="619" y="2172"/>
                    </a:lnTo>
                    <a:lnTo>
                      <a:pt x="809" y="2128"/>
                    </a:lnTo>
                    <a:lnTo>
                      <a:pt x="945" y="2112"/>
                    </a:lnTo>
                    <a:lnTo>
                      <a:pt x="1273" y="2008"/>
                    </a:lnTo>
                    <a:lnTo>
                      <a:pt x="1609" y="1932"/>
                    </a:lnTo>
                    <a:lnTo>
                      <a:pt x="1649" y="1784"/>
                    </a:lnTo>
                    <a:lnTo>
                      <a:pt x="1609" y="1656"/>
                    </a:lnTo>
                    <a:lnTo>
                      <a:pt x="1585" y="1480"/>
                    </a:lnTo>
                    <a:lnTo>
                      <a:pt x="1569" y="1384"/>
                    </a:lnTo>
                    <a:lnTo>
                      <a:pt x="1601" y="1224"/>
                    </a:lnTo>
                    <a:lnTo>
                      <a:pt x="1545" y="1120"/>
                    </a:lnTo>
                    <a:lnTo>
                      <a:pt x="1433" y="928"/>
                    </a:lnTo>
                    <a:lnTo>
                      <a:pt x="1369" y="672"/>
                    </a:lnTo>
                    <a:lnTo>
                      <a:pt x="1257" y="272"/>
                    </a:lnTo>
                    <a:lnTo>
                      <a:pt x="1185" y="144"/>
                    </a:lnTo>
                    <a:lnTo>
                      <a:pt x="1209" y="0"/>
                    </a:lnTo>
                    <a:lnTo>
                      <a:pt x="1029" y="5"/>
                    </a:lnTo>
                    <a:lnTo>
                      <a:pt x="839" y="71"/>
                    </a:lnTo>
                    <a:lnTo>
                      <a:pt x="696" y="90"/>
                    </a:lnTo>
                    <a:lnTo>
                      <a:pt x="489" y="149"/>
                    </a:lnTo>
                    <a:lnTo>
                      <a:pt x="356" y="174"/>
                    </a:lnTo>
                    <a:lnTo>
                      <a:pt x="341" y="107"/>
                    </a:lnTo>
                    <a:lnTo>
                      <a:pt x="339" y="108"/>
                    </a:lnTo>
                    <a:lnTo>
                      <a:pt x="276" y="90"/>
                    </a:lnTo>
                    <a:lnTo>
                      <a:pt x="201" y="143"/>
                    </a:lnTo>
                    <a:lnTo>
                      <a:pt x="99" y="117"/>
                    </a:lnTo>
                    <a:lnTo>
                      <a:pt x="72" y="177"/>
                    </a:lnTo>
                    <a:lnTo>
                      <a:pt x="0" y="234"/>
                    </a:lnTo>
                    <a:close/>
                  </a:path>
                </a:pathLst>
              </a:custGeom>
              <a:solidFill>
                <a:srgbClr val="D9D9D9"/>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7" name="Freeform 138">
                <a:extLst>
                  <a:ext uri="{FF2B5EF4-FFF2-40B4-BE49-F238E27FC236}">
                    <a16:creationId xmlns:a16="http://schemas.microsoft.com/office/drawing/2014/main" id="{97785784-7960-451A-B6D5-46119A24BA99}"/>
                  </a:ext>
                </a:extLst>
              </p:cNvPr>
              <p:cNvSpPr>
                <a:spLocks/>
              </p:cNvSpPr>
              <p:nvPr/>
            </p:nvSpPr>
            <p:spPr bwMode="auto">
              <a:xfrm>
                <a:off x="8060072" y="3918123"/>
                <a:ext cx="787174" cy="844094"/>
              </a:xfrm>
              <a:custGeom>
                <a:avLst/>
                <a:gdLst>
                  <a:gd name="T0" fmla="*/ 5 w 2113"/>
                  <a:gd name="T1" fmla="*/ 43 h 2269"/>
                  <a:gd name="T2" fmla="*/ 28 w 2113"/>
                  <a:gd name="T3" fmla="*/ 31 h 2269"/>
                  <a:gd name="T4" fmla="*/ 58 w 2113"/>
                  <a:gd name="T5" fmla="*/ 33 h 2269"/>
                  <a:gd name="T6" fmla="*/ 79 w 2113"/>
                  <a:gd name="T7" fmla="*/ 19 h 2269"/>
                  <a:gd name="T8" fmla="*/ 110 w 2113"/>
                  <a:gd name="T9" fmla="*/ 16 h 2269"/>
                  <a:gd name="T10" fmla="*/ 148 w 2113"/>
                  <a:gd name="T11" fmla="*/ 3 h 2269"/>
                  <a:gd name="T12" fmla="*/ 171 w 2113"/>
                  <a:gd name="T13" fmla="*/ 0 h 2269"/>
                  <a:gd name="T14" fmla="*/ 179 w 2113"/>
                  <a:gd name="T15" fmla="*/ 26 h 2269"/>
                  <a:gd name="T16" fmla="*/ 191 w 2113"/>
                  <a:gd name="T17" fmla="*/ 45 h 2269"/>
                  <a:gd name="T18" fmla="*/ 214 w 2113"/>
                  <a:gd name="T19" fmla="*/ 54 h 2269"/>
                  <a:gd name="T20" fmla="*/ 219 w 2113"/>
                  <a:gd name="T21" fmla="*/ 72 h 2269"/>
                  <a:gd name="T22" fmla="*/ 247 w 2113"/>
                  <a:gd name="T23" fmla="*/ 83 h 2269"/>
                  <a:gd name="T24" fmla="*/ 270 w 2113"/>
                  <a:gd name="T25" fmla="*/ 97 h 2269"/>
                  <a:gd name="T26" fmla="*/ 289 w 2113"/>
                  <a:gd name="T27" fmla="*/ 116 h 2269"/>
                  <a:gd name="T28" fmla="*/ 316 w 2113"/>
                  <a:gd name="T29" fmla="*/ 129 h 2269"/>
                  <a:gd name="T30" fmla="*/ 355 w 2113"/>
                  <a:gd name="T31" fmla="*/ 163 h 2269"/>
                  <a:gd name="T32" fmla="*/ 350 w 2113"/>
                  <a:gd name="T33" fmla="*/ 180 h 2269"/>
                  <a:gd name="T34" fmla="*/ 377 w 2113"/>
                  <a:gd name="T35" fmla="*/ 204 h 2269"/>
                  <a:gd name="T36" fmla="*/ 401 w 2113"/>
                  <a:gd name="T37" fmla="*/ 231 h 2269"/>
                  <a:gd name="T38" fmla="*/ 384 w 2113"/>
                  <a:gd name="T39" fmla="*/ 263 h 2269"/>
                  <a:gd name="T40" fmla="*/ 377 w 2113"/>
                  <a:gd name="T41" fmla="*/ 303 h 2269"/>
                  <a:gd name="T42" fmla="*/ 384 w 2113"/>
                  <a:gd name="T43" fmla="*/ 334 h 2269"/>
                  <a:gd name="T44" fmla="*/ 388 w 2113"/>
                  <a:gd name="T45" fmla="*/ 367 h 2269"/>
                  <a:gd name="T46" fmla="*/ 367 w 2113"/>
                  <a:gd name="T47" fmla="*/ 378 h 2269"/>
                  <a:gd name="T48" fmla="*/ 344 w 2113"/>
                  <a:gd name="T49" fmla="*/ 373 h 2269"/>
                  <a:gd name="T50" fmla="*/ 334 w 2113"/>
                  <a:gd name="T51" fmla="*/ 388 h 2269"/>
                  <a:gd name="T52" fmla="*/ 334 w 2113"/>
                  <a:gd name="T53" fmla="*/ 402 h 2269"/>
                  <a:gd name="T54" fmla="*/ 329 w 2113"/>
                  <a:gd name="T55" fmla="*/ 417 h 2269"/>
                  <a:gd name="T56" fmla="*/ 318 w 2113"/>
                  <a:gd name="T57" fmla="*/ 409 h 2269"/>
                  <a:gd name="T58" fmla="*/ 284 w 2113"/>
                  <a:gd name="T59" fmla="*/ 414 h 2269"/>
                  <a:gd name="T60" fmla="*/ 216 w 2113"/>
                  <a:gd name="T61" fmla="*/ 417 h 2269"/>
                  <a:gd name="T62" fmla="*/ 162 w 2113"/>
                  <a:gd name="T63" fmla="*/ 426 h 2269"/>
                  <a:gd name="T64" fmla="*/ 116 w 2113"/>
                  <a:gd name="T65" fmla="*/ 430 h 2269"/>
                  <a:gd name="T66" fmla="*/ 96 w 2113"/>
                  <a:gd name="T67" fmla="*/ 423 h 2269"/>
                  <a:gd name="T68" fmla="*/ 81 w 2113"/>
                  <a:gd name="T69" fmla="*/ 409 h 2269"/>
                  <a:gd name="T70" fmla="*/ 88 w 2113"/>
                  <a:gd name="T71" fmla="*/ 380 h 2269"/>
                  <a:gd name="T72" fmla="*/ 80 w 2113"/>
                  <a:gd name="T73" fmla="*/ 356 h 2269"/>
                  <a:gd name="T74" fmla="*/ 76 w 2113"/>
                  <a:gd name="T75" fmla="*/ 326 h 2269"/>
                  <a:gd name="T76" fmla="*/ 73 w 2113"/>
                  <a:gd name="T77" fmla="*/ 305 h 2269"/>
                  <a:gd name="T78" fmla="*/ 79 w 2113"/>
                  <a:gd name="T79" fmla="*/ 274 h 2269"/>
                  <a:gd name="T80" fmla="*/ 47 w 2113"/>
                  <a:gd name="T81" fmla="*/ 218 h 2269"/>
                  <a:gd name="T82" fmla="*/ 33 w 2113"/>
                  <a:gd name="T83" fmla="*/ 162 h 2269"/>
                  <a:gd name="T84" fmla="*/ 14 w 2113"/>
                  <a:gd name="T85" fmla="*/ 95 h 2269"/>
                  <a:gd name="T86" fmla="*/ 0 w 2113"/>
                  <a:gd name="T87" fmla="*/ 70 h 2269"/>
                  <a:gd name="T88" fmla="*/ 5 w 2113"/>
                  <a:gd name="T89" fmla="*/ 43 h 22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13" h="2269">
                    <a:moveTo>
                      <a:pt x="26" y="225"/>
                    </a:moveTo>
                    <a:lnTo>
                      <a:pt x="150" y="164"/>
                    </a:lnTo>
                    <a:lnTo>
                      <a:pt x="308" y="176"/>
                    </a:lnTo>
                    <a:lnTo>
                      <a:pt x="416" y="102"/>
                    </a:lnTo>
                    <a:lnTo>
                      <a:pt x="579" y="82"/>
                    </a:lnTo>
                    <a:lnTo>
                      <a:pt x="781" y="18"/>
                    </a:lnTo>
                    <a:lnTo>
                      <a:pt x="899" y="0"/>
                    </a:lnTo>
                    <a:lnTo>
                      <a:pt x="943" y="139"/>
                    </a:lnTo>
                    <a:lnTo>
                      <a:pt x="1009" y="238"/>
                    </a:lnTo>
                    <a:lnTo>
                      <a:pt x="1128" y="283"/>
                    </a:lnTo>
                    <a:lnTo>
                      <a:pt x="1153" y="379"/>
                    </a:lnTo>
                    <a:lnTo>
                      <a:pt x="1302" y="439"/>
                    </a:lnTo>
                    <a:lnTo>
                      <a:pt x="1421" y="512"/>
                    </a:lnTo>
                    <a:lnTo>
                      <a:pt x="1521" y="612"/>
                    </a:lnTo>
                    <a:lnTo>
                      <a:pt x="1663" y="679"/>
                    </a:lnTo>
                    <a:lnTo>
                      <a:pt x="1873" y="859"/>
                    </a:lnTo>
                    <a:lnTo>
                      <a:pt x="1843" y="949"/>
                    </a:lnTo>
                    <a:lnTo>
                      <a:pt x="1987" y="1079"/>
                    </a:lnTo>
                    <a:lnTo>
                      <a:pt x="2113" y="1219"/>
                    </a:lnTo>
                    <a:lnTo>
                      <a:pt x="2024" y="1390"/>
                    </a:lnTo>
                    <a:lnTo>
                      <a:pt x="1987" y="1600"/>
                    </a:lnTo>
                    <a:lnTo>
                      <a:pt x="2024" y="1764"/>
                    </a:lnTo>
                    <a:lnTo>
                      <a:pt x="2042" y="1938"/>
                    </a:lnTo>
                    <a:lnTo>
                      <a:pt x="1933" y="1993"/>
                    </a:lnTo>
                    <a:lnTo>
                      <a:pt x="1813" y="1969"/>
                    </a:lnTo>
                    <a:lnTo>
                      <a:pt x="1759" y="2048"/>
                    </a:lnTo>
                    <a:lnTo>
                      <a:pt x="1759" y="2121"/>
                    </a:lnTo>
                    <a:lnTo>
                      <a:pt x="1731" y="2203"/>
                    </a:lnTo>
                    <a:lnTo>
                      <a:pt x="1677" y="2158"/>
                    </a:lnTo>
                    <a:lnTo>
                      <a:pt x="1494" y="2185"/>
                    </a:lnTo>
                    <a:lnTo>
                      <a:pt x="1137" y="2203"/>
                    </a:lnTo>
                    <a:lnTo>
                      <a:pt x="854" y="2249"/>
                    </a:lnTo>
                    <a:lnTo>
                      <a:pt x="613" y="2269"/>
                    </a:lnTo>
                    <a:lnTo>
                      <a:pt x="506" y="2231"/>
                    </a:lnTo>
                    <a:lnTo>
                      <a:pt x="426" y="2156"/>
                    </a:lnTo>
                    <a:lnTo>
                      <a:pt x="464" y="2007"/>
                    </a:lnTo>
                    <a:lnTo>
                      <a:pt x="423" y="1877"/>
                    </a:lnTo>
                    <a:lnTo>
                      <a:pt x="402" y="1718"/>
                    </a:lnTo>
                    <a:lnTo>
                      <a:pt x="383" y="1610"/>
                    </a:lnTo>
                    <a:lnTo>
                      <a:pt x="416" y="1448"/>
                    </a:lnTo>
                    <a:lnTo>
                      <a:pt x="246" y="1148"/>
                    </a:lnTo>
                    <a:lnTo>
                      <a:pt x="173" y="857"/>
                    </a:lnTo>
                    <a:lnTo>
                      <a:pt x="72" y="500"/>
                    </a:lnTo>
                    <a:lnTo>
                      <a:pt x="0" y="369"/>
                    </a:lnTo>
                    <a:lnTo>
                      <a:pt x="26" y="225"/>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8" name="Freeform 139">
                <a:extLst>
                  <a:ext uri="{FF2B5EF4-FFF2-40B4-BE49-F238E27FC236}">
                    <a16:creationId xmlns:a16="http://schemas.microsoft.com/office/drawing/2014/main" id="{A716D70C-37E5-4721-82F3-867AC6085D11}"/>
                  </a:ext>
                </a:extLst>
              </p:cNvPr>
              <p:cNvSpPr>
                <a:spLocks/>
              </p:cNvSpPr>
              <p:nvPr/>
            </p:nvSpPr>
            <p:spPr bwMode="auto">
              <a:xfrm>
                <a:off x="7850028" y="4638547"/>
                <a:ext cx="1328970" cy="1038432"/>
              </a:xfrm>
              <a:custGeom>
                <a:avLst/>
                <a:gdLst>
                  <a:gd name="T0" fmla="*/ 33 w 3573"/>
                  <a:gd name="T1" fmla="*/ 131 h 2793"/>
                  <a:gd name="T2" fmla="*/ 62 w 3573"/>
                  <a:gd name="T3" fmla="*/ 131 h 2793"/>
                  <a:gd name="T4" fmla="*/ 118 w 3573"/>
                  <a:gd name="T5" fmla="*/ 129 h 2793"/>
                  <a:gd name="T6" fmla="*/ 175 w 3573"/>
                  <a:gd name="T7" fmla="*/ 153 h 2793"/>
                  <a:gd name="T8" fmla="*/ 221 w 3573"/>
                  <a:gd name="T9" fmla="*/ 160 h 2793"/>
                  <a:gd name="T10" fmla="*/ 257 w 3573"/>
                  <a:gd name="T11" fmla="*/ 136 h 2793"/>
                  <a:gd name="T12" fmla="*/ 301 w 3573"/>
                  <a:gd name="T13" fmla="*/ 113 h 2793"/>
                  <a:gd name="T14" fmla="*/ 339 w 3573"/>
                  <a:gd name="T15" fmla="*/ 148 h 2793"/>
                  <a:gd name="T16" fmla="*/ 380 w 3573"/>
                  <a:gd name="T17" fmla="*/ 177 h 2793"/>
                  <a:gd name="T18" fmla="*/ 414 w 3573"/>
                  <a:gd name="T19" fmla="*/ 220 h 2793"/>
                  <a:gd name="T20" fmla="*/ 419 w 3573"/>
                  <a:gd name="T21" fmla="*/ 266 h 2793"/>
                  <a:gd name="T22" fmla="*/ 426 w 3573"/>
                  <a:gd name="T23" fmla="*/ 308 h 2793"/>
                  <a:gd name="T24" fmla="*/ 448 w 3573"/>
                  <a:gd name="T25" fmla="*/ 296 h 2793"/>
                  <a:gd name="T26" fmla="*/ 448 w 3573"/>
                  <a:gd name="T27" fmla="*/ 319 h 2793"/>
                  <a:gd name="T28" fmla="*/ 461 w 3573"/>
                  <a:gd name="T29" fmla="*/ 369 h 2793"/>
                  <a:gd name="T30" fmla="*/ 500 w 3573"/>
                  <a:gd name="T31" fmla="*/ 370 h 2793"/>
                  <a:gd name="T32" fmla="*/ 537 w 3573"/>
                  <a:gd name="T33" fmla="*/ 429 h 2793"/>
                  <a:gd name="T34" fmla="*/ 551 w 3573"/>
                  <a:gd name="T35" fmla="*/ 472 h 2793"/>
                  <a:gd name="T36" fmla="*/ 596 w 3573"/>
                  <a:gd name="T37" fmla="*/ 501 h 2793"/>
                  <a:gd name="T38" fmla="*/ 602 w 3573"/>
                  <a:gd name="T39" fmla="*/ 529 h 2793"/>
                  <a:gd name="T40" fmla="*/ 638 w 3573"/>
                  <a:gd name="T41" fmla="*/ 525 h 2793"/>
                  <a:gd name="T42" fmla="*/ 659 w 3573"/>
                  <a:gd name="T43" fmla="*/ 518 h 2793"/>
                  <a:gd name="T44" fmla="*/ 662 w 3573"/>
                  <a:gd name="T45" fmla="*/ 474 h 2793"/>
                  <a:gd name="T46" fmla="*/ 677 w 3573"/>
                  <a:gd name="T47" fmla="*/ 429 h 2793"/>
                  <a:gd name="T48" fmla="*/ 670 w 3573"/>
                  <a:gd name="T49" fmla="*/ 353 h 2793"/>
                  <a:gd name="T50" fmla="*/ 591 w 3573"/>
                  <a:gd name="T51" fmla="*/ 222 h 2793"/>
                  <a:gd name="T52" fmla="*/ 591 w 3573"/>
                  <a:gd name="T53" fmla="*/ 188 h 2793"/>
                  <a:gd name="T54" fmla="*/ 613 w 3573"/>
                  <a:gd name="T55" fmla="*/ 227 h 2793"/>
                  <a:gd name="T56" fmla="*/ 596 w 3573"/>
                  <a:gd name="T57" fmla="*/ 182 h 2793"/>
                  <a:gd name="T58" fmla="*/ 551 w 3573"/>
                  <a:gd name="T59" fmla="*/ 137 h 2793"/>
                  <a:gd name="T60" fmla="*/ 528 w 3573"/>
                  <a:gd name="T61" fmla="*/ 93 h 2793"/>
                  <a:gd name="T62" fmla="*/ 513 w 3573"/>
                  <a:gd name="T63" fmla="*/ 43 h 2793"/>
                  <a:gd name="T64" fmla="*/ 492 w 3573"/>
                  <a:gd name="T65" fmla="*/ 50 h 2793"/>
                  <a:gd name="T66" fmla="*/ 483 w 3573"/>
                  <a:gd name="T67" fmla="*/ 69 h 2793"/>
                  <a:gd name="T68" fmla="*/ 494 w 3573"/>
                  <a:gd name="T69" fmla="*/ 18 h 2793"/>
                  <a:gd name="T70" fmla="*/ 474 w 3573"/>
                  <a:gd name="T71" fmla="*/ 10 h 2793"/>
                  <a:gd name="T72" fmla="*/ 441 w 3573"/>
                  <a:gd name="T73" fmla="*/ 21 h 2793"/>
                  <a:gd name="T74" fmla="*/ 435 w 3573"/>
                  <a:gd name="T75" fmla="*/ 51 h 2793"/>
                  <a:gd name="T76" fmla="*/ 388 w 3573"/>
                  <a:gd name="T77" fmla="*/ 47 h 2793"/>
                  <a:gd name="T78" fmla="*/ 271 w 3573"/>
                  <a:gd name="T79" fmla="*/ 59 h 2793"/>
                  <a:gd name="T80" fmla="*/ 204 w 3573"/>
                  <a:gd name="T81" fmla="*/ 56 h 2793"/>
                  <a:gd name="T82" fmla="*/ 124 w 3573"/>
                  <a:gd name="T83" fmla="*/ 56 h 2793"/>
                  <a:gd name="T84" fmla="*/ 37 w 3573"/>
                  <a:gd name="T85" fmla="*/ 78 h 2793"/>
                  <a:gd name="T86" fmla="*/ 0 w 3573"/>
                  <a:gd name="T87" fmla="*/ 110 h 279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573" h="2793">
                    <a:moveTo>
                      <a:pt x="32" y="756"/>
                    </a:moveTo>
                    <a:lnTo>
                      <a:pt x="176" y="693"/>
                    </a:lnTo>
                    <a:lnTo>
                      <a:pt x="206" y="633"/>
                    </a:lnTo>
                    <a:lnTo>
                      <a:pt x="326" y="693"/>
                    </a:lnTo>
                    <a:lnTo>
                      <a:pt x="441" y="616"/>
                    </a:lnTo>
                    <a:lnTo>
                      <a:pt x="621" y="682"/>
                    </a:lnTo>
                    <a:lnTo>
                      <a:pt x="795" y="646"/>
                    </a:lnTo>
                    <a:lnTo>
                      <a:pt x="921" y="808"/>
                    </a:lnTo>
                    <a:lnTo>
                      <a:pt x="1016" y="873"/>
                    </a:lnTo>
                    <a:lnTo>
                      <a:pt x="1166" y="843"/>
                    </a:lnTo>
                    <a:lnTo>
                      <a:pt x="1269" y="820"/>
                    </a:lnTo>
                    <a:lnTo>
                      <a:pt x="1359" y="718"/>
                    </a:lnTo>
                    <a:lnTo>
                      <a:pt x="1443" y="628"/>
                    </a:lnTo>
                    <a:lnTo>
                      <a:pt x="1587" y="598"/>
                    </a:lnTo>
                    <a:lnTo>
                      <a:pt x="1676" y="663"/>
                    </a:lnTo>
                    <a:lnTo>
                      <a:pt x="1791" y="784"/>
                    </a:lnTo>
                    <a:lnTo>
                      <a:pt x="1827" y="873"/>
                    </a:lnTo>
                    <a:lnTo>
                      <a:pt x="2007" y="934"/>
                    </a:lnTo>
                    <a:lnTo>
                      <a:pt x="2127" y="994"/>
                    </a:lnTo>
                    <a:lnTo>
                      <a:pt x="2187" y="1162"/>
                    </a:lnTo>
                    <a:lnTo>
                      <a:pt x="2187" y="1263"/>
                    </a:lnTo>
                    <a:lnTo>
                      <a:pt x="2211" y="1402"/>
                    </a:lnTo>
                    <a:lnTo>
                      <a:pt x="2211" y="1516"/>
                    </a:lnTo>
                    <a:lnTo>
                      <a:pt x="2247" y="1624"/>
                    </a:lnTo>
                    <a:lnTo>
                      <a:pt x="2289" y="1582"/>
                    </a:lnTo>
                    <a:lnTo>
                      <a:pt x="2367" y="1563"/>
                    </a:lnTo>
                    <a:lnTo>
                      <a:pt x="2391" y="1636"/>
                    </a:lnTo>
                    <a:lnTo>
                      <a:pt x="2367" y="1683"/>
                    </a:lnTo>
                    <a:lnTo>
                      <a:pt x="2349" y="1786"/>
                    </a:lnTo>
                    <a:lnTo>
                      <a:pt x="2433" y="1948"/>
                    </a:lnTo>
                    <a:lnTo>
                      <a:pt x="2565" y="2050"/>
                    </a:lnTo>
                    <a:lnTo>
                      <a:pt x="2637" y="1953"/>
                    </a:lnTo>
                    <a:lnTo>
                      <a:pt x="2715" y="2152"/>
                    </a:lnTo>
                    <a:lnTo>
                      <a:pt x="2835" y="2266"/>
                    </a:lnTo>
                    <a:lnTo>
                      <a:pt x="2883" y="2404"/>
                    </a:lnTo>
                    <a:lnTo>
                      <a:pt x="2907" y="2493"/>
                    </a:lnTo>
                    <a:lnTo>
                      <a:pt x="3057" y="2493"/>
                    </a:lnTo>
                    <a:lnTo>
                      <a:pt x="3147" y="2643"/>
                    </a:lnTo>
                    <a:lnTo>
                      <a:pt x="3237" y="2703"/>
                    </a:lnTo>
                    <a:lnTo>
                      <a:pt x="3177" y="2793"/>
                    </a:lnTo>
                    <a:lnTo>
                      <a:pt x="3267" y="2793"/>
                    </a:lnTo>
                    <a:lnTo>
                      <a:pt x="3369" y="2770"/>
                    </a:lnTo>
                    <a:lnTo>
                      <a:pt x="3387" y="2703"/>
                    </a:lnTo>
                    <a:lnTo>
                      <a:pt x="3477" y="2733"/>
                    </a:lnTo>
                    <a:lnTo>
                      <a:pt x="3537" y="2583"/>
                    </a:lnTo>
                    <a:lnTo>
                      <a:pt x="3495" y="2500"/>
                    </a:lnTo>
                    <a:lnTo>
                      <a:pt x="3549" y="2428"/>
                    </a:lnTo>
                    <a:lnTo>
                      <a:pt x="3573" y="2266"/>
                    </a:lnTo>
                    <a:lnTo>
                      <a:pt x="3573" y="2086"/>
                    </a:lnTo>
                    <a:lnTo>
                      <a:pt x="3537" y="1863"/>
                    </a:lnTo>
                    <a:lnTo>
                      <a:pt x="3387" y="1503"/>
                    </a:lnTo>
                    <a:lnTo>
                      <a:pt x="3117" y="1173"/>
                    </a:lnTo>
                    <a:lnTo>
                      <a:pt x="3027" y="993"/>
                    </a:lnTo>
                    <a:lnTo>
                      <a:pt x="3117" y="993"/>
                    </a:lnTo>
                    <a:lnTo>
                      <a:pt x="3183" y="1096"/>
                    </a:lnTo>
                    <a:lnTo>
                      <a:pt x="3237" y="1198"/>
                    </a:lnTo>
                    <a:lnTo>
                      <a:pt x="3273" y="1198"/>
                    </a:lnTo>
                    <a:lnTo>
                      <a:pt x="3147" y="963"/>
                    </a:lnTo>
                    <a:lnTo>
                      <a:pt x="3021" y="832"/>
                    </a:lnTo>
                    <a:lnTo>
                      <a:pt x="2907" y="723"/>
                    </a:lnTo>
                    <a:lnTo>
                      <a:pt x="2865" y="604"/>
                    </a:lnTo>
                    <a:lnTo>
                      <a:pt x="2787" y="490"/>
                    </a:lnTo>
                    <a:lnTo>
                      <a:pt x="2733" y="370"/>
                    </a:lnTo>
                    <a:lnTo>
                      <a:pt x="2709" y="226"/>
                    </a:lnTo>
                    <a:lnTo>
                      <a:pt x="2637" y="183"/>
                    </a:lnTo>
                    <a:lnTo>
                      <a:pt x="2595" y="262"/>
                    </a:lnTo>
                    <a:lnTo>
                      <a:pt x="2643" y="448"/>
                    </a:lnTo>
                    <a:lnTo>
                      <a:pt x="2547" y="364"/>
                    </a:lnTo>
                    <a:lnTo>
                      <a:pt x="2547" y="213"/>
                    </a:lnTo>
                    <a:lnTo>
                      <a:pt x="2607" y="93"/>
                    </a:lnTo>
                    <a:lnTo>
                      <a:pt x="2609" y="0"/>
                    </a:lnTo>
                    <a:lnTo>
                      <a:pt x="2499" y="55"/>
                    </a:lnTo>
                    <a:lnTo>
                      <a:pt x="2379" y="31"/>
                    </a:lnTo>
                    <a:lnTo>
                      <a:pt x="2325" y="112"/>
                    </a:lnTo>
                    <a:lnTo>
                      <a:pt x="2325" y="184"/>
                    </a:lnTo>
                    <a:lnTo>
                      <a:pt x="2298" y="268"/>
                    </a:lnTo>
                    <a:lnTo>
                      <a:pt x="2246" y="220"/>
                    </a:lnTo>
                    <a:lnTo>
                      <a:pt x="2049" y="249"/>
                    </a:lnTo>
                    <a:lnTo>
                      <a:pt x="1703" y="265"/>
                    </a:lnTo>
                    <a:lnTo>
                      <a:pt x="1430" y="310"/>
                    </a:lnTo>
                    <a:lnTo>
                      <a:pt x="1185" y="333"/>
                    </a:lnTo>
                    <a:lnTo>
                      <a:pt x="1076" y="295"/>
                    </a:lnTo>
                    <a:lnTo>
                      <a:pt x="992" y="220"/>
                    </a:lnTo>
                    <a:lnTo>
                      <a:pt x="653" y="297"/>
                    </a:lnTo>
                    <a:lnTo>
                      <a:pt x="329" y="400"/>
                    </a:lnTo>
                    <a:lnTo>
                      <a:pt x="195" y="414"/>
                    </a:lnTo>
                    <a:lnTo>
                      <a:pt x="2" y="459"/>
                    </a:lnTo>
                    <a:lnTo>
                      <a:pt x="0" y="580"/>
                    </a:lnTo>
                    <a:lnTo>
                      <a:pt x="32" y="756"/>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9" name="Freeform 140">
                <a:extLst>
                  <a:ext uri="{FF2B5EF4-FFF2-40B4-BE49-F238E27FC236}">
                    <a16:creationId xmlns:a16="http://schemas.microsoft.com/office/drawing/2014/main" id="{07CB949E-DF49-433D-A36A-A52295A38BE9}"/>
                  </a:ext>
                </a:extLst>
              </p:cNvPr>
              <p:cNvSpPr>
                <a:spLocks/>
              </p:cNvSpPr>
              <p:nvPr/>
            </p:nvSpPr>
            <p:spPr bwMode="auto">
              <a:xfrm>
                <a:off x="8395750" y="3782676"/>
                <a:ext cx="736136" cy="588902"/>
              </a:xfrm>
              <a:custGeom>
                <a:avLst/>
                <a:gdLst>
                  <a:gd name="T0" fmla="*/ 0 w 1978"/>
                  <a:gd name="T1" fmla="*/ 68 h 1580"/>
                  <a:gd name="T2" fmla="*/ 67 w 1978"/>
                  <a:gd name="T3" fmla="*/ 37 h 1580"/>
                  <a:gd name="T4" fmla="*/ 114 w 1978"/>
                  <a:gd name="T5" fmla="*/ 23 h 1580"/>
                  <a:gd name="T6" fmla="*/ 150 w 1978"/>
                  <a:gd name="T7" fmla="*/ 13 h 1580"/>
                  <a:gd name="T8" fmla="*/ 182 w 1978"/>
                  <a:gd name="T9" fmla="*/ 17 h 1580"/>
                  <a:gd name="T10" fmla="*/ 199 w 1978"/>
                  <a:gd name="T11" fmla="*/ 34 h 1580"/>
                  <a:gd name="T12" fmla="*/ 234 w 1978"/>
                  <a:gd name="T13" fmla="*/ 23 h 1580"/>
                  <a:gd name="T14" fmla="*/ 279 w 1978"/>
                  <a:gd name="T15" fmla="*/ 0 h 1580"/>
                  <a:gd name="T16" fmla="*/ 325 w 1978"/>
                  <a:gd name="T17" fmla="*/ 40 h 1580"/>
                  <a:gd name="T18" fmla="*/ 364 w 1978"/>
                  <a:gd name="T19" fmla="*/ 63 h 1580"/>
                  <a:gd name="T20" fmla="*/ 375 w 1978"/>
                  <a:gd name="T21" fmla="*/ 85 h 1580"/>
                  <a:gd name="T22" fmla="*/ 359 w 1978"/>
                  <a:gd name="T23" fmla="*/ 119 h 1580"/>
                  <a:gd name="T24" fmla="*/ 330 w 1978"/>
                  <a:gd name="T25" fmla="*/ 148 h 1580"/>
                  <a:gd name="T26" fmla="*/ 330 w 1978"/>
                  <a:gd name="T27" fmla="*/ 176 h 1580"/>
                  <a:gd name="T28" fmla="*/ 307 w 1978"/>
                  <a:gd name="T29" fmla="*/ 193 h 1580"/>
                  <a:gd name="T30" fmla="*/ 296 w 1978"/>
                  <a:gd name="T31" fmla="*/ 222 h 1580"/>
                  <a:gd name="T32" fmla="*/ 273 w 1978"/>
                  <a:gd name="T33" fmla="*/ 249 h 1580"/>
                  <a:gd name="T34" fmla="*/ 247 w 1978"/>
                  <a:gd name="T35" fmla="*/ 246 h 1580"/>
                  <a:gd name="T36" fmla="*/ 237 w 1978"/>
                  <a:gd name="T37" fmla="*/ 257 h 1580"/>
                  <a:gd name="T38" fmla="*/ 234 w 1978"/>
                  <a:gd name="T39" fmla="*/ 275 h 1580"/>
                  <a:gd name="T40" fmla="*/ 230 w 1978"/>
                  <a:gd name="T41" fmla="*/ 300 h 1580"/>
                  <a:gd name="T42" fmla="*/ 206 w 1978"/>
                  <a:gd name="T43" fmla="*/ 274 h 1580"/>
                  <a:gd name="T44" fmla="*/ 178 w 1978"/>
                  <a:gd name="T45" fmla="*/ 249 h 1580"/>
                  <a:gd name="T46" fmla="*/ 184 w 1978"/>
                  <a:gd name="T47" fmla="*/ 232 h 1580"/>
                  <a:gd name="T48" fmla="*/ 145 w 1978"/>
                  <a:gd name="T49" fmla="*/ 198 h 1580"/>
                  <a:gd name="T50" fmla="*/ 118 w 1978"/>
                  <a:gd name="T51" fmla="*/ 185 h 1580"/>
                  <a:gd name="T52" fmla="*/ 99 w 1978"/>
                  <a:gd name="T53" fmla="*/ 166 h 1580"/>
                  <a:gd name="T54" fmla="*/ 75 w 1978"/>
                  <a:gd name="T55" fmla="*/ 152 h 1580"/>
                  <a:gd name="T56" fmla="*/ 48 w 1978"/>
                  <a:gd name="T57" fmla="*/ 141 h 1580"/>
                  <a:gd name="T58" fmla="*/ 43 w 1978"/>
                  <a:gd name="T59" fmla="*/ 122 h 1580"/>
                  <a:gd name="T60" fmla="*/ 21 w 1978"/>
                  <a:gd name="T61" fmla="*/ 114 h 1580"/>
                  <a:gd name="T62" fmla="*/ 8 w 1978"/>
                  <a:gd name="T63" fmla="*/ 95 h 1580"/>
                  <a:gd name="T64" fmla="*/ 0 w 1978"/>
                  <a:gd name="T65" fmla="*/ 68 h 15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78" h="1580">
                    <a:moveTo>
                      <a:pt x="0" y="359"/>
                    </a:moveTo>
                    <a:lnTo>
                      <a:pt x="352" y="195"/>
                    </a:lnTo>
                    <a:lnTo>
                      <a:pt x="599" y="120"/>
                    </a:lnTo>
                    <a:lnTo>
                      <a:pt x="793" y="67"/>
                    </a:lnTo>
                    <a:lnTo>
                      <a:pt x="960" y="90"/>
                    </a:lnTo>
                    <a:lnTo>
                      <a:pt x="1050" y="180"/>
                    </a:lnTo>
                    <a:lnTo>
                      <a:pt x="1233" y="123"/>
                    </a:lnTo>
                    <a:lnTo>
                      <a:pt x="1470" y="0"/>
                    </a:lnTo>
                    <a:lnTo>
                      <a:pt x="1714" y="211"/>
                    </a:lnTo>
                    <a:lnTo>
                      <a:pt x="1921" y="330"/>
                    </a:lnTo>
                    <a:lnTo>
                      <a:pt x="1978" y="450"/>
                    </a:lnTo>
                    <a:lnTo>
                      <a:pt x="1891" y="629"/>
                    </a:lnTo>
                    <a:lnTo>
                      <a:pt x="1741" y="779"/>
                    </a:lnTo>
                    <a:lnTo>
                      <a:pt x="1741" y="929"/>
                    </a:lnTo>
                    <a:lnTo>
                      <a:pt x="1621" y="1019"/>
                    </a:lnTo>
                    <a:lnTo>
                      <a:pt x="1561" y="1169"/>
                    </a:lnTo>
                    <a:lnTo>
                      <a:pt x="1441" y="1309"/>
                    </a:lnTo>
                    <a:lnTo>
                      <a:pt x="1305" y="1297"/>
                    </a:lnTo>
                    <a:lnTo>
                      <a:pt x="1249" y="1353"/>
                    </a:lnTo>
                    <a:lnTo>
                      <a:pt x="1233" y="1449"/>
                    </a:lnTo>
                    <a:lnTo>
                      <a:pt x="1211" y="1580"/>
                    </a:lnTo>
                    <a:lnTo>
                      <a:pt x="1088" y="1442"/>
                    </a:lnTo>
                    <a:lnTo>
                      <a:pt x="941" y="1311"/>
                    </a:lnTo>
                    <a:lnTo>
                      <a:pt x="971" y="1220"/>
                    </a:lnTo>
                    <a:lnTo>
                      <a:pt x="765" y="1042"/>
                    </a:lnTo>
                    <a:lnTo>
                      <a:pt x="621" y="973"/>
                    </a:lnTo>
                    <a:lnTo>
                      <a:pt x="521" y="874"/>
                    </a:lnTo>
                    <a:lnTo>
                      <a:pt x="397" y="798"/>
                    </a:lnTo>
                    <a:lnTo>
                      <a:pt x="253" y="742"/>
                    </a:lnTo>
                    <a:lnTo>
                      <a:pt x="228" y="641"/>
                    </a:lnTo>
                    <a:lnTo>
                      <a:pt x="109" y="598"/>
                    </a:lnTo>
                    <a:lnTo>
                      <a:pt x="43" y="500"/>
                    </a:lnTo>
                    <a:lnTo>
                      <a:pt x="0" y="359"/>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60" name="Freeform 141">
                <a:extLst>
                  <a:ext uri="{FF2B5EF4-FFF2-40B4-BE49-F238E27FC236}">
                    <a16:creationId xmlns:a16="http://schemas.microsoft.com/office/drawing/2014/main" id="{A79CCEAB-1DE8-479E-AA1F-70C429AE83D4}"/>
                  </a:ext>
                </a:extLst>
              </p:cNvPr>
              <p:cNvSpPr>
                <a:spLocks/>
              </p:cNvSpPr>
              <p:nvPr/>
            </p:nvSpPr>
            <p:spPr bwMode="auto">
              <a:xfrm>
                <a:off x="8215151" y="3301738"/>
                <a:ext cx="1272043" cy="653681"/>
              </a:xfrm>
              <a:custGeom>
                <a:avLst/>
                <a:gdLst>
                  <a:gd name="T0" fmla="*/ 0 w 3422"/>
                  <a:gd name="T1" fmla="*/ 333 h 1760"/>
                  <a:gd name="T2" fmla="*/ 32 w 3422"/>
                  <a:gd name="T3" fmla="*/ 329 h 1760"/>
                  <a:gd name="T4" fmla="*/ 70 w 3422"/>
                  <a:gd name="T5" fmla="*/ 317 h 1760"/>
                  <a:gd name="T6" fmla="*/ 92 w 3422"/>
                  <a:gd name="T7" fmla="*/ 314 h 1760"/>
                  <a:gd name="T8" fmla="*/ 161 w 3422"/>
                  <a:gd name="T9" fmla="*/ 282 h 1760"/>
                  <a:gd name="T10" fmla="*/ 205 w 3422"/>
                  <a:gd name="T11" fmla="*/ 268 h 1760"/>
                  <a:gd name="T12" fmla="*/ 243 w 3422"/>
                  <a:gd name="T13" fmla="*/ 258 h 1760"/>
                  <a:gd name="T14" fmla="*/ 275 w 3422"/>
                  <a:gd name="T15" fmla="*/ 262 h 1760"/>
                  <a:gd name="T16" fmla="*/ 292 w 3422"/>
                  <a:gd name="T17" fmla="*/ 280 h 1760"/>
                  <a:gd name="T18" fmla="*/ 327 w 3422"/>
                  <a:gd name="T19" fmla="*/ 268 h 1760"/>
                  <a:gd name="T20" fmla="*/ 371 w 3422"/>
                  <a:gd name="T21" fmla="*/ 246 h 1760"/>
                  <a:gd name="T22" fmla="*/ 418 w 3422"/>
                  <a:gd name="T23" fmla="*/ 286 h 1760"/>
                  <a:gd name="T24" fmla="*/ 457 w 3422"/>
                  <a:gd name="T25" fmla="*/ 308 h 1760"/>
                  <a:gd name="T26" fmla="*/ 467 w 3422"/>
                  <a:gd name="T27" fmla="*/ 331 h 1760"/>
                  <a:gd name="T28" fmla="*/ 506 w 3422"/>
                  <a:gd name="T29" fmla="*/ 301 h 1760"/>
                  <a:gd name="T30" fmla="*/ 525 w 3422"/>
                  <a:gd name="T31" fmla="*/ 276 h 1760"/>
                  <a:gd name="T32" fmla="*/ 537 w 3422"/>
                  <a:gd name="T33" fmla="*/ 246 h 1760"/>
                  <a:gd name="T34" fmla="*/ 554 w 3422"/>
                  <a:gd name="T35" fmla="*/ 217 h 1760"/>
                  <a:gd name="T36" fmla="*/ 582 w 3422"/>
                  <a:gd name="T37" fmla="*/ 202 h 1760"/>
                  <a:gd name="T38" fmla="*/ 603 w 3422"/>
                  <a:gd name="T39" fmla="*/ 187 h 1760"/>
                  <a:gd name="T40" fmla="*/ 614 w 3422"/>
                  <a:gd name="T41" fmla="*/ 176 h 1760"/>
                  <a:gd name="T42" fmla="*/ 603 w 3422"/>
                  <a:gd name="T43" fmla="*/ 165 h 1760"/>
                  <a:gd name="T44" fmla="*/ 568 w 3422"/>
                  <a:gd name="T45" fmla="*/ 182 h 1760"/>
                  <a:gd name="T46" fmla="*/ 563 w 3422"/>
                  <a:gd name="T47" fmla="*/ 165 h 1760"/>
                  <a:gd name="T48" fmla="*/ 582 w 3422"/>
                  <a:gd name="T49" fmla="*/ 160 h 1760"/>
                  <a:gd name="T50" fmla="*/ 592 w 3422"/>
                  <a:gd name="T51" fmla="*/ 148 h 1760"/>
                  <a:gd name="T52" fmla="*/ 591 w 3422"/>
                  <a:gd name="T53" fmla="*/ 125 h 1760"/>
                  <a:gd name="T54" fmla="*/ 625 w 3422"/>
                  <a:gd name="T55" fmla="*/ 114 h 1760"/>
                  <a:gd name="T56" fmla="*/ 645 w 3422"/>
                  <a:gd name="T57" fmla="*/ 90 h 1760"/>
                  <a:gd name="T58" fmla="*/ 648 w 3422"/>
                  <a:gd name="T59" fmla="*/ 68 h 1760"/>
                  <a:gd name="T60" fmla="*/ 625 w 3422"/>
                  <a:gd name="T61" fmla="*/ 45 h 1760"/>
                  <a:gd name="T62" fmla="*/ 620 w 3422"/>
                  <a:gd name="T63" fmla="*/ 68 h 1760"/>
                  <a:gd name="T64" fmla="*/ 602 w 3422"/>
                  <a:gd name="T65" fmla="*/ 63 h 1760"/>
                  <a:gd name="T66" fmla="*/ 570 w 3422"/>
                  <a:gd name="T67" fmla="*/ 70 h 1760"/>
                  <a:gd name="T68" fmla="*/ 551 w 3422"/>
                  <a:gd name="T69" fmla="*/ 51 h 1760"/>
                  <a:gd name="T70" fmla="*/ 564 w 3422"/>
                  <a:gd name="T71" fmla="*/ 39 h 1760"/>
                  <a:gd name="T72" fmla="*/ 586 w 3422"/>
                  <a:gd name="T73" fmla="*/ 49 h 1760"/>
                  <a:gd name="T74" fmla="*/ 599 w 3422"/>
                  <a:gd name="T75" fmla="*/ 34 h 1760"/>
                  <a:gd name="T76" fmla="*/ 620 w 3422"/>
                  <a:gd name="T77" fmla="*/ 28 h 1760"/>
                  <a:gd name="T78" fmla="*/ 591 w 3422"/>
                  <a:gd name="T79" fmla="*/ 0 h 1760"/>
                  <a:gd name="T80" fmla="*/ 554 w 3422"/>
                  <a:gd name="T81" fmla="*/ 17 h 1760"/>
                  <a:gd name="T82" fmla="*/ 512 w 3422"/>
                  <a:gd name="T83" fmla="*/ 23 h 1760"/>
                  <a:gd name="T84" fmla="*/ 351 w 3422"/>
                  <a:gd name="T85" fmla="*/ 70 h 1760"/>
                  <a:gd name="T86" fmla="*/ 280 w 3422"/>
                  <a:gd name="T87" fmla="*/ 101 h 1760"/>
                  <a:gd name="T88" fmla="*/ 178 w 3422"/>
                  <a:gd name="T89" fmla="*/ 129 h 1760"/>
                  <a:gd name="T90" fmla="*/ 178 w 3422"/>
                  <a:gd name="T91" fmla="*/ 151 h 1760"/>
                  <a:gd name="T92" fmla="*/ 165 w 3422"/>
                  <a:gd name="T93" fmla="*/ 169 h 1760"/>
                  <a:gd name="T94" fmla="*/ 97 w 3422"/>
                  <a:gd name="T95" fmla="*/ 202 h 1760"/>
                  <a:gd name="T96" fmla="*/ 103 w 3422"/>
                  <a:gd name="T97" fmla="*/ 220 h 1760"/>
                  <a:gd name="T98" fmla="*/ 32 w 3422"/>
                  <a:gd name="T99" fmla="*/ 275 h 1760"/>
                  <a:gd name="T100" fmla="*/ 18 w 3422"/>
                  <a:gd name="T101" fmla="*/ 300 h 1760"/>
                  <a:gd name="T102" fmla="*/ 1 w 3422"/>
                  <a:gd name="T103" fmla="*/ 305 h 1760"/>
                  <a:gd name="T104" fmla="*/ 0 w 3422"/>
                  <a:gd name="T105" fmla="*/ 333 h 17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22" h="1760">
                    <a:moveTo>
                      <a:pt x="0" y="1760"/>
                    </a:moveTo>
                    <a:lnTo>
                      <a:pt x="168" y="1738"/>
                    </a:lnTo>
                    <a:lnTo>
                      <a:pt x="369" y="1675"/>
                    </a:lnTo>
                    <a:lnTo>
                      <a:pt x="487" y="1657"/>
                    </a:lnTo>
                    <a:lnTo>
                      <a:pt x="848" y="1490"/>
                    </a:lnTo>
                    <a:lnTo>
                      <a:pt x="1082" y="1419"/>
                    </a:lnTo>
                    <a:lnTo>
                      <a:pt x="1283" y="1365"/>
                    </a:lnTo>
                    <a:lnTo>
                      <a:pt x="1452" y="1386"/>
                    </a:lnTo>
                    <a:lnTo>
                      <a:pt x="1542" y="1478"/>
                    </a:lnTo>
                    <a:lnTo>
                      <a:pt x="1726" y="1418"/>
                    </a:lnTo>
                    <a:lnTo>
                      <a:pt x="1961" y="1298"/>
                    </a:lnTo>
                    <a:lnTo>
                      <a:pt x="2209" y="1511"/>
                    </a:lnTo>
                    <a:lnTo>
                      <a:pt x="2411" y="1626"/>
                    </a:lnTo>
                    <a:lnTo>
                      <a:pt x="2468" y="1748"/>
                    </a:lnTo>
                    <a:lnTo>
                      <a:pt x="2672" y="1590"/>
                    </a:lnTo>
                    <a:lnTo>
                      <a:pt x="2772" y="1460"/>
                    </a:lnTo>
                    <a:lnTo>
                      <a:pt x="2836" y="1300"/>
                    </a:lnTo>
                    <a:lnTo>
                      <a:pt x="2924" y="1148"/>
                    </a:lnTo>
                    <a:lnTo>
                      <a:pt x="3076" y="1068"/>
                    </a:lnTo>
                    <a:lnTo>
                      <a:pt x="3182" y="990"/>
                    </a:lnTo>
                    <a:lnTo>
                      <a:pt x="3244" y="932"/>
                    </a:lnTo>
                    <a:lnTo>
                      <a:pt x="3182" y="870"/>
                    </a:lnTo>
                    <a:lnTo>
                      <a:pt x="3002" y="960"/>
                    </a:lnTo>
                    <a:lnTo>
                      <a:pt x="2972" y="870"/>
                    </a:lnTo>
                    <a:lnTo>
                      <a:pt x="3076" y="844"/>
                    </a:lnTo>
                    <a:lnTo>
                      <a:pt x="3124" y="780"/>
                    </a:lnTo>
                    <a:lnTo>
                      <a:pt x="3122" y="660"/>
                    </a:lnTo>
                    <a:lnTo>
                      <a:pt x="3302" y="600"/>
                    </a:lnTo>
                    <a:lnTo>
                      <a:pt x="3404" y="476"/>
                    </a:lnTo>
                    <a:lnTo>
                      <a:pt x="3422" y="360"/>
                    </a:lnTo>
                    <a:lnTo>
                      <a:pt x="3302" y="240"/>
                    </a:lnTo>
                    <a:lnTo>
                      <a:pt x="3272" y="360"/>
                    </a:lnTo>
                    <a:lnTo>
                      <a:pt x="3180" y="332"/>
                    </a:lnTo>
                    <a:lnTo>
                      <a:pt x="3012" y="372"/>
                    </a:lnTo>
                    <a:lnTo>
                      <a:pt x="2912" y="270"/>
                    </a:lnTo>
                    <a:lnTo>
                      <a:pt x="2980" y="204"/>
                    </a:lnTo>
                    <a:lnTo>
                      <a:pt x="3092" y="260"/>
                    </a:lnTo>
                    <a:lnTo>
                      <a:pt x="3164" y="180"/>
                    </a:lnTo>
                    <a:lnTo>
                      <a:pt x="3272" y="150"/>
                    </a:lnTo>
                    <a:lnTo>
                      <a:pt x="3122" y="0"/>
                    </a:lnTo>
                    <a:lnTo>
                      <a:pt x="2924" y="92"/>
                    </a:lnTo>
                    <a:lnTo>
                      <a:pt x="2702" y="120"/>
                    </a:lnTo>
                    <a:lnTo>
                      <a:pt x="1852" y="372"/>
                    </a:lnTo>
                    <a:lnTo>
                      <a:pt x="1477" y="532"/>
                    </a:lnTo>
                    <a:lnTo>
                      <a:pt x="939" y="683"/>
                    </a:lnTo>
                    <a:lnTo>
                      <a:pt x="942" y="797"/>
                    </a:lnTo>
                    <a:lnTo>
                      <a:pt x="871" y="892"/>
                    </a:lnTo>
                    <a:lnTo>
                      <a:pt x="513" y="1070"/>
                    </a:lnTo>
                    <a:lnTo>
                      <a:pt x="545" y="1164"/>
                    </a:lnTo>
                    <a:lnTo>
                      <a:pt x="171" y="1451"/>
                    </a:lnTo>
                    <a:lnTo>
                      <a:pt x="93" y="1583"/>
                    </a:lnTo>
                    <a:lnTo>
                      <a:pt x="3" y="1614"/>
                    </a:lnTo>
                    <a:lnTo>
                      <a:pt x="0" y="1760"/>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61" name="Freeform 142">
                <a:extLst>
                  <a:ext uri="{FF2B5EF4-FFF2-40B4-BE49-F238E27FC236}">
                    <a16:creationId xmlns:a16="http://schemas.microsoft.com/office/drawing/2014/main" id="{C099229B-142D-4CA8-8FA2-F70C4337CB72}"/>
                  </a:ext>
                </a:extLst>
              </p:cNvPr>
              <p:cNvSpPr>
                <a:spLocks/>
              </p:cNvSpPr>
              <p:nvPr/>
            </p:nvSpPr>
            <p:spPr bwMode="auto">
              <a:xfrm>
                <a:off x="8405565" y="2875766"/>
                <a:ext cx="979552" cy="720424"/>
              </a:xfrm>
              <a:custGeom>
                <a:avLst/>
                <a:gdLst>
                  <a:gd name="T0" fmla="*/ 10 w 2495"/>
                  <a:gd name="T1" fmla="*/ 256 h 1836"/>
                  <a:gd name="T2" fmla="*/ 35 w 2495"/>
                  <a:gd name="T3" fmla="*/ 274 h 1836"/>
                  <a:gd name="T4" fmla="*/ 55 w 2495"/>
                  <a:gd name="T5" fmla="*/ 272 h 1836"/>
                  <a:gd name="T6" fmla="*/ 68 w 2495"/>
                  <a:gd name="T7" fmla="*/ 288 h 1836"/>
                  <a:gd name="T8" fmla="*/ 82 w 2495"/>
                  <a:gd name="T9" fmla="*/ 292 h 1836"/>
                  <a:gd name="T10" fmla="*/ 97 w 2495"/>
                  <a:gd name="T11" fmla="*/ 277 h 1836"/>
                  <a:gd name="T12" fmla="*/ 127 w 2495"/>
                  <a:gd name="T13" fmla="*/ 262 h 1836"/>
                  <a:gd name="T14" fmla="*/ 161 w 2495"/>
                  <a:gd name="T15" fmla="*/ 247 h 1836"/>
                  <a:gd name="T16" fmla="*/ 167 w 2495"/>
                  <a:gd name="T17" fmla="*/ 228 h 1836"/>
                  <a:gd name="T18" fmla="*/ 162 w 2495"/>
                  <a:gd name="T19" fmla="*/ 205 h 1836"/>
                  <a:gd name="T20" fmla="*/ 179 w 2495"/>
                  <a:gd name="T21" fmla="*/ 166 h 1836"/>
                  <a:gd name="T22" fmla="*/ 202 w 2495"/>
                  <a:gd name="T23" fmla="*/ 148 h 1836"/>
                  <a:gd name="T24" fmla="*/ 229 w 2495"/>
                  <a:gd name="T25" fmla="*/ 102 h 1836"/>
                  <a:gd name="T26" fmla="*/ 255 w 2495"/>
                  <a:gd name="T27" fmla="*/ 60 h 1836"/>
                  <a:gd name="T28" fmla="*/ 262 w 2495"/>
                  <a:gd name="T29" fmla="*/ 34 h 1836"/>
                  <a:gd name="T30" fmla="*/ 272 w 2495"/>
                  <a:gd name="T31" fmla="*/ 22 h 1836"/>
                  <a:gd name="T32" fmla="*/ 297 w 2495"/>
                  <a:gd name="T33" fmla="*/ 20 h 1836"/>
                  <a:gd name="T34" fmla="*/ 315 w 2495"/>
                  <a:gd name="T35" fmla="*/ 0 h 1836"/>
                  <a:gd name="T36" fmla="*/ 339 w 2495"/>
                  <a:gd name="T37" fmla="*/ 11 h 1836"/>
                  <a:gd name="T38" fmla="*/ 340 w 2495"/>
                  <a:gd name="T39" fmla="*/ 16 h 1836"/>
                  <a:gd name="T40" fmla="*/ 340 w 2495"/>
                  <a:gd name="T41" fmla="*/ 21 h 1836"/>
                  <a:gd name="T42" fmla="*/ 338 w 2495"/>
                  <a:gd name="T43" fmla="*/ 37 h 1836"/>
                  <a:gd name="T44" fmla="*/ 350 w 2495"/>
                  <a:gd name="T45" fmla="*/ 57 h 1836"/>
                  <a:gd name="T46" fmla="*/ 407 w 2495"/>
                  <a:gd name="T47" fmla="*/ 91 h 1836"/>
                  <a:gd name="T48" fmla="*/ 431 w 2495"/>
                  <a:gd name="T49" fmla="*/ 87 h 1836"/>
                  <a:gd name="T50" fmla="*/ 452 w 2495"/>
                  <a:gd name="T51" fmla="*/ 108 h 1836"/>
                  <a:gd name="T52" fmla="*/ 447 w 2495"/>
                  <a:gd name="T53" fmla="*/ 119 h 1836"/>
                  <a:gd name="T54" fmla="*/ 424 w 2495"/>
                  <a:gd name="T55" fmla="*/ 108 h 1836"/>
                  <a:gd name="T56" fmla="*/ 418 w 2495"/>
                  <a:gd name="T57" fmla="*/ 131 h 1836"/>
                  <a:gd name="T58" fmla="*/ 458 w 2495"/>
                  <a:gd name="T59" fmla="*/ 142 h 1836"/>
                  <a:gd name="T60" fmla="*/ 464 w 2495"/>
                  <a:gd name="T61" fmla="*/ 171 h 1836"/>
                  <a:gd name="T62" fmla="*/ 447 w 2495"/>
                  <a:gd name="T63" fmla="*/ 188 h 1836"/>
                  <a:gd name="T64" fmla="*/ 482 w 2495"/>
                  <a:gd name="T65" fmla="*/ 193 h 1836"/>
                  <a:gd name="T66" fmla="*/ 499 w 2495"/>
                  <a:gd name="T67" fmla="*/ 193 h 1836"/>
                  <a:gd name="T68" fmla="*/ 493 w 2495"/>
                  <a:gd name="T69" fmla="*/ 217 h 1836"/>
                  <a:gd name="T70" fmla="*/ 457 w 2495"/>
                  <a:gd name="T71" fmla="*/ 234 h 1836"/>
                  <a:gd name="T72" fmla="*/ 414 w 2495"/>
                  <a:gd name="T73" fmla="*/ 240 h 1836"/>
                  <a:gd name="T74" fmla="*/ 255 w 2495"/>
                  <a:gd name="T75" fmla="*/ 287 h 1836"/>
                  <a:gd name="T76" fmla="*/ 181 w 2495"/>
                  <a:gd name="T77" fmla="*/ 318 h 1836"/>
                  <a:gd name="T78" fmla="*/ 80 w 2495"/>
                  <a:gd name="T79" fmla="*/ 346 h 1836"/>
                  <a:gd name="T80" fmla="*/ 54 w 2495"/>
                  <a:gd name="T81" fmla="*/ 359 h 1836"/>
                  <a:gd name="T82" fmla="*/ 7 w 2495"/>
                  <a:gd name="T83" fmla="*/ 367 h 1836"/>
                  <a:gd name="T84" fmla="*/ 11 w 2495"/>
                  <a:gd name="T85" fmla="*/ 350 h 1836"/>
                  <a:gd name="T86" fmla="*/ 0 w 2495"/>
                  <a:gd name="T87" fmla="*/ 324 h 1836"/>
                  <a:gd name="T88" fmla="*/ 12 w 2495"/>
                  <a:gd name="T89" fmla="*/ 303 h 1836"/>
                  <a:gd name="T90" fmla="*/ 13 w 2495"/>
                  <a:gd name="T91" fmla="*/ 280 h 1836"/>
                  <a:gd name="T92" fmla="*/ 10 w 2495"/>
                  <a:gd name="T93" fmla="*/ 256 h 18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95" h="1836">
                    <a:moveTo>
                      <a:pt x="51" y="1279"/>
                    </a:moveTo>
                    <a:lnTo>
                      <a:pt x="175" y="1371"/>
                    </a:lnTo>
                    <a:lnTo>
                      <a:pt x="277" y="1363"/>
                    </a:lnTo>
                    <a:lnTo>
                      <a:pt x="339" y="1440"/>
                    </a:lnTo>
                    <a:lnTo>
                      <a:pt x="411" y="1462"/>
                    </a:lnTo>
                    <a:lnTo>
                      <a:pt x="486" y="1386"/>
                    </a:lnTo>
                    <a:lnTo>
                      <a:pt x="637" y="1310"/>
                    </a:lnTo>
                    <a:lnTo>
                      <a:pt x="804" y="1234"/>
                    </a:lnTo>
                    <a:lnTo>
                      <a:pt x="835" y="1143"/>
                    </a:lnTo>
                    <a:lnTo>
                      <a:pt x="811" y="1026"/>
                    </a:lnTo>
                    <a:lnTo>
                      <a:pt x="895" y="831"/>
                    </a:lnTo>
                    <a:lnTo>
                      <a:pt x="1010" y="740"/>
                    </a:lnTo>
                    <a:lnTo>
                      <a:pt x="1146" y="512"/>
                    </a:lnTo>
                    <a:lnTo>
                      <a:pt x="1275" y="299"/>
                    </a:lnTo>
                    <a:lnTo>
                      <a:pt x="1312" y="170"/>
                    </a:lnTo>
                    <a:lnTo>
                      <a:pt x="1358" y="109"/>
                    </a:lnTo>
                    <a:lnTo>
                      <a:pt x="1487" y="102"/>
                    </a:lnTo>
                    <a:lnTo>
                      <a:pt x="1574" y="0"/>
                    </a:lnTo>
                    <a:lnTo>
                      <a:pt x="1694" y="56"/>
                    </a:lnTo>
                    <a:lnTo>
                      <a:pt x="1698" y="78"/>
                    </a:lnTo>
                    <a:lnTo>
                      <a:pt x="1698" y="106"/>
                    </a:lnTo>
                    <a:lnTo>
                      <a:pt x="1692" y="185"/>
                    </a:lnTo>
                    <a:lnTo>
                      <a:pt x="1751" y="284"/>
                    </a:lnTo>
                    <a:lnTo>
                      <a:pt x="2034" y="455"/>
                    </a:lnTo>
                    <a:lnTo>
                      <a:pt x="2154" y="436"/>
                    </a:lnTo>
                    <a:lnTo>
                      <a:pt x="2262" y="540"/>
                    </a:lnTo>
                    <a:lnTo>
                      <a:pt x="2233" y="597"/>
                    </a:lnTo>
                    <a:lnTo>
                      <a:pt x="2119" y="540"/>
                    </a:lnTo>
                    <a:lnTo>
                      <a:pt x="2091" y="654"/>
                    </a:lnTo>
                    <a:lnTo>
                      <a:pt x="2290" y="711"/>
                    </a:lnTo>
                    <a:lnTo>
                      <a:pt x="2319" y="853"/>
                    </a:lnTo>
                    <a:lnTo>
                      <a:pt x="2233" y="940"/>
                    </a:lnTo>
                    <a:lnTo>
                      <a:pt x="2412" y="968"/>
                    </a:lnTo>
                    <a:lnTo>
                      <a:pt x="2495" y="968"/>
                    </a:lnTo>
                    <a:lnTo>
                      <a:pt x="2467" y="1088"/>
                    </a:lnTo>
                    <a:lnTo>
                      <a:pt x="2285" y="1173"/>
                    </a:lnTo>
                    <a:lnTo>
                      <a:pt x="2072" y="1199"/>
                    </a:lnTo>
                    <a:lnTo>
                      <a:pt x="1273" y="1436"/>
                    </a:lnTo>
                    <a:lnTo>
                      <a:pt x="904" y="1593"/>
                    </a:lnTo>
                    <a:lnTo>
                      <a:pt x="402" y="1733"/>
                    </a:lnTo>
                    <a:lnTo>
                      <a:pt x="268" y="1794"/>
                    </a:lnTo>
                    <a:lnTo>
                      <a:pt x="34" y="1836"/>
                    </a:lnTo>
                    <a:lnTo>
                      <a:pt x="54" y="1753"/>
                    </a:lnTo>
                    <a:lnTo>
                      <a:pt x="0" y="1620"/>
                    </a:lnTo>
                    <a:lnTo>
                      <a:pt x="58" y="1517"/>
                    </a:lnTo>
                    <a:lnTo>
                      <a:pt x="66" y="1400"/>
                    </a:lnTo>
                    <a:lnTo>
                      <a:pt x="51" y="1279"/>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62" name="Freeform 143">
                <a:extLst>
                  <a:ext uri="{FF2B5EF4-FFF2-40B4-BE49-F238E27FC236}">
                    <a16:creationId xmlns:a16="http://schemas.microsoft.com/office/drawing/2014/main" id="{2EBCA87F-9450-4D4D-89C2-748D82F62E9C}"/>
                  </a:ext>
                </a:extLst>
              </p:cNvPr>
              <p:cNvSpPr>
                <a:spLocks/>
              </p:cNvSpPr>
              <p:nvPr/>
            </p:nvSpPr>
            <p:spPr bwMode="auto">
              <a:xfrm>
                <a:off x="8358453" y="2797245"/>
                <a:ext cx="665467" cy="651719"/>
              </a:xfrm>
              <a:custGeom>
                <a:avLst/>
                <a:gdLst>
                  <a:gd name="T0" fmla="*/ 100 w 1790"/>
                  <a:gd name="T1" fmla="*/ 5 h 1751"/>
                  <a:gd name="T2" fmla="*/ 113 w 1790"/>
                  <a:gd name="T3" fmla="*/ 0 h 1751"/>
                  <a:gd name="T4" fmla="*/ 118 w 1790"/>
                  <a:gd name="T5" fmla="*/ 52 h 1751"/>
                  <a:gd name="T6" fmla="*/ 130 w 1790"/>
                  <a:gd name="T7" fmla="*/ 72 h 1751"/>
                  <a:gd name="T8" fmla="*/ 166 w 1790"/>
                  <a:gd name="T9" fmla="*/ 65 h 1751"/>
                  <a:gd name="T10" fmla="*/ 187 w 1790"/>
                  <a:gd name="T11" fmla="*/ 49 h 1751"/>
                  <a:gd name="T12" fmla="*/ 204 w 1790"/>
                  <a:gd name="T13" fmla="*/ 49 h 1751"/>
                  <a:gd name="T14" fmla="*/ 209 w 1790"/>
                  <a:gd name="T15" fmla="*/ 78 h 1751"/>
                  <a:gd name="T16" fmla="*/ 221 w 1790"/>
                  <a:gd name="T17" fmla="*/ 78 h 1751"/>
                  <a:gd name="T18" fmla="*/ 239 w 1790"/>
                  <a:gd name="T19" fmla="*/ 58 h 1751"/>
                  <a:gd name="T20" fmla="*/ 259 w 1790"/>
                  <a:gd name="T21" fmla="*/ 46 h 1751"/>
                  <a:gd name="T22" fmla="*/ 280 w 1790"/>
                  <a:gd name="T23" fmla="*/ 42 h 1751"/>
                  <a:gd name="T24" fmla="*/ 289 w 1790"/>
                  <a:gd name="T25" fmla="*/ 27 h 1751"/>
                  <a:gd name="T26" fmla="*/ 302 w 1790"/>
                  <a:gd name="T27" fmla="*/ 21 h 1751"/>
                  <a:gd name="T28" fmla="*/ 318 w 1790"/>
                  <a:gd name="T29" fmla="*/ 32 h 1751"/>
                  <a:gd name="T30" fmla="*/ 339 w 1790"/>
                  <a:gd name="T31" fmla="*/ 40 h 1751"/>
                  <a:gd name="T32" fmla="*/ 321 w 1790"/>
                  <a:gd name="T33" fmla="*/ 61 h 1751"/>
                  <a:gd name="T34" fmla="*/ 295 w 1790"/>
                  <a:gd name="T35" fmla="*/ 62 h 1751"/>
                  <a:gd name="T36" fmla="*/ 287 w 1790"/>
                  <a:gd name="T37" fmla="*/ 74 h 1751"/>
                  <a:gd name="T38" fmla="*/ 279 w 1790"/>
                  <a:gd name="T39" fmla="*/ 100 h 1751"/>
                  <a:gd name="T40" fmla="*/ 225 w 1790"/>
                  <a:gd name="T41" fmla="*/ 188 h 1751"/>
                  <a:gd name="T42" fmla="*/ 203 w 1790"/>
                  <a:gd name="T43" fmla="*/ 206 h 1751"/>
                  <a:gd name="T44" fmla="*/ 187 w 1790"/>
                  <a:gd name="T45" fmla="*/ 245 h 1751"/>
                  <a:gd name="T46" fmla="*/ 191 w 1790"/>
                  <a:gd name="T47" fmla="*/ 268 h 1751"/>
                  <a:gd name="T48" fmla="*/ 185 w 1790"/>
                  <a:gd name="T49" fmla="*/ 286 h 1751"/>
                  <a:gd name="T50" fmla="*/ 149 w 1790"/>
                  <a:gd name="T51" fmla="*/ 303 h 1751"/>
                  <a:gd name="T52" fmla="*/ 121 w 1790"/>
                  <a:gd name="T53" fmla="*/ 317 h 1751"/>
                  <a:gd name="T54" fmla="*/ 106 w 1790"/>
                  <a:gd name="T55" fmla="*/ 332 h 1751"/>
                  <a:gd name="T56" fmla="*/ 92 w 1790"/>
                  <a:gd name="T57" fmla="*/ 327 h 1751"/>
                  <a:gd name="T58" fmla="*/ 80 w 1790"/>
                  <a:gd name="T59" fmla="*/ 312 h 1751"/>
                  <a:gd name="T60" fmla="*/ 59 w 1790"/>
                  <a:gd name="T61" fmla="*/ 314 h 1751"/>
                  <a:gd name="T62" fmla="*/ 35 w 1790"/>
                  <a:gd name="T63" fmla="*/ 296 h 1751"/>
                  <a:gd name="T64" fmla="*/ 15 w 1790"/>
                  <a:gd name="T65" fmla="*/ 279 h 1751"/>
                  <a:gd name="T66" fmla="*/ 11 w 1790"/>
                  <a:gd name="T67" fmla="*/ 245 h 1751"/>
                  <a:gd name="T68" fmla="*/ 0 w 1790"/>
                  <a:gd name="T69" fmla="*/ 233 h 1751"/>
                  <a:gd name="T70" fmla="*/ 23 w 1790"/>
                  <a:gd name="T71" fmla="*/ 210 h 1751"/>
                  <a:gd name="T72" fmla="*/ 28 w 1790"/>
                  <a:gd name="T73" fmla="*/ 191 h 1751"/>
                  <a:gd name="T74" fmla="*/ 28 w 1790"/>
                  <a:gd name="T75" fmla="*/ 165 h 1751"/>
                  <a:gd name="T76" fmla="*/ 47 w 1790"/>
                  <a:gd name="T77" fmla="*/ 168 h 1751"/>
                  <a:gd name="T78" fmla="*/ 54 w 1790"/>
                  <a:gd name="T79" fmla="*/ 150 h 1751"/>
                  <a:gd name="T80" fmla="*/ 52 w 1790"/>
                  <a:gd name="T81" fmla="*/ 131 h 1751"/>
                  <a:gd name="T82" fmla="*/ 71 w 1790"/>
                  <a:gd name="T83" fmla="*/ 117 h 1751"/>
                  <a:gd name="T84" fmla="*/ 91 w 1790"/>
                  <a:gd name="T85" fmla="*/ 90 h 1751"/>
                  <a:gd name="T86" fmla="*/ 103 w 1790"/>
                  <a:gd name="T87" fmla="*/ 56 h 1751"/>
                  <a:gd name="T88" fmla="*/ 100 w 1790"/>
                  <a:gd name="T89" fmla="*/ 5 h 17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90" h="1751">
                    <a:moveTo>
                      <a:pt x="527" y="24"/>
                    </a:moveTo>
                    <a:lnTo>
                      <a:pt x="599" y="0"/>
                    </a:lnTo>
                    <a:lnTo>
                      <a:pt x="623" y="272"/>
                    </a:lnTo>
                    <a:lnTo>
                      <a:pt x="686" y="380"/>
                    </a:lnTo>
                    <a:lnTo>
                      <a:pt x="879" y="344"/>
                    </a:lnTo>
                    <a:lnTo>
                      <a:pt x="986" y="260"/>
                    </a:lnTo>
                    <a:lnTo>
                      <a:pt x="1076" y="260"/>
                    </a:lnTo>
                    <a:lnTo>
                      <a:pt x="1106" y="410"/>
                    </a:lnTo>
                    <a:lnTo>
                      <a:pt x="1166" y="410"/>
                    </a:lnTo>
                    <a:lnTo>
                      <a:pt x="1262" y="304"/>
                    </a:lnTo>
                    <a:lnTo>
                      <a:pt x="1366" y="240"/>
                    </a:lnTo>
                    <a:lnTo>
                      <a:pt x="1478" y="224"/>
                    </a:lnTo>
                    <a:lnTo>
                      <a:pt x="1526" y="140"/>
                    </a:lnTo>
                    <a:lnTo>
                      <a:pt x="1595" y="113"/>
                    </a:lnTo>
                    <a:lnTo>
                      <a:pt x="1678" y="168"/>
                    </a:lnTo>
                    <a:lnTo>
                      <a:pt x="1790" y="213"/>
                    </a:lnTo>
                    <a:lnTo>
                      <a:pt x="1694" y="320"/>
                    </a:lnTo>
                    <a:lnTo>
                      <a:pt x="1560" y="325"/>
                    </a:lnTo>
                    <a:lnTo>
                      <a:pt x="1513" y="391"/>
                    </a:lnTo>
                    <a:lnTo>
                      <a:pt x="1471" y="525"/>
                    </a:lnTo>
                    <a:lnTo>
                      <a:pt x="1190" y="991"/>
                    </a:lnTo>
                    <a:lnTo>
                      <a:pt x="1070" y="1087"/>
                    </a:lnTo>
                    <a:lnTo>
                      <a:pt x="987" y="1291"/>
                    </a:lnTo>
                    <a:lnTo>
                      <a:pt x="1007" y="1414"/>
                    </a:lnTo>
                    <a:lnTo>
                      <a:pt x="976" y="1510"/>
                    </a:lnTo>
                    <a:lnTo>
                      <a:pt x="786" y="1597"/>
                    </a:lnTo>
                    <a:lnTo>
                      <a:pt x="639" y="1672"/>
                    </a:lnTo>
                    <a:lnTo>
                      <a:pt x="561" y="1751"/>
                    </a:lnTo>
                    <a:lnTo>
                      <a:pt x="486" y="1726"/>
                    </a:lnTo>
                    <a:lnTo>
                      <a:pt x="423" y="1648"/>
                    </a:lnTo>
                    <a:lnTo>
                      <a:pt x="309" y="1654"/>
                    </a:lnTo>
                    <a:lnTo>
                      <a:pt x="186" y="1562"/>
                    </a:lnTo>
                    <a:lnTo>
                      <a:pt x="77" y="1471"/>
                    </a:lnTo>
                    <a:lnTo>
                      <a:pt x="56" y="1292"/>
                    </a:lnTo>
                    <a:lnTo>
                      <a:pt x="0" y="1228"/>
                    </a:lnTo>
                    <a:lnTo>
                      <a:pt x="123" y="1109"/>
                    </a:lnTo>
                    <a:lnTo>
                      <a:pt x="150" y="1007"/>
                    </a:lnTo>
                    <a:lnTo>
                      <a:pt x="150" y="872"/>
                    </a:lnTo>
                    <a:lnTo>
                      <a:pt x="248" y="886"/>
                    </a:lnTo>
                    <a:lnTo>
                      <a:pt x="287" y="792"/>
                    </a:lnTo>
                    <a:lnTo>
                      <a:pt x="273" y="690"/>
                    </a:lnTo>
                    <a:lnTo>
                      <a:pt x="374" y="615"/>
                    </a:lnTo>
                    <a:lnTo>
                      <a:pt x="483" y="476"/>
                    </a:lnTo>
                    <a:lnTo>
                      <a:pt x="543" y="294"/>
                    </a:lnTo>
                    <a:lnTo>
                      <a:pt x="527" y="24"/>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63" name="Freeform 144">
                <a:extLst>
                  <a:ext uri="{FF2B5EF4-FFF2-40B4-BE49-F238E27FC236}">
                    <a16:creationId xmlns:a16="http://schemas.microsoft.com/office/drawing/2014/main" id="{DEE5013E-6570-4AD1-8F11-39EE0F455EB7}"/>
                  </a:ext>
                </a:extLst>
              </p:cNvPr>
              <p:cNvSpPr>
                <a:spLocks/>
              </p:cNvSpPr>
              <p:nvPr/>
            </p:nvSpPr>
            <p:spPr bwMode="auto">
              <a:xfrm>
                <a:off x="8756947" y="2728540"/>
                <a:ext cx="657614" cy="325860"/>
              </a:xfrm>
              <a:custGeom>
                <a:avLst/>
                <a:gdLst>
                  <a:gd name="T0" fmla="*/ 171 w 1675"/>
                  <a:gd name="T1" fmla="*/ 132 h 830"/>
                  <a:gd name="T2" fmla="*/ 227 w 1675"/>
                  <a:gd name="T3" fmla="*/ 166 h 830"/>
                  <a:gd name="T4" fmla="*/ 251 w 1675"/>
                  <a:gd name="T5" fmla="*/ 162 h 830"/>
                  <a:gd name="T6" fmla="*/ 254 w 1675"/>
                  <a:gd name="T7" fmla="*/ 147 h 830"/>
                  <a:gd name="T8" fmla="*/ 250 w 1675"/>
                  <a:gd name="T9" fmla="*/ 139 h 830"/>
                  <a:gd name="T10" fmla="*/ 250 w 1675"/>
                  <a:gd name="T11" fmla="*/ 129 h 830"/>
                  <a:gd name="T12" fmla="*/ 241 w 1675"/>
                  <a:gd name="T13" fmla="*/ 116 h 830"/>
                  <a:gd name="T14" fmla="*/ 233 w 1675"/>
                  <a:gd name="T15" fmla="*/ 99 h 830"/>
                  <a:gd name="T16" fmla="*/ 226 w 1675"/>
                  <a:gd name="T17" fmla="*/ 79 h 830"/>
                  <a:gd name="T18" fmla="*/ 218 w 1675"/>
                  <a:gd name="T19" fmla="*/ 68 h 830"/>
                  <a:gd name="T20" fmla="*/ 227 w 1675"/>
                  <a:gd name="T21" fmla="*/ 50 h 830"/>
                  <a:gd name="T22" fmla="*/ 227 w 1675"/>
                  <a:gd name="T23" fmla="*/ 28 h 830"/>
                  <a:gd name="T24" fmla="*/ 250 w 1675"/>
                  <a:gd name="T25" fmla="*/ 45 h 830"/>
                  <a:gd name="T26" fmla="*/ 246 w 1675"/>
                  <a:gd name="T27" fmla="*/ 68 h 830"/>
                  <a:gd name="T28" fmla="*/ 244 w 1675"/>
                  <a:gd name="T29" fmla="*/ 84 h 830"/>
                  <a:gd name="T30" fmla="*/ 255 w 1675"/>
                  <a:gd name="T31" fmla="*/ 92 h 830"/>
                  <a:gd name="T32" fmla="*/ 263 w 1675"/>
                  <a:gd name="T33" fmla="*/ 100 h 830"/>
                  <a:gd name="T34" fmla="*/ 259 w 1675"/>
                  <a:gd name="T35" fmla="*/ 111 h 830"/>
                  <a:gd name="T36" fmla="*/ 269 w 1675"/>
                  <a:gd name="T37" fmla="*/ 123 h 830"/>
                  <a:gd name="T38" fmla="*/ 284 w 1675"/>
                  <a:gd name="T39" fmla="*/ 124 h 830"/>
                  <a:gd name="T40" fmla="*/ 301 w 1675"/>
                  <a:gd name="T41" fmla="*/ 141 h 830"/>
                  <a:gd name="T42" fmla="*/ 316 w 1675"/>
                  <a:gd name="T43" fmla="*/ 141 h 830"/>
                  <a:gd name="T44" fmla="*/ 332 w 1675"/>
                  <a:gd name="T45" fmla="*/ 137 h 830"/>
                  <a:gd name="T46" fmla="*/ 334 w 1675"/>
                  <a:gd name="T47" fmla="*/ 118 h 830"/>
                  <a:gd name="T48" fmla="*/ 335 w 1675"/>
                  <a:gd name="T49" fmla="*/ 103 h 830"/>
                  <a:gd name="T50" fmla="*/ 321 w 1675"/>
                  <a:gd name="T51" fmla="*/ 105 h 830"/>
                  <a:gd name="T52" fmla="*/ 303 w 1675"/>
                  <a:gd name="T53" fmla="*/ 113 h 830"/>
                  <a:gd name="T54" fmla="*/ 297 w 1675"/>
                  <a:gd name="T55" fmla="*/ 102 h 830"/>
                  <a:gd name="T56" fmla="*/ 289 w 1675"/>
                  <a:gd name="T57" fmla="*/ 82 h 830"/>
                  <a:gd name="T58" fmla="*/ 284 w 1675"/>
                  <a:gd name="T59" fmla="*/ 63 h 830"/>
                  <a:gd name="T60" fmla="*/ 276 w 1675"/>
                  <a:gd name="T61" fmla="*/ 50 h 830"/>
                  <a:gd name="T62" fmla="*/ 272 w 1675"/>
                  <a:gd name="T63" fmla="*/ 33 h 830"/>
                  <a:gd name="T64" fmla="*/ 265 w 1675"/>
                  <a:gd name="T65" fmla="*/ 19 h 830"/>
                  <a:gd name="T66" fmla="*/ 258 w 1675"/>
                  <a:gd name="T67" fmla="*/ 0 h 830"/>
                  <a:gd name="T68" fmla="*/ 244 w 1675"/>
                  <a:gd name="T69" fmla="*/ 9 h 830"/>
                  <a:gd name="T70" fmla="*/ 233 w 1675"/>
                  <a:gd name="T71" fmla="*/ 13 h 830"/>
                  <a:gd name="T72" fmla="*/ 210 w 1675"/>
                  <a:gd name="T73" fmla="*/ 11 h 830"/>
                  <a:gd name="T74" fmla="*/ 195 w 1675"/>
                  <a:gd name="T75" fmla="*/ 13 h 830"/>
                  <a:gd name="T76" fmla="*/ 170 w 1675"/>
                  <a:gd name="T77" fmla="*/ 24 h 830"/>
                  <a:gd name="T78" fmla="*/ 147 w 1675"/>
                  <a:gd name="T79" fmla="*/ 29 h 830"/>
                  <a:gd name="T80" fmla="*/ 132 w 1675"/>
                  <a:gd name="T81" fmla="*/ 46 h 830"/>
                  <a:gd name="T82" fmla="*/ 100 w 1675"/>
                  <a:gd name="T83" fmla="*/ 52 h 830"/>
                  <a:gd name="T84" fmla="*/ 75 w 1675"/>
                  <a:gd name="T85" fmla="*/ 61 h 830"/>
                  <a:gd name="T86" fmla="*/ 33 w 1675"/>
                  <a:gd name="T87" fmla="*/ 73 h 830"/>
                  <a:gd name="T88" fmla="*/ 0 w 1675"/>
                  <a:gd name="T89" fmla="*/ 85 h 830"/>
                  <a:gd name="T90" fmla="*/ 6 w 1675"/>
                  <a:gd name="T91" fmla="*/ 113 h 830"/>
                  <a:gd name="T92" fmla="*/ 18 w 1675"/>
                  <a:gd name="T93" fmla="*/ 113 h 830"/>
                  <a:gd name="T94" fmla="*/ 36 w 1675"/>
                  <a:gd name="T95" fmla="*/ 92 h 830"/>
                  <a:gd name="T96" fmla="*/ 55 w 1675"/>
                  <a:gd name="T97" fmla="*/ 81 h 830"/>
                  <a:gd name="T98" fmla="*/ 76 w 1675"/>
                  <a:gd name="T99" fmla="*/ 78 h 830"/>
                  <a:gd name="T100" fmla="*/ 86 w 1675"/>
                  <a:gd name="T101" fmla="*/ 62 h 830"/>
                  <a:gd name="T102" fmla="*/ 98 w 1675"/>
                  <a:gd name="T103" fmla="*/ 56 h 830"/>
                  <a:gd name="T104" fmla="*/ 114 w 1675"/>
                  <a:gd name="T105" fmla="*/ 67 h 830"/>
                  <a:gd name="T106" fmla="*/ 136 w 1675"/>
                  <a:gd name="T107" fmla="*/ 76 h 830"/>
                  <a:gd name="T108" fmla="*/ 151 w 1675"/>
                  <a:gd name="T109" fmla="*/ 82 h 830"/>
                  <a:gd name="T110" fmla="*/ 160 w 1675"/>
                  <a:gd name="T111" fmla="*/ 74 h 830"/>
                  <a:gd name="T112" fmla="*/ 174 w 1675"/>
                  <a:gd name="T113" fmla="*/ 85 h 830"/>
                  <a:gd name="T114" fmla="*/ 161 w 1675"/>
                  <a:gd name="T115" fmla="*/ 97 h 830"/>
                  <a:gd name="T116" fmla="*/ 159 w 1675"/>
                  <a:gd name="T117" fmla="*/ 113 h 830"/>
                  <a:gd name="T118" fmla="*/ 171 w 1675"/>
                  <a:gd name="T119" fmla="*/ 132 h 8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75" h="830">
                    <a:moveTo>
                      <a:pt x="853" y="659"/>
                    </a:moveTo>
                    <a:lnTo>
                      <a:pt x="1136" y="830"/>
                    </a:lnTo>
                    <a:lnTo>
                      <a:pt x="1256" y="810"/>
                    </a:lnTo>
                    <a:lnTo>
                      <a:pt x="1269" y="736"/>
                    </a:lnTo>
                    <a:lnTo>
                      <a:pt x="1250" y="697"/>
                    </a:lnTo>
                    <a:lnTo>
                      <a:pt x="1250" y="646"/>
                    </a:lnTo>
                    <a:lnTo>
                      <a:pt x="1205" y="579"/>
                    </a:lnTo>
                    <a:lnTo>
                      <a:pt x="1165" y="494"/>
                    </a:lnTo>
                    <a:lnTo>
                      <a:pt x="1131" y="397"/>
                    </a:lnTo>
                    <a:lnTo>
                      <a:pt x="1091" y="340"/>
                    </a:lnTo>
                    <a:lnTo>
                      <a:pt x="1136" y="251"/>
                    </a:lnTo>
                    <a:lnTo>
                      <a:pt x="1136" y="138"/>
                    </a:lnTo>
                    <a:lnTo>
                      <a:pt x="1250" y="223"/>
                    </a:lnTo>
                    <a:lnTo>
                      <a:pt x="1228" y="340"/>
                    </a:lnTo>
                    <a:lnTo>
                      <a:pt x="1222" y="420"/>
                    </a:lnTo>
                    <a:lnTo>
                      <a:pt x="1273" y="460"/>
                    </a:lnTo>
                    <a:lnTo>
                      <a:pt x="1313" y="499"/>
                    </a:lnTo>
                    <a:lnTo>
                      <a:pt x="1296" y="556"/>
                    </a:lnTo>
                    <a:lnTo>
                      <a:pt x="1347" y="613"/>
                    </a:lnTo>
                    <a:lnTo>
                      <a:pt x="1421" y="619"/>
                    </a:lnTo>
                    <a:lnTo>
                      <a:pt x="1507" y="705"/>
                    </a:lnTo>
                    <a:lnTo>
                      <a:pt x="1581" y="703"/>
                    </a:lnTo>
                    <a:lnTo>
                      <a:pt x="1661" y="686"/>
                    </a:lnTo>
                    <a:lnTo>
                      <a:pt x="1672" y="590"/>
                    </a:lnTo>
                    <a:lnTo>
                      <a:pt x="1675" y="517"/>
                    </a:lnTo>
                    <a:lnTo>
                      <a:pt x="1605" y="527"/>
                    </a:lnTo>
                    <a:lnTo>
                      <a:pt x="1515" y="564"/>
                    </a:lnTo>
                    <a:lnTo>
                      <a:pt x="1484" y="511"/>
                    </a:lnTo>
                    <a:lnTo>
                      <a:pt x="1444" y="408"/>
                    </a:lnTo>
                    <a:lnTo>
                      <a:pt x="1418" y="314"/>
                    </a:lnTo>
                    <a:lnTo>
                      <a:pt x="1381" y="249"/>
                    </a:lnTo>
                    <a:lnTo>
                      <a:pt x="1362" y="163"/>
                    </a:lnTo>
                    <a:lnTo>
                      <a:pt x="1323" y="95"/>
                    </a:lnTo>
                    <a:lnTo>
                      <a:pt x="1288" y="0"/>
                    </a:lnTo>
                    <a:lnTo>
                      <a:pt x="1222" y="45"/>
                    </a:lnTo>
                    <a:lnTo>
                      <a:pt x="1165" y="63"/>
                    </a:lnTo>
                    <a:lnTo>
                      <a:pt x="1051" y="54"/>
                    </a:lnTo>
                    <a:lnTo>
                      <a:pt x="977" y="63"/>
                    </a:lnTo>
                    <a:lnTo>
                      <a:pt x="851" y="119"/>
                    </a:lnTo>
                    <a:lnTo>
                      <a:pt x="735" y="143"/>
                    </a:lnTo>
                    <a:lnTo>
                      <a:pt x="662" y="232"/>
                    </a:lnTo>
                    <a:lnTo>
                      <a:pt x="501" y="260"/>
                    </a:lnTo>
                    <a:lnTo>
                      <a:pt x="376" y="304"/>
                    </a:lnTo>
                    <a:lnTo>
                      <a:pt x="165" y="365"/>
                    </a:lnTo>
                    <a:lnTo>
                      <a:pt x="0" y="423"/>
                    </a:lnTo>
                    <a:lnTo>
                      <a:pt x="29" y="564"/>
                    </a:lnTo>
                    <a:lnTo>
                      <a:pt x="88" y="564"/>
                    </a:lnTo>
                    <a:lnTo>
                      <a:pt x="178" y="461"/>
                    </a:lnTo>
                    <a:lnTo>
                      <a:pt x="277" y="403"/>
                    </a:lnTo>
                    <a:lnTo>
                      <a:pt x="380" y="388"/>
                    </a:lnTo>
                    <a:lnTo>
                      <a:pt x="428" y="308"/>
                    </a:lnTo>
                    <a:lnTo>
                      <a:pt x="491" y="282"/>
                    </a:lnTo>
                    <a:lnTo>
                      <a:pt x="571" y="334"/>
                    </a:lnTo>
                    <a:lnTo>
                      <a:pt x="680" y="378"/>
                    </a:lnTo>
                    <a:lnTo>
                      <a:pt x="754" y="412"/>
                    </a:lnTo>
                    <a:lnTo>
                      <a:pt x="802" y="372"/>
                    </a:lnTo>
                    <a:lnTo>
                      <a:pt x="871" y="424"/>
                    </a:lnTo>
                    <a:lnTo>
                      <a:pt x="805" y="483"/>
                    </a:lnTo>
                    <a:lnTo>
                      <a:pt x="795" y="563"/>
                    </a:lnTo>
                    <a:lnTo>
                      <a:pt x="853" y="659"/>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64" name="Freeform 145">
                <a:extLst>
                  <a:ext uri="{FF2B5EF4-FFF2-40B4-BE49-F238E27FC236}">
                    <a16:creationId xmlns:a16="http://schemas.microsoft.com/office/drawing/2014/main" id="{EA53C90E-47AC-498B-A3CE-426CF9642AF7}"/>
                  </a:ext>
                </a:extLst>
              </p:cNvPr>
              <p:cNvSpPr>
                <a:spLocks/>
              </p:cNvSpPr>
              <p:nvPr/>
            </p:nvSpPr>
            <p:spPr bwMode="auto">
              <a:xfrm>
                <a:off x="9261447" y="2724614"/>
                <a:ext cx="162931" cy="225746"/>
              </a:xfrm>
              <a:custGeom>
                <a:avLst/>
                <a:gdLst>
                  <a:gd name="T0" fmla="*/ 64 w 438"/>
                  <a:gd name="T1" fmla="*/ 107 h 605"/>
                  <a:gd name="T2" fmla="*/ 78 w 438"/>
                  <a:gd name="T3" fmla="*/ 105 h 605"/>
                  <a:gd name="T4" fmla="*/ 83 w 438"/>
                  <a:gd name="T5" fmla="*/ 79 h 605"/>
                  <a:gd name="T6" fmla="*/ 66 w 438"/>
                  <a:gd name="T7" fmla="*/ 62 h 605"/>
                  <a:gd name="T8" fmla="*/ 49 w 438"/>
                  <a:gd name="T9" fmla="*/ 49 h 605"/>
                  <a:gd name="T10" fmla="*/ 33 w 438"/>
                  <a:gd name="T11" fmla="*/ 31 h 605"/>
                  <a:gd name="T12" fmla="*/ 22 w 438"/>
                  <a:gd name="T13" fmla="*/ 0 h 605"/>
                  <a:gd name="T14" fmla="*/ 0 w 438"/>
                  <a:gd name="T15" fmla="*/ 2 h 605"/>
                  <a:gd name="T16" fmla="*/ 7 w 438"/>
                  <a:gd name="T17" fmla="*/ 19 h 605"/>
                  <a:gd name="T18" fmla="*/ 15 w 438"/>
                  <a:gd name="T19" fmla="*/ 33 h 605"/>
                  <a:gd name="T20" fmla="*/ 19 w 438"/>
                  <a:gd name="T21" fmla="*/ 52 h 605"/>
                  <a:gd name="T22" fmla="*/ 26 w 438"/>
                  <a:gd name="T23" fmla="*/ 63 h 605"/>
                  <a:gd name="T24" fmla="*/ 31 w 438"/>
                  <a:gd name="T25" fmla="*/ 82 h 605"/>
                  <a:gd name="T26" fmla="*/ 40 w 438"/>
                  <a:gd name="T27" fmla="*/ 104 h 605"/>
                  <a:gd name="T28" fmla="*/ 45 w 438"/>
                  <a:gd name="T29" fmla="*/ 115 h 605"/>
                  <a:gd name="T30" fmla="*/ 64 w 438"/>
                  <a:gd name="T31" fmla="*/ 107 h 6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8" h="605">
                    <a:moveTo>
                      <a:pt x="336" y="563"/>
                    </a:moveTo>
                    <a:lnTo>
                      <a:pt x="410" y="552"/>
                    </a:lnTo>
                    <a:lnTo>
                      <a:pt x="438" y="415"/>
                    </a:lnTo>
                    <a:lnTo>
                      <a:pt x="348" y="325"/>
                    </a:lnTo>
                    <a:lnTo>
                      <a:pt x="258" y="258"/>
                    </a:lnTo>
                    <a:lnTo>
                      <a:pt x="174" y="162"/>
                    </a:lnTo>
                    <a:lnTo>
                      <a:pt x="117" y="0"/>
                    </a:lnTo>
                    <a:lnTo>
                      <a:pt x="0" y="12"/>
                    </a:lnTo>
                    <a:lnTo>
                      <a:pt x="35" y="101"/>
                    </a:lnTo>
                    <a:lnTo>
                      <a:pt x="78" y="176"/>
                    </a:lnTo>
                    <a:lnTo>
                      <a:pt x="102" y="272"/>
                    </a:lnTo>
                    <a:lnTo>
                      <a:pt x="137" y="333"/>
                    </a:lnTo>
                    <a:lnTo>
                      <a:pt x="164" y="432"/>
                    </a:lnTo>
                    <a:lnTo>
                      <a:pt x="210" y="549"/>
                    </a:lnTo>
                    <a:lnTo>
                      <a:pt x="240" y="605"/>
                    </a:lnTo>
                    <a:lnTo>
                      <a:pt x="336" y="563"/>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65" name="Freeform 146">
                <a:extLst>
                  <a:ext uri="{FF2B5EF4-FFF2-40B4-BE49-F238E27FC236}">
                    <a16:creationId xmlns:a16="http://schemas.microsoft.com/office/drawing/2014/main" id="{89AB8C0E-4DB0-4FC8-BFC0-18D90AEAF6B3}"/>
                  </a:ext>
                </a:extLst>
              </p:cNvPr>
              <p:cNvSpPr>
                <a:spLocks/>
              </p:cNvSpPr>
              <p:nvPr/>
            </p:nvSpPr>
            <p:spPr bwMode="auto">
              <a:xfrm>
                <a:off x="8503717" y="2310419"/>
                <a:ext cx="861770" cy="628163"/>
              </a:xfrm>
              <a:custGeom>
                <a:avLst/>
                <a:gdLst>
                  <a:gd name="T0" fmla="*/ 0 w 2320"/>
                  <a:gd name="T1" fmla="*/ 115 h 1689"/>
                  <a:gd name="T2" fmla="*/ 21 w 2320"/>
                  <a:gd name="T3" fmla="*/ 97 h 1689"/>
                  <a:gd name="T4" fmla="*/ 45 w 2320"/>
                  <a:gd name="T5" fmla="*/ 98 h 1689"/>
                  <a:gd name="T6" fmla="*/ 118 w 2320"/>
                  <a:gd name="T7" fmla="*/ 74 h 1689"/>
                  <a:gd name="T8" fmla="*/ 226 w 2320"/>
                  <a:gd name="T9" fmla="*/ 38 h 1689"/>
                  <a:gd name="T10" fmla="*/ 350 w 2320"/>
                  <a:gd name="T11" fmla="*/ 0 h 1689"/>
                  <a:gd name="T12" fmla="*/ 399 w 2320"/>
                  <a:gd name="T13" fmla="*/ 33 h 1689"/>
                  <a:gd name="T14" fmla="*/ 417 w 2320"/>
                  <a:gd name="T15" fmla="*/ 41 h 1689"/>
                  <a:gd name="T16" fmla="*/ 402 w 2320"/>
                  <a:gd name="T17" fmla="*/ 64 h 1689"/>
                  <a:gd name="T18" fmla="*/ 392 w 2320"/>
                  <a:gd name="T19" fmla="*/ 92 h 1689"/>
                  <a:gd name="T20" fmla="*/ 412 w 2320"/>
                  <a:gd name="T21" fmla="*/ 124 h 1689"/>
                  <a:gd name="T22" fmla="*/ 438 w 2320"/>
                  <a:gd name="T23" fmla="*/ 143 h 1689"/>
                  <a:gd name="T24" fmla="*/ 439 w 2320"/>
                  <a:gd name="T25" fmla="*/ 159 h 1689"/>
                  <a:gd name="T26" fmla="*/ 429 w 2320"/>
                  <a:gd name="T27" fmla="*/ 177 h 1689"/>
                  <a:gd name="T28" fmla="*/ 422 w 2320"/>
                  <a:gd name="T29" fmla="*/ 196 h 1689"/>
                  <a:gd name="T30" fmla="*/ 408 w 2320"/>
                  <a:gd name="T31" fmla="*/ 211 h 1689"/>
                  <a:gd name="T32" fmla="*/ 386 w 2320"/>
                  <a:gd name="T33" fmla="*/ 213 h 1689"/>
                  <a:gd name="T34" fmla="*/ 374 w 2320"/>
                  <a:gd name="T35" fmla="*/ 221 h 1689"/>
                  <a:gd name="T36" fmla="*/ 362 w 2320"/>
                  <a:gd name="T37" fmla="*/ 225 h 1689"/>
                  <a:gd name="T38" fmla="*/ 338 w 2320"/>
                  <a:gd name="T39" fmla="*/ 224 h 1689"/>
                  <a:gd name="T40" fmla="*/ 325 w 2320"/>
                  <a:gd name="T41" fmla="*/ 225 h 1689"/>
                  <a:gd name="T42" fmla="*/ 298 w 2320"/>
                  <a:gd name="T43" fmla="*/ 237 h 1689"/>
                  <a:gd name="T44" fmla="*/ 277 w 2320"/>
                  <a:gd name="T45" fmla="*/ 242 h 1689"/>
                  <a:gd name="T46" fmla="*/ 262 w 2320"/>
                  <a:gd name="T47" fmla="*/ 259 h 1689"/>
                  <a:gd name="T48" fmla="*/ 229 w 2320"/>
                  <a:gd name="T49" fmla="*/ 265 h 1689"/>
                  <a:gd name="T50" fmla="*/ 204 w 2320"/>
                  <a:gd name="T51" fmla="*/ 274 h 1689"/>
                  <a:gd name="T52" fmla="*/ 164 w 2320"/>
                  <a:gd name="T53" fmla="*/ 285 h 1689"/>
                  <a:gd name="T54" fmla="*/ 130 w 2320"/>
                  <a:gd name="T55" fmla="*/ 297 h 1689"/>
                  <a:gd name="T56" fmla="*/ 113 w 2320"/>
                  <a:gd name="T57" fmla="*/ 297 h 1689"/>
                  <a:gd name="T58" fmla="*/ 93 w 2320"/>
                  <a:gd name="T59" fmla="*/ 313 h 1689"/>
                  <a:gd name="T60" fmla="*/ 56 w 2320"/>
                  <a:gd name="T61" fmla="*/ 320 h 1689"/>
                  <a:gd name="T62" fmla="*/ 44 w 2320"/>
                  <a:gd name="T63" fmla="*/ 300 h 1689"/>
                  <a:gd name="T64" fmla="*/ 39 w 2320"/>
                  <a:gd name="T65" fmla="*/ 248 h 1689"/>
                  <a:gd name="T66" fmla="*/ 26 w 2320"/>
                  <a:gd name="T67" fmla="*/ 252 h 1689"/>
                  <a:gd name="T68" fmla="*/ 23 w 2320"/>
                  <a:gd name="T69" fmla="*/ 196 h 1689"/>
                  <a:gd name="T70" fmla="*/ 0 w 2320"/>
                  <a:gd name="T71" fmla="*/ 115 h 1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20" h="1689">
                    <a:moveTo>
                      <a:pt x="0" y="606"/>
                    </a:moveTo>
                    <a:lnTo>
                      <a:pt x="112" y="510"/>
                    </a:lnTo>
                    <a:lnTo>
                      <a:pt x="238" y="516"/>
                    </a:lnTo>
                    <a:lnTo>
                      <a:pt x="622" y="390"/>
                    </a:lnTo>
                    <a:lnTo>
                      <a:pt x="1192" y="198"/>
                    </a:lnTo>
                    <a:lnTo>
                      <a:pt x="1852" y="0"/>
                    </a:lnTo>
                    <a:lnTo>
                      <a:pt x="2110" y="174"/>
                    </a:lnTo>
                    <a:lnTo>
                      <a:pt x="2206" y="216"/>
                    </a:lnTo>
                    <a:lnTo>
                      <a:pt x="2122" y="336"/>
                    </a:lnTo>
                    <a:lnTo>
                      <a:pt x="2071" y="486"/>
                    </a:lnTo>
                    <a:lnTo>
                      <a:pt x="2176" y="654"/>
                    </a:lnTo>
                    <a:lnTo>
                      <a:pt x="2314" y="756"/>
                    </a:lnTo>
                    <a:lnTo>
                      <a:pt x="2320" y="840"/>
                    </a:lnTo>
                    <a:lnTo>
                      <a:pt x="2266" y="935"/>
                    </a:lnTo>
                    <a:lnTo>
                      <a:pt x="2230" y="1037"/>
                    </a:lnTo>
                    <a:lnTo>
                      <a:pt x="2156" y="1115"/>
                    </a:lnTo>
                    <a:lnTo>
                      <a:pt x="2042" y="1125"/>
                    </a:lnTo>
                    <a:lnTo>
                      <a:pt x="1978" y="1167"/>
                    </a:lnTo>
                    <a:lnTo>
                      <a:pt x="1912" y="1189"/>
                    </a:lnTo>
                    <a:lnTo>
                      <a:pt x="1786" y="1181"/>
                    </a:lnTo>
                    <a:lnTo>
                      <a:pt x="1718" y="1187"/>
                    </a:lnTo>
                    <a:lnTo>
                      <a:pt x="1574" y="1251"/>
                    </a:lnTo>
                    <a:lnTo>
                      <a:pt x="1462" y="1275"/>
                    </a:lnTo>
                    <a:lnTo>
                      <a:pt x="1382" y="1367"/>
                    </a:lnTo>
                    <a:lnTo>
                      <a:pt x="1208" y="1397"/>
                    </a:lnTo>
                    <a:lnTo>
                      <a:pt x="1080" y="1445"/>
                    </a:lnTo>
                    <a:lnTo>
                      <a:pt x="866" y="1505"/>
                    </a:lnTo>
                    <a:lnTo>
                      <a:pt x="687" y="1568"/>
                    </a:lnTo>
                    <a:lnTo>
                      <a:pt x="597" y="1568"/>
                    </a:lnTo>
                    <a:lnTo>
                      <a:pt x="489" y="1653"/>
                    </a:lnTo>
                    <a:lnTo>
                      <a:pt x="297" y="1689"/>
                    </a:lnTo>
                    <a:lnTo>
                      <a:pt x="234" y="1581"/>
                    </a:lnTo>
                    <a:lnTo>
                      <a:pt x="208" y="1307"/>
                    </a:lnTo>
                    <a:lnTo>
                      <a:pt x="136" y="1329"/>
                    </a:lnTo>
                    <a:lnTo>
                      <a:pt x="122" y="1035"/>
                    </a:lnTo>
                    <a:lnTo>
                      <a:pt x="0" y="606"/>
                    </a:lnTo>
                    <a:close/>
                  </a:path>
                </a:pathLst>
              </a:custGeom>
              <a:solidFill>
                <a:schemeClr val="accent3">
                  <a:lumMod val="7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66" name="Freeform 147">
                <a:extLst>
                  <a:ext uri="{FF2B5EF4-FFF2-40B4-BE49-F238E27FC236}">
                    <a16:creationId xmlns:a16="http://schemas.microsoft.com/office/drawing/2014/main" id="{7EAB138A-7372-428C-A1A9-EA9B760467EE}"/>
                  </a:ext>
                </a:extLst>
              </p:cNvPr>
              <p:cNvSpPr>
                <a:spLocks/>
              </p:cNvSpPr>
              <p:nvPr/>
            </p:nvSpPr>
            <p:spPr bwMode="auto">
              <a:xfrm>
                <a:off x="8542977" y="1672441"/>
                <a:ext cx="967773" cy="828389"/>
              </a:xfrm>
              <a:custGeom>
                <a:avLst/>
                <a:gdLst>
                  <a:gd name="T0" fmla="*/ 0 w 2597"/>
                  <a:gd name="T1" fmla="*/ 421 h 2224"/>
                  <a:gd name="T2" fmla="*/ 24 w 2597"/>
                  <a:gd name="T3" fmla="*/ 422 h 2224"/>
                  <a:gd name="T4" fmla="*/ 207 w 2597"/>
                  <a:gd name="T5" fmla="*/ 361 h 2224"/>
                  <a:gd name="T6" fmla="*/ 330 w 2597"/>
                  <a:gd name="T7" fmla="*/ 324 h 2224"/>
                  <a:gd name="T8" fmla="*/ 380 w 2597"/>
                  <a:gd name="T9" fmla="*/ 357 h 2224"/>
                  <a:gd name="T10" fmla="*/ 398 w 2597"/>
                  <a:gd name="T11" fmla="*/ 365 h 2224"/>
                  <a:gd name="T12" fmla="*/ 436 w 2597"/>
                  <a:gd name="T13" fmla="*/ 367 h 2224"/>
                  <a:gd name="T14" fmla="*/ 474 w 2597"/>
                  <a:gd name="T15" fmla="*/ 373 h 2224"/>
                  <a:gd name="T16" fmla="*/ 493 w 2597"/>
                  <a:gd name="T17" fmla="*/ 346 h 2224"/>
                  <a:gd name="T18" fmla="*/ 483 w 2597"/>
                  <a:gd name="T19" fmla="*/ 334 h 2224"/>
                  <a:gd name="T20" fmla="*/ 482 w 2597"/>
                  <a:gd name="T21" fmla="*/ 314 h 2224"/>
                  <a:gd name="T22" fmla="*/ 465 w 2597"/>
                  <a:gd name="T23" fmla="*/ 301 h 2224"/>
                  <a:gd name="T24" fmla="*/ 459 w 2597"/>
                  <a:gd name="T25" fmla="*/ 278 h 2224"/>
                  <a:gd name="T26" fmla="*/ 454 w 2597"/>
                  <a:gd name="T27" fmla="*/ 241 h 2224"/>
                  <a:gd name="T28" fmla="*/ 447 w 2597"/>
                  <a:gd name="T29" fmla="*/ 198 h 2224"/>
                  <a:gd name="T30" fmla="*/ 439 w 2597"/>
                  <a:gd name="T31" fmla="*/ 170 h 2224"/>
                  <a:gd name="T32" fmla="*/ 433 w 2597"/>
                  <a:gd name="T33" fmla="*/ 132 h 2224"/>
                  <a:gd name="T34" fmla="*/ 396 w 2597"/>
                  <a:gd name="T35" fmla="*/ 73 h 2224"/>
                  <a:gd name="T36" fmla="*/ 385 w 2597"/>
                  <a:gd name="T37" fmla="*/ 28 h 2224"/>
                  <a:gd name="T38" fmla="*/ 377 w 2597"/>
                  <a:gd name="T39" fmla="*/ 11 h 2224"/>
                  <a:gd name="T40" fmla="*/ 362 w 2597"/>
                  <a:gd name="T41" fmla="*/ 0 h 2224"/>
                  <a:gd name="T42" fmla="*/ 351 w 2597"/>
                  <a:gd name="T43" fmla="*/ 11 h 2224"/>
                  <a:gd name="T44" fmla="*/ 328 w 2597"/>
                  <a:gd name="T45" fmla="*/ 16 h 2224"/>
                  <a:gd name="T46" fmla="*/ 301 w 2597"/>
                  <a:gd name="T47" fmla="*/ 29 h 2224"/>
                  <a:gd name="T48" fmla="*/ 260 w 2597"/>
                  <a:gd name="T49" fmla="*/ 39 h 2224"/>
                  <a:gd name="T50" fmla="*/ 243 w 2597"/>
                  <a:gd name="T51" fmla="*/ 61 h 2224"/>
                  <a:gd name="T52" fmla="*/ 225 w 2597"/>
                  <a:gd name="T53" fmla="*/ 85 h 2224"/>
                  <a:gd name="T54" fmla="*/ 227 w 2597"/>
                  <a:gd name="T55" fmla="*/ 108 h 2224"/>
                  <a:gd name="T56" fmla="*/ 233 w 2597"/>
                  <a:gd name="T57" fmla="*/ 123 h 2224"/>
                  <a:gd name="T58" fmla="*/ 197 w 2597"/>
                  <a:gd name="T59" fmla="*/ 159 h 2224"/>
                  <a:gd name="T60" fmla="*/ 211 w 2597"/>
                  <a:gd name="T61" fmla="*/ 165 h 2224"/>
                  <a:gd name="T62" fmla="*/ 225 w 2597"/>
                  <a:gd name="T63" fmla="*/ 159 h 2224"/>
                  <a:gd name="T64" fmla="*/ 228 w 2597"/>
                  <a:gd name="T65" fmla="*/ 173 h 2224"/>
                  <a:gd name="T66" fmla="*/ 214 w 2597"/>
                  <a:gd name="T67" fmla="*/ 187 h 2224"/>
                  <a:gd name="T68" fmla="*/ 237 w 2597"/>
                  <a:gd name="T69" fmla="*/ 198 h 2224"/>
                  <a:gd name="T70" fmla="*/ 242 w 2597"/>
                  <a:gd name="T71" fmla="*/ 216 h 2224"/>
                  <a:gd name="T72" fmla="*/ 213 w 2597"/>
                  <a:gd name="T73" fmla="*/ 225 h 2224"/>
                  <a:gd name="T74" fmla="*/ 183 w 2597"/>
                  <a:gd name="T75" fmla="*/ 243 h 2224"/>
                  <a:gd name="T76" fmla="*/ 151 w 2597"/>
                  <a:gd name="T77" fmla="*/ 267 h 2224"/>
                  <a:gd name="T78" fmla="*/ 120 w 2597"/>
                  <a:gd name="T79" fmla="*/ 261 h 2224"/>
                  <a:gd name="T80" fmla="*/ 88 w 2597"/>
                  <a:gd name="T81" fmla="*/ 273 h 2224"/>
                  <a:gd name="T82" fmla="*/ 60 w 2597"/>
                  <a:gd name="T83" fmla="*/ 291 h 2224"/>
                  <a:gd name="T84" fmla="*/ 58 w 2597"/>
                  <a:gd name="T85" fmla="*/ 310 h 2224"/>
                  <a:gd name="T86" fmla="*/ 77 w 2597"/>
                  <a:gd name="T87" fmla="*/ 329 h 2224"/>
                  <a:gd name="T88" fmla="*/ 76 w 2597"/>
                  <a:gd name="T89" fmla="*/ 351 h 2224"/>
                  <a:gd name="T90" fmla="*/ 60 w 2597"/>
                  <a:gd name="T91" fmla="*/ 369 h 2224"/>
                  <a:gd name="T92" fmla="*/ 0 w 2597"/>
                  <a:gd name="T93" fmla="*/ 421 h 22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97" h="2224">
                    <a:moveTo>
                      <a:pt x="0" y="2218"/>
                    </a:moveTo>
                    <a:lnTo>
                      <a:pt x="128" y="2224"/>
                    </a:lnTo>
                    <a:lnTo>
                      <a:pt x="1088" y="1905"/>
                    </a:lnTo>
                    <a:lnTo>
                      <a:pt x="1737" y="1708"/>
                    </a:lnTo>
                    <a:lnTo>
                      <a:pt x="2003" y="1884"/>
                    </a:lnTo>
                    <a:lnTo>
                      <a:pt x="2094" y="1924"/>
                    </a:lnTo>
                    <a:lnTo>
                      <a:pt x="2298" y="1936"/>
                    </a:lnTo>
                    <a:lnTo>
                      <a:pt x="2498" y="1968"/>
                    </a:lnTo>
                    <a:lnTo>
                      <a:pt x="2597" y="1826"/>
                    </a:lnTo>
                    <a:lnTo>
                      <a:pt x="2546" y="1760"/>
                    </a:lnTo>
                    <a:lnTo>
                      <a:pt x="2538" y="1656"/>
                    </a:lnTo>
                    <a:lnTo>
                      <a:pt x="2450" y="1584"/>
                    </a:lnTo>
                    <a:lnTo>
                      <a:pt x="2417" y="1466"/>
                    </a:lnTo>
                    <a:lnTo>
                      <a:pt x="2394" y="1272"/>
                    </a:lnTo>
                    <a:lnTo>
                      <a:pt x="2357" y="1046"/>
                    </a:lnTo>
                    <a:lnTo>
                      <a:pt x="2314" y="896"/>
                    </a:lnTo>
                    <a:lnTo>
                      <a:pt x="2282" y="696"/>
                    </a:lnTo>
                    <a:lnTo>
                      <a:pt x="2087" y="386"/>
                    </a:lnTo>
                    <a:lnTo>
                      <a:pt x="2027" y="146"/>
                    </a:lnTo>
                    <a:lnTo>
                      <a:pt x="1986" y="56"/>
                    </a:lnTo>
                    <a:lnTo>
                      <a:pt x="1906" y="0"/>
                    </a:lnTo>
                    <a:lnTo>
                      <a:pt x="1847" y="56"/>
                    </a:lnTo>
                    <a:lnTo>
                      <a:pt x="1727" y="86"/>
                    </a:lnTo>
                    <a:lnTo>
                      <a:pt x="1586" y="152"/>
                    </a:lnTo>
                    <a:lnTo>
                      <a:pt x="1367" y="206"/>
                    </a:lnTo>
                    <a:lnTo>
                      <a:pt x="1282" y="320"/>
                    </a:lnTo>
                    <a:lnTo>
                      <a:pt x="1186" y="446"/>
                    </a:lnTo>
                    <a:lnTo>
                      <a:pt x="1194" y="568"/>
                    </a:lnTo>
                    <a:lnTo>
                      <a:pt x="1226" y="648"/>
                    </a:lnTo>
                    <a:lnTo>
                      <a:pt x="1036" y="836"/>
                    </a:lnTo>
                    <a:lnTo>
                      <a:pt x="1114" y="872"/>
                    </a:lnTo>
                    <a:lnTo>
                      <a:pt x="1186" y="836"/>
                    </a:lnTo>
                    <a:lnTo>
                      <a:pt x="1202" y="912"/>
                    </a:lnTo>
                    <a:lnTo>
                      <a:pt x="1126" y="986"/>
                    </a:lnTo>
                    <a:lnTo>
                      <a:pt x="1247" y="1046"/>
                    </a:lnTo>
                    <a:lnTo>
                      <a:pt x="1277" y="1136"/>
                    </a:lnTo>
                    <a:lnTo>
                      <a:pt x="1122" y="1184"/>
                    </a:lnTo>
                    <a:lnTo>
                      <a:pt x="962" y="1280"/>
                    </a:lnTo>
                    <a:lnTo>
                      <a:pt x="796" y="1406"/>
                    </a:lnTo>
                    <a:lnTo>
                      <a:pt x="634" y="1376"/>
                    </a:lnTo>
                    <a:lnTo>
                      <a:pt x="466" y="1440"/>
                    </a:lnTo>
                    <a:lnTo>
                      <a:pt x="314" y="1536"/>
                    </a:lnTo>
                    <a:lnTo>
                      <a:pt x="306" y="1632"/>
                    </a:lnTo>
                    <a:lnTo>
                      <a:pt x="406" y="1736"/>
                    </a:lnTo>
                    <a:lnTo>
                      <a:pt x="402" y="1848"/>
                    </a:lnTo>
                    <a:lnTo>
                      <a:pt x="316" y="1946"/>
                    </a:lnTo>
                    <a:lnTo>
                      <a:pt x="0" y="2218"/>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67" name="Freeform 148">
                <a:extLst>
                  <a:ext uri="{FF2B5EF4-FFF2-40B4-BE49-F238E27FC236}">
                    <a16:creationId xmlns:a16="http://schemas.microsoft.com/office/drawing/2014/main" id="{D75537EA-DEF5-42E6-94E8-AD97C4BB7674}"/>
                  </a:ext>
                </a:extLst>
              </p:cNvPr>
              <p:cNvSpPr>
                <a:spLocks/>
              </p:cNvSpPr>
              <p:nvPr/>
            </p:nvSpPr>
            <p:spPr bwMode="auto">
              <a:xfrm>
                <a:off x="9253594" y="1578217"/>
                <a:ext cx="274824" cy="488790"/>
              </a:xfrm>
              <a:custGeom>
                <a:avLst/>
                <a:gdLst>
                  <a:gd name="T0" fmla="*/ 0 w 734"/>
                  <a:gd name="T1" fmla="*/ 48 h 1311"/>
                  <a:gd name="T2" fmla="*/ 68 w 734"/>
                  <a:gd name="T3" fmla="*/ 27 h 1311"/>
                  <a:gd name="T4" fmla="*/ 106 w 734"/>
                  <a:gd name="T5" fmla="*/ 4 h 1311"/>
                  <a:gd name="T6" fmla="*/ 124 w 734"/>
                  <a:gd name="T7" fmla="*/ 0 h 1311"/>
                  <a:gd name="T8" fmla="*/ 136 w 734"/>
                  <a:gd name="T9" fmla="*/ 34 h 1311"/>
                  <a:gd name="T10" fmla="*/ 140 w 734"/>
                  <a:gd name="T11" fmla="*/ 56 h 1311"/>
                  <a:gd name="T12" fmla="*/ 124 w 734"/>
                  <a:gd name="T13" fmla="*/ 80 h 1311"/>
                  <a:gd name="T14" fmla="*/ 122 w 734"/>
                  <a:gd name="T15" fmla="*/ 126 h 1311"/>
                  <a:gd name="T16" fmla="*/ 124 w 734"/>
                  <a:gd name="T17" fmla="*/ 154 h 1311"/>
                  <a:gd name="T18" fmla="*/ 126 w 734"/>
                  <a:gd name="T19" fmla="*/ 182 h 1311"/>
                  <a:gd name="T20" fmla="*/ 134 w 734"/>
                  <a:gd name="T21" fmla="*/ 217 h 1311"/>
                  <a:gd name="T22" fmla="*/ 140 w 734"/>
                  <a:gd name="T23" fmla="*/ 231 h 1311"/>
                  <a:gd name="T24" fmla="*/ 87 w 734"/>
                  <a:gd name="T25" fmla="*/ 249 h 1311"/>
                  <a:gd name="T26" fmla="*/ 77 w 734"/>
                  <a:gd name="T27" fmla="*/ 219 h 1311"/>
                  <a:gd name="T28" fmla="*/ 71 w 734"/>
                  <a:gd name="T29" fmla="*/ 181 h 1311"/>
                  <a:gd name="T30" fmla="*/ 34 w 734"/>
                  <a:gd name="T31" fmla="*/ 121 h 1311"/>
                  <a:gd name="T32" fmla="*/ 23 w 734"/>
                  <a:gd name="T33" fmla="*/ 78 h 1311"/>
                  <a:gd name="T34" fmla="*/ 16 w 734"/>
                  <a:gd name="T35" fmla="*/ 60 h 1311"/>
                  <a:gd name="T36" fmla="*/ 0 w 734"/>
                  <a:gd name="T37" fmla="*/ 48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34" h="1311">
                    <a:moveTo>
                      <a:pt x="0" y="255"/>
                    </a:moveTo>
                    <a:lnTo>
                      <a:pt x="358" y="143"/>
                    </a:lnTo>
                    <a:lnTo>
                      <a:pt x="558" y="23"/>
                    </a:lnTo>
                    <a:lnTo>
                      <a:pt x="651" y="0"/>
                    </a:lnTo>
                    <a:lnTo>
                      <a:pt x="711" y="180"/>
                    </a:lnTo>
                    <a:lnTo>
                      <a:pt x="734" y="295"/>
                    </a:lnTo>
                    <a:lnTo>
                      <a:pt x="651" y="420"/>
                    </a:lnTo>
                    <a:lnTo>
                      <a:pt x="638" y="663"/>
                    </a:lnTo>
                    <a:lnTo>
                      <a:pt x="651" y="810"/>
                    </a:lnTo>
                    <a:lnTo>
                      <a:pt x="662" y="959"/>
                    </a:lnTo>
                    <a:lnTo>
                      <a:pt x="702" y="1143"/>
                    </a:lnTo>
                    <a:lnTo>
                      <a:pt x="734" y="1215"/>
                    </a:lnTo>
                    <a:lnTo>
                      <a:pt x="454" y="1311"/>
                    </a:lnTo>
                    <a:lnTo>
                      <a:pt x="406" y="1155"/>
                    </a:lnTo>
                    <a:lnTo>
                      <a:pt x="374" y="953"/>
                    </a:lnTo>
                    <a:lnTo>
                      <a:pt x="180" y="639"/>
                    </a:lnTo>
                    <a:lnTo>
                      <a:pt x="122" y="409"/>
                    </a:lnTo>
                    <a:lnTo>
                      <a:pt x="82" y="315"/>
                    </a:lnTo>
                    <a:lnTo>
                      <a:pt x="0" y="255"/>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68" name="Freeform 149">
                <a:extLst>
                  <a:ext uri="{FF2B5EF4-FFF2-40B4-BE49-F238E27FC236}">
                    <a16:creationId xmlns:a16="http://schemas.microsoft.com/office/drawing/2014/main" id="{79218DAB-011C-48F9-BB27-86B50AD806F1}"/>
                  </a:ext>
                </a:extLst>
              </p:cNvPr>
              <p:cNvSpPr>
                <a:spLocks/>
              </p:cNvSpPr>
              <p:nvPr/>
            </p:nvSpPr>
            <p:spPr bwMode="auto">
              <a:xfrm>
                <a:off x="9273225" y="2388940"/>
                <a:ext cx="223785" cy="443640"/>
              </a:xfrm>
              <a:custGeom>
                <a:avLst/>
                <a:gdLst>
                  <a:gd name="T0" fmla="*/ 10 w 601"/>
                  <a:gd name="T1" fmla="*/ 23 h 1190"/>
                  <a:gd name="T2" fmla="*/ 0 w 601"/>
                  <a:gd name="T3" fmla="*/ 51 h 1190"/>
                  <a:gd name="T4" fmla="*/ 20 w 601"/>
                  <a:gd name="T5" fmla="*/ 84 h 1190"/>
                  <a:gd name="T6" fmla="*/ 46 w 601"/>
                  <a:gd name="T7" fmla="*/ 103 h 1190"/>
                  <a:gd name="T8" fmla="*/ 47 w 601"/>
                  <a:gd name="T9" fmla="*/ 119 h 1190"/>
                  <a:gd name="T10" fmla="*/ 38 w 601"/>
                  <a:gd name="T11" fmla="*/ 136 h 1190"/>
                  <a:gd name="T12" fmla="*/ 30 w 601"/>
                  <a:gd name="T13" fmla="*/ 156 h 1190"/>
                  <a:gd name="T14" fmla="*/ 17 w 601"/>
                  <a:gd name="T15" fmla="*/ 171 h 1190"/>
                  <a:gd name="T16" fmla="*/ 27 w 601"/>
                  <a:gd name="T17" fmla="*/ 201 h 1190"/>
                  <a:gd name="T18" fmla="*/ 48 w 601"/>
                  <a:gd name="T19" fmla="*/ 198 h 1190"/>
                  <a:gd name="T20" fmla="*/ 66 w 601"/>
                  <a:gd name="T21" fmla="*/ 216 h 1190"/>
                  <a:gd name="T22" fmla="*/ 85 w 601"/>
                  <a:gd name="T23" fmla="*/ 226 h 1190"/>
                  <a:gd name="T24" fmla="*/ 91 w 601"/>
                  <a:gd name="T25" fmla="*/ 188 h 1190"/>
                  <a:gd name="T26" fmla="*/ 97 w 601"/>
                  <a:gd name="T27" fmla="*/ 165 h 1190"/>
                  <a:gd name="T28" fmla="*/ 102 w 601"/>
                  <a:gd name="T29" fmla="*/ 137 h 1190"/>
                  <a:gd name="T30" fmla="*/ 114 w 601"/>
                  <a:gd name="T31" fmla="*/ 108 h 1190"/>
                  <a:gd name="T32" fmla="*/ 108 w 601"/>
                  <a:gd name="T33" fmla="*/ 74 h 1190"/>
                  <a:gd name="T34" fmla="*/ 86 w 601"/>
                  <a:gd name="T35" fmla="*/ 57 h 1190"/>
                  <a:gd name="T36" fmla="*/ 86 w 601"/>
                  <a:gd name="T37" fmla="*/ 33 h 1190"/>
                  <a:gd name="T38" fmla="*/ 102 w 601"/>
                  <a:gd name="T39" fmla="*/ 9 h 1190"/>
                  <a:gd name="T40" fmla="*/ 64 w 601"/>
                  <a:gd name="T41" fmla="*/ 2 h 1190"/>
                  <a:gd name="T42" fmla="*/ 26 w 601"/>
                  <a:gd name="T43" fmla="*/ 0 h 1190"/>
                  <a:gd name="T44" fmla="*/ 10 w 601"/>
                  <a:gd name="T45" fmla="*/ 23 h 11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1" h="1190">
                    <a:moveTo>
                      <a:pt x="54" y="119"/>
                    </a:moveTo>
                    <a:lnTo>
                      <a:pt x="0" y="269"/>
                    </a:lnTo>
                    <a:lnTo>
                      <a:pt x="106" y="440"/>
                    </a:lnTo>
                    <a:lnTo>
                      <a:pt x="244" y="540"/>
                    </a:lnTo>
                    <a:lnTo>
                      <a:pt x="250" y="624"/>
                    </a:lnTo>
                    <a:lnTo>
                      <a:pt x="199" y="716"/>
                    </a:lnTo>
                    <a:lnTo>
                      <a:pt x="159" y="821"/>
                    </a:lnTo>
                    <a:lnTo>
                      <a:pt x="87" y="902"/>
                    </a:lnTo>
                    <a:lnTo>
                      <a:pt x="141" y="1059"/>
                    </a:lnTo>
                    <a:lnTo>
                      <a:pt x="254" y="1044"/>
                    </a:lnTo>
                    <a:lnTo>
                      <a:pt x="346" y="1135"/>
                    </a:lnTo>
                    <a:lnTo>
                      <a:pt x="446" y="1190"/>
                    </a:lnTo>
                    <a:lnTo>
                      <a:pt x="481" y="989"/>
                    </a:lnTo>
                    <a:lnTo>
                      <a:pt x="511" y="869"/>
                    </a:lnTo>
                    <a:lnTo>
                      <a:pt x="538" y="724"/>
                    </a:lnTo>
                    <a:lnTo>
                      <a:pt x="601" y="569"/>
                    </a:lnTo>
                    <a:lnTo>
                      <a:pt x="571" y="389"/>
                    </a:lnTo>
                    <a:lnTo>
                      <a:pt x="451" y="299"/>
                    </a:lnTo>
                    <a:lnTo>
                      <a:pt x="455" y="175"/>
                    </a:lnTo>
                    <a:lnTo>
                      <a:pt x="540" y="45"/>
                    </a:lnTo>
                    <a:lnTo>
                      <a:pt x="340" y="12"/>
                    </a:lnTo>
                    <a:lnTo>
                      <a:pt x="135" y="0"/>
                    </a:lnTo>
                    <a:lnTo>
                      <a:pt x="54" y="119"/>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69" name="Freeform 150">
                <a:extLst>
                  <a:ext uri="{FF2B5EF4-FFF2-40B4-BE49-F238E27FC236}">
                    <a16:creationId xmlns:a16="http://schemas.microsoft.com/office/drawing/2014/main" id="{E9C767D5-B60A-43D7-9084-3DB483E2B4AC}"/>
                  </a:ext>
                </a:extLst>
              </p:cNvPr>
              <p:cNvSpPr>
                <a:spLocks/>
              </p:cNvSpPr>
              <p:nvPr/>
            </p:nvSpPr>
            <p:spPr bwMode="auto">
              <a:xfrm>
                <a:off x="9444008" y="2118044"/>
                <a:ext cx="261083" cy="233598"/>
              </a:xfrm>
              <a:custGeom>
                <a:avLst/>
                <a:gdLst>
                  <a:gd name="T0" fmla="*/ 34 w 700"/>
                  <a:gd name="T1" fmla="*/ 119 h 630"/>
                  <a:gd name="T2" fmla="*/ 93 w 700"/>
                  <a:gd name="T3" fmla="*/ 80 h 630"/>
                  <a:gd name="T4" fmla="*/ 133 w 700"/>
                  <a:gd name="T5" fmla="*/ 55 h 630"/>
                  <a:gd name="T6" fmla="*/ 130 w 700"/>
                  <a:gd name="T7" fmla="*/ 24 h 630"/>
                  <a:gd name="T8" fmla="*/ 104 w 700"/>
                  <a:gd name="T9" fmla="*/ 0 h 630"/>
                  <a:gd name="T10" fmla="*/ 0 w 700"/>
                  <a:gd name="T11" fmla="*/ 52 h 630"/>
                  <a:gd name="T12" fmla="*/ 6 w 700"/>
                  <a:gd name="T13" fmla="*/ 73 h 630"/>
                  <a:gd name="T14" fmla="*/ 23 w 700"/>
                  <a:gd name="T15" fmla="*/ 87 h 630"/>
                  <a:gd name="T16" fmla="*/ 25 w 700"/>
                  <a:gd name="T17" fmla="*/ 108 h 630"/>
                  <a:gd name="T18" fmla="*/ 34 w 700"/>
                  <a:gd name="T19" fmla="*/ 119 h 6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0" h="630">
                    <a:moveTo>
                      <a:pt x="181" y="630"/>
                    </a:moveTo>
                    <a:lnTo>
                      <a:pt x="490" y="421"/>
                    </a:lnTo>
                    <a:lnTo>
                      <a:pt x="700" y="293"/>
                    </a:lnTo>
                    <a:lnTo>
                      <a:pt x="682" y="128"/>
                    </a:lnTo>
                    <a:lnTo>
                      <a:pt x="545" y="0"/>
                    </a:lnTo>
                    <a:lnTo>
                      <a:pt x="0" y="276"/>
                    </a:lnTo>
                    <a:lnTo>
                      <a:pt x="31" y="388"/>
                    </a:lnTo>
                    <a:lnTo>
                      <a:pt x="120" y="463"/>
                    </a:lnTo>
                    <a:lnTo>
                      <a:pt x="130" y="570"/>
                    </a:lnTo>
                    <a:lnTo>
                      <a:pt x="181" y="630"/>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70" name="Freeform 151">
                <a:extLst>
                  <a:ext uri="{FF2B5EF4-FFF2-40B4-BE49-F238E27FC236}">
                    <a16:creationId xmlns:a16="http://schemas.microsoft.com/office/drawing/2014/main" id="{B1DBFB2C-02FF-40D5-A525-6777A92A8BBB}"/>
                  </a:ext>
                </a:extLst>
              </p:cNvPr>
              <p:cNvSpPr>
                <a:spLocks/>
              </p:cNvSpPr>
              <p:nvPr/>
            </p:nvSpPr>
            <p:spPr bwMode="auto">
              <a:xfrm>
                <a:off x="9424378" y="1906039"/>
                <a:ext cx="512351" cy="316045"/>
              </a:xfrm>
              <a:custGeom>
                <a:avLst/>
                <a:gdLst>
                  <a:gd name="T0" fmla="*/ 142 w 1383"/>
                  <a:gd name="T1" fmla="*/ 17 h 850"/>
                  <a:gd name="T2" fmla="*/ 131 w 1383"/>
                  <a:gd name="T3" fmla="*/ 40 h 850"/>
                  <a:gd name="T4" fmla="*/ 53 w 1383"/>
                  <a:gd name="T5" fmla="*/ 64 h 850"/>
                  <a:gd name="T6" fmla="*/ 0 w 1383"/>
                  <a:gd name="T7" fmla="*/ 83 h 850"/>
                  <a:gd name="T8" fmla="*/ 6 w 1383"/>
                  <a:gd name="T9" fmla="*/ 122 h 850"/>
                  <a:gd name="T10" fmla="*/ 11 w 1383"/>
                  <a:gd name="T11" fmla="*/ 161 h 850"/>
                  <a:gd name="T12" fmla="*/ 113 w 1383"/>
                  <a:gd name="T13" fmla="*/ 109 h 850"/>
                  <a:gd name="T14" fmla="*/ 156 w 1383"/>
                  <a:gd name="T15" fmla="*/ 96 h 850"/>
                  <a:gd name="T16" fmla="*/ 172 w 1383"/>
                  <a:gd name="T17" fmla="*/ 128 h 850"/>
                  <a:gd name="T18" fmla="*/ 193 w 1383"/>
                  <a:gd name="T19" fmla="*/ 142 h 850"/>
                  <a:gd name="T20" fmla="*/ 201 w 1383"/>
                  <a:gd name="T21" fmla="*/ 125 h 850"/>
                  <a:gd name="T22" fmla="*/ 233 w 1383"/>
                  <a:gd name="T23" fmla="*/ 102 h 850"/>
                  <a:gd name="T24" fmla="*/ 261 w 1383"/>
                  <a:gd name="T25" fmla="*/ 85 h 850"/>
                  <a:gd name="T26" fmla="*/ 252 w 1383"/>
                  <a:gd name="T27" fmla="*/ 73 h 850"/>
                  <a:gd name="T28" fmla="*/ 250 w 1383"/>
                  <a:gd name="T29" fmla="*/ 62 h 850"/>
                  <a:gd name="T30" fmla="*/ 245 w 1383"/>
                  <a:gd name="T31" fmla="*/ 44 h 850"/>
                  <a:gd name="T32" fmla="*/ 240 w 1383"/>
                  <a:gd name="T33" fmla="*/ 50 h 850"/>
                  <a:gd name="T34" fmla="*/ 243 w 1383"/>
                  <a:gd name="T35" fmla="*/ 60 h 850"/>
                  <a:gd name="T36" fmla="*/ 240 w 1383"/>
                  <a:gd name="T37" fmla="*/ 70 h 850"/>
                  <a:gd name="T38" fmla="*/ 245 w 1383"/>
                  <a:gd name="T39" fmla="*/ 82 h 850"/>
                  <a:gd name="T40" fmla="*/ 227 w 1383"/>
                  <a:gd name="T41" fmla="*/ 97 h 850"/>
                  <a:gd name="T42" fmla="*/ 204 w 1383"/>
                  <a:gd name="T43" fmla="*/ 85 h 850"/>
                  <a:gd name="T44" fmla="*/ 176 w 1383"/>
                  <a:gd name="T45" fmla="*/ 51 h 850"/>
                  <a:gd name="T46" fmla="*/ 168 w 1383"/>
                  <a:gd name="T47" fmla="*/ 23 h 850"/>
                  <a:gd name="T48" fmla="*/ 142 w 1383"/>
                  <a:gd name="T49" fmla="*/ 0 h 850"/>
                  <a:gd name="T50" fmla="*/ 142 w 1383"/>
                  <a:gd name="T51" fmla="*/ 17 h 8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83" h="850">
                    <a:moveTo>
                      <a:pt x="753" y="90"/>
                    </a:moveTo>
                    <a:lnTo>
                      <a:pt x="693" y="210"/>
                    </a:lnTo>
                    <a:lnTo>
                      <a:pt x="281" y="340"/>
                    </a:lnTo>
                    <a:lnTo>
                      <a:pt x="0" y="436"/>
                    </a:lnTo>
                    <a:lnTo>
                      <a:pt x="30" y="645"/>
                    </a:lnTo>
                    <a:lnTo>
                      <a:pt x="57" y="850"/>
                    </a:lnTo>
                    <a:lnTo>
                      <a:pt x="597" y="573"/>
                    </a:lnTo>
                    <a:lnTo>
                      <a:pt x="825" y="507"/>
                    </a:lnTo>
                    <a:lnTo>
                      <a:pt x="913" y="675"/>
                    </a:lnTo>
                    <a:lnTo>
                      <a:pt x="1023" y="750"/>
                    </a:lnTo>
                    <a:lnTo>
                      <a:pt x="1065" y="659"/>
                    </a:lnTo>
                    <a:lnTo>
                      <a:pt x="1233" y="540"/>
                    </a:lnTo>
                    <a:lnTo>
                      <a:pt x="1383" y="450"/>
                    </a:lnTo>
                    <a:lnTo>
                      <a:pt x="1337" y="383"/>
                    </a:lnTo>
                    <a:lnTo>
                      <a:pt x="1325" y="325"/>
                    </a:lnTo>
                    <a:lnTo>
                      <a:pt x="1297" y="233"/>
                    </a:lnTo>
                    <a:lnTo>
                      <a:pt x="1273" y="263"/>
                    </a:lnTo>
                    <a:lnTo>
                      <a:pt x="1285" y="319"/>
                    </a:lnTo>
                    <a:lnTo>
                      <a:pt x="1273" y="371"/>
                    </a:lnTo>
                    <a:lnTo>
                      <a:pt x="1297" y="435"/>
                    </a:lnTo>
                    <a:lnTo>
                      <a:pt x="1203" y="510"/>
                    </a:lnTo>
                    <a:lnTo>
                      <a:pt x="1081" y="451"/>
                    </a:lnTo>
                    <a:lnTo>
                      <a:pt x="933" y="270"/>
                    </a:lnTo>
                    <a:lnTo>
                      <a:pt x="889" y="123"/>
                    </a:lnTo>
                    <a:lnTo>
                      <a:pt x="753" y="0"/>
                    </a:lnTo>
                    <a:lnTo>
                      <a:pt x="753" y="90"/>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71" name="Freeform 152">
                <a:extLst>
                  <a:ext uri="{FF2B5EF4-FFF2-40B4-BE49-F238E27FC236}">
                    <a16:creationId xmlns:a16="http://schemas.microsoft.com/office/drawing/2014/main" id="{3998150D-6F78-4D40-A217-BA13B4050806}"/>
                  </a:ext>
                </a:extLst>
              </p:cNvPr>
              <p:cNvSpPr>
                <a:spLocks/>
              </p:cNvSpPr>
              <p:nvPr/>
            </p:nvSpPr>
            <p:spPr bwMode="auto">
              <a:xfrm>
                <a:off x="9493084" y="1542882"/>
                <a:ext cx="227712" cy="486826"/>
              </a:xfrm>
              <a:custGeom>
                <a:avLst/>
                <a:gdLst>
                  <a:gd name="T0" fmla="*/ 66 w 615"/>
                  <a:gd name="T1" fmla="*/ 233 h 1311"/>
                  <a:gd name="T2" fmla="*/ 96 w 615"/>
                  <a:gd name="T3" fmla="*/ 224 h 1311"/>
                  <a:gd name="T4" fmla="*/ 107 w 615"/>
                  <a:gd name="T5" fmla="*/ 201 h 1311"/>
                  <a:gd name="T6" fmla="*/ 107 w 615"/>
                  <a:gd name="T7" fmla="*/ 184 h 1311"/>
                  <a:gd name="T8" fmla="*/ 116 w 615"/>
                  <a:gd name="T9" fmla="*/ 170 h 1311"/>
                  <a:gd name="T10" fmla="*/ 96 w 615"/>
                  <a:gd name="T11" fmla="*/ 162 h 1311"/>
                  <a:gd name="T12" fmla="*/ 89 w 615"/>
                  <a:gd name="T13" fmla="*/ 136 h 1311"/>
                  <a:gd name="T14" fmla="*/ 54 w 615"/>
                  <a:gd name="T15" fmla="*/ 74 h 1311"/>
                  <a:gd name="T16" fmla="*/ 25 w 615"/>
                  <a:gd name="T17" fmla="*/ 0 h 1311"/>
                  <a:gd name="T18" fmla="*/ 9 w 615"/>
                  <a:gd name="T19" fmla="*/ 6 h 1311"/>
                  <a:gd name="T20" fmla="*/ 2 w 615"/>
                  <a:gd name="T21" fmla="*/ 18 h 1311"/>
                  <a:gd name="T22" fmla="*/ 14 w 615"/>
                  <a:gd name="T23" fmla="*/ 52 h 1311"/>
                  <a:gd name="T24" fmla="*/ 18 w 615"/>
                  <a:gd name="T25" fmla="*/ 74 h 1311"/>
                  <a:gd name="T26" fmla="*/ 2 w 615"/>
                  <a:gd name="T27" fmla="*/ 97 h 1311"/>
                  <a:gd name="T28" fmla="*/ 0 w 615"/>
                  <a:gd name="T29" fmla="*/ 145 h 1311"/>
                  <a:gd name="T30" fmla="*/ 5 w 615"/>
                  <a:gd name="T31" fmla="*/ 200 h 1311"/>
                  <a:gd name="T32" fmla="*/ 12 w 615"/>
                  <a:gd name="T33" fmla="*/ 234 h 1311"/>
                  <a:gd name="T34" fmla="*/ 18 w 615"/>
                  <a:gd name="T35" fmla="*/ 248 h 1311"/>
                  <a:gd name="T36" fmla="*/ 66 w 615"/>
                  <a:gd name="T37" fmla="*/ 233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5" h="1311">
                    <a:moveTo>
                      <a:pt x="349" y="1231"/>
                    </a:moveTo>
                    <a:lnTo>
                      <a:pt x="507" y="1183"/>
                    </a:lnTo>
                    <a:lnTo>
                      <a:pt x="567" y="1063"/>
                    </a:lnTo>
                    <a:lnTo>
                      <a:pt x="567" y="975"/>
                    </a:lnTo>
                    <a:lnTo>
                      <a:pt x="615" y="900"/>
                    </a:lnTo>
                    <a:lnTo>
                      <a:pt x="508" y="859"/>
                    </a:lnTo>
                    <a:lnTo>
                      <a:pt x="472" y="721"/>
                    </a:lnTo>
                    <a:lnTo>
                      <a:pt x="285" y="390"/>
                    </a:lnTo>
                    <a:lnTo>
                      <a:pt x="135" y="0"/>
                    </a:lnTo>
                    <a:lnTo>
                      <a:pt x="46" y="31"/>
                    </a:lnTo>
                    <a:lnTo>
                      <a:pt x="13" y="97"/>
                    </a:lnTo>
                    <a:lnTo>
                      <a:pt x="75" y="277"/>
                    </a:lnTo>
                    <a:lnTo>
                      <a:pt x="96" y="393"/>
                    </a:lnTo>
                    <a:lnTo>
                      <a:pt x="12" y="514"/>
                    </a:lnTo>
                    <a:lnTo>
                      <a:pt x="0" y="766"/>
                    </a:lnTo>
                    <a:lnTo>
                      <a:pt x="24" y="1056"/>
                    </a:lnTo>
                    <a:lnTo>
                      <a:pt x="64" y="1239"/>
                    </a:lnTo>
                    <a:lnTo>
                      <a:pt x="96" y="1311"/>
                    </a:lnTo>
                    <a:lnTo>
                      <a:pt x="349" y="1231"/>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72" name="Freeform 153">
                <a:extLst>
                  <a:ext uri="{FF2B5EF4-FFF2-40B4-BE49-F238E27FC236}">
                    <a16:creationId xmlns:a16="http://schemas.microsoft.com/office/drawing/2014/main" id="{D159C034-F21D-4577-9CAA-95AB52004CA7}"/>
                  </a:ext>
                </a:extLst>
              </p:cNvPr>
              <p:cNvSpPr>
                <a:spLocks/>
              </p:cNvSpPr>
              <p:nvPr/>
            </p:nvSpPr>
            <p:spPr bwMode="auto">
              <a:xfrm>
                <a:off x="9542160" y="1056056"/>
                <a:ext cx="516276" cy="822501"/>
              </a:xfrm>
              <a:custGeom>
                <a:avLst/>
                <a:gdLst>
                  <a:gd name="T0" fmla="*/ 0 w 1386"/>
                  <a:gd name="T1" fmla="*/ 249 h 2211"/>
                  <a:gd name="T2" fmla="*/ 29 w 1386"/>
                  <a:gd name="T3" fmla="*/ 323 h 2211"/>
                  <a:gd name="T4" fmla="*/ 64 w 1386"/>
                  <a:gd name="T5" fmla="*/ 385 h 2211"/>
                  <a:gd name="T6" fmla="*/ 71 w 1386"/>
                  <a:gd name="T7" fmla="*/ 411 h 2211"/>
                  <a:gd name="T8" fmla="*/ 92 w 1386"/>
                  <a:gd name="T9" fmla="*/ 419 h 2211"/>
                  <a:gd name="T10" fmla="*/ 109 w 1386"/>
                  <a:gd name="T11" fmla="*/ 374 h 2211"/>
                  <a:gd name="T12" fmla="*/ 109 w 1386"/>
                  <a:gd name="T13" fmla="*/ 351 h 2211"/>
                  <a:gd name="T14" fmla="*/ 125 w 1386"/>
                  <a:gd name="T15" fmla="*/ 333 h 2211"/>
                  <a:gd name="T16" fmla="*/ 143 w 1386"/>
                  <a:gd name="T17" fmla="*/ 318 h 2211"/>
                  <a:gd name="T18" fmla="*/ 166 w 1386"/>
                  <a:gd name="T19" fmla="*/ 289 h 2211"/>
                  <a:gd name="T20" fmla="*/ 172 w 1386"/>
                  <a:gd name="T21" fmla="*/ 266 h 2211"/>
                  <a:gd name="T22" fmla="*/ 164 w 1386"/>
                  <a:gd name="T23" fmla="*/ 260 h 2211"/>
                  <a:gd name="T24" fmla="*/ 178 w 1386"/>
                  <a:gd name="T25" fmla="*/ 245 h 2211"/>
                  <a:gd name="T26" fmla="*/ 189 w 1386"/>
                  <a:gd name="T27" fmla="*/ 266 h 2211"/>
                  <a:gd name="T28" fmla="*/ 195 w 1386"/>
                  <a:gd name="T29" fmla="*/ 261 h 2211"/>
                  <a:gd name="T30" fmla="*/ 195 w 1386"/>
                  <a:gd name="T31" fmla="*/ 232 h 2211"/>
                  <a:gd name="T32" fmla="*/ 229 w 1386"/>
                  <a:gd name="T33" fmla="*/ 215 h 2211"/>
                  <a:gd name="T34" fmla="*/ 245 w 1386"/>
                  <a:gd name="T35" fmla="*/ 200 h 2211"/>
                  <a:gd name="T36" fmla="*/ 263 w 1386"/>
                  <a:gd name="T37" fmla="*/ 181 h 2211"/>
                  <a:gd name="T38" fmla="*/ 263 w 1386"/>
                  <a:gd name="T39" fmla="*/ 158 h 2211"/>
                  <a:gd name="T40" fmla="*/ 248 w 1386"/>
                  <a:gd name="T41" fmla="*/ 150 h 2211"/>
                  <a:gd name="T42" fmla="*/ 246 w 1386"/>
                  <a:gd name="T43" fmla="*/ 136 h 2211"/>
                  <a:gd name="T44" fmla="*/ 226 w 1386"/>
                  <a:gd name="T45" fmla="*/ 138 h 2211"/>
                  <a:gd name="T46" fmla="*/ 212 w 1386"/>
                  <a:gd name="T47" fmla="*/ 130 h 2211"/>
                  <a:gd name="T48" fmla="*/ 202 w 1386"/>
                  <a:gd name="T49" fmla="*/ 114 h 2211"/>
                  <a:gd name="T50" fmla="*/ 183 w 1386"/>
                  <a:gd name="T51" fmla="*/ 113 h 2211"/>
                  <a:gd name="T52" fmla="*/ 170 w 1386"/>
                  <a:gd name="T53" fmla="*/ 100 h 2211"/>
                  <a:gd name="T54" fmla="*/ 167 w 1386"/>
                  <a:gd name="T55" fmla="*/ 76 h 2211"/>
                  <a:gd name="T56" fmla="*/ 152 w 1386"/>
                  <a:gd name="T57" fmla="*/ 56 h 2211"/>
                  <a:gd name="T58" fmla="*/ 144 w 1386"/>
                  <a:gd name="T59" fmla="*/ 35 h 2211"/>
                  <a:gd name="T60" fmla="*/ 129 w 1386"/>
                  <a:gd name="T61" fmla="*/ 0 h 2211"/>
                  <a:gd name="T62" fmla="*/ 109 w 1386"/>
                  <a:gd name="T63" fmla="*/ 2 h 2211"/>
                  <a:gd name="T64" fmla="*/ 90 w 1386"/>
                  <a:gd name="T65" fmla="*/ 2 h 2211"/>
                  <a:gd name="T66" fmla="*/ 70 w 1386"/>
                  <a:gd name="T67" fmla="*/ 24 h 2211"/>
                  <a:gd name="T68" fmla="*/ 52 w 1386"/>
                  <a:gd name="T69" fmla="*/ 33 h 2211"/>
                  <a:gd name="T70" fmla="*/ 35 w 1386"/>
                  <a:gd name="T71" fmla="*/ 23 h 2211"/>
                  <a:gd name="T72" fmla="*/ 30 w 1386"/>
                  <a:gd name="T73" fmla="*/ 11 h 2211"/>
                  <a:gd name="T74" fmla="*/ 15 w 1386"/>
                  <a:gd name="T75" fmla="*/ 41 h 2211"/>
                  <a:gd name="T76" fmla="*/ 21 w 1386"/>
                  <a:gd name="T77" fmla="*/ 56 h 2211"/>
                  <a:gd name="T78" fmla="*/ 18 w 1386"/>
                  <a:gd name="T79" fmla="*/ 74 h 2211"/>
                  <a:gd name="T80" fmla="*/ 11 w 1386"/>
                  <a:gd name="T81" fmla="*/ 104 h 2211"/>
                  <a:gd name="T82" fmla="*/ 15 w 1386"/>
                  <a:gd name="T83" fmla="*/ 133 h 2211"/>
                  <a:gd name="T84" fmla="*/ 24 w 1386"/>
                  <a:gd name="T85" fmla="*/ 163 h 2211"/>
                  <a:gd name="T86" fmla="*/ 18 w 1386"/>
                  <a:gd name="T87" fmla="*/ 187 h 2211"/>
                  <a:gd name="T88" fmla="*/ 11 w 1386"/>
                  <a:gd name="T89" fmla="*/ 224 h 2211"/>
                  <a:gd name="T90" fmla="*/ 0 w 1386"/>
                  <a:gd name="T91" fmla="*/ 249 h 22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86" h="2211">
                    <a:moveTo>
                      <a:pt x="0" y="1313"/>
                    </a:moveTo>
                    <a:lnTo>
                      <a:pt x="153" y="1703"/>
                    </a:lnTo>
                    <a:lnTo>
                      <a:pt x="337" y="2030"/>
                    </a:lnTo>
                    <a:lnTo>
                      <a:pt x="373" y="2169"/>
                    </a:lnTo>
                    <a:lnTo>
                      <a:pt x="483" y="2211"/>
                    </a:lnTo>
                    <a:lnTo>
                      <a:pt x="576" y="1976"/>
                    </a:lnTo>
                    <a:lnTo>
                      <a:pt x="577" y="1853"/>
                    </a:lnTo>
                    <a:lnTo>
                      <a:pt x="657" y="1757"/>
                    </a:lnTo>
                    <a:lnTo>
                      <a:pt x="753" y="1677"/>
                    </a:lnTo>
                    <a:lnTo>
                      <a:pt x="876" y="1526"/>
                    </a:lnTo>
                    <a:lnTo>
                      <a:pt x="906" y="1406"/>
                    </a:lnTo>
                    <a:lnTo>
                      <a:pt x="865" y="1373"/>
                    </a:lnTo>
                    <a:lnTo>
                      <a:pt x="937" y="1293"/>
                    </a:lnTo>
                    <a:lnTo>
                      <a:pt x="996" y="1406"/>
                    </a:lnTo>
                    <a:lnTo>
                      <a:pt x="1026" y="1376"/>
                    </a:lnTo>
                    <a:lnTo>
                      <a:pt x="1026" y="1226"/>
                    </a:lnTo>
                    <a:lnTo>
                      <a:pt x="1206" y="1136"/>
                    </a:lnTo>
                    <a:lnTo>
                      <a:pt x="1289" y="1056"/>
                    </a:lnTo>
                    <a:lnTo>
                      <a:pt x="1386" y="956"/>
                    </a:lnTo>
                    <a:lnTo>
                      <a:pt x="1386" y="836"/>
                    </a:lnTo>
                    <a:lnTo>
                      <a:pt x="1305" y="792"/>
                    </a:lnTo>
                    <a:lnTo>
                      <a:pt x="1296" y="716"/>
                    </a:lnTo>
                    <a:lnTo>
                      <a:pt x="1193" y="728"/>
                    </a:lnTo>
                    <a:lnTo>
                      <a:pt x="1116" y="686"/>
                    </a:lnTo>
                    <a:lnTo>
                      <a:pt x="1065" y="600"/>
                    </a:lnTo>
                    <a:lnTo>
                      <a:pt x="966" y="596"/>
                    </a:lnTo>
                    <a:lnTo>
                      <a:pt x="897" y="528"/>
                    </a:lnTo>
                    <a:lnTo>
                      <a:pt x="881" y="400"/>
                    </a:lnTo>
                    <a:lnTo>
                      <a:pt x="801" y="296"/>
                    </a:lnTo>
                    <a:lnTo>
                      <a:pt x="761" y="184"/>
                    </a:lnTo>
                    <a:lnTo>
                      <a:pt x="681" y="0"/>
                    </a:lnTo>
                    <a:lnTo>
                      <a:pt x="577" y="8"/>
                    </a:lnTo>
                    <a:lnTo>
                      <a:pt x="473" y="8"/>
                    </a:lnTo>
                    <a:lnTo>
                      <a:pt x="369" y="128"/>
                    </a:lnTo>
                    <a:lnTo>
                      <a:pt x="276" y="176"/>
                    </a:lnTo>
                    <a:lnTo>
                      <a:pt x="185" y="120"/>
                    </a:lnTo>
                    <a:lnTo>
                      <a:pt x="156" y="56"/>
                    </a:lnTo>
                    <a:lnTo>
                      <a:pt x="81" y="216"/>
                    </a:lnTo>
                    <a:lnTo>
                      <a:pt x="113" y="296"/>
                    </a:lnTo>
                    <a:lnTo>
                      <a:pt x="97" y="392"/>
                    </a:lnTo>
                    <a:lnTo>
                      <a:pt x="57" y="549"/>
                    </a:lnTo>
                    <a:lnTo>
                      <a:pt x="81" y="704"/>
                    </a:lnTo>
                    <a:lnTo>
                      <a:pt x="129" y="861"/>
                    </a:lnTo>
                    <a:lnTo>
                      <a:pt x="96" y="986"/>
                    </a:lnTo>
                    <a:lnTo>
                      <a:pt x="57" y="1184"/>
                    </a:lnTo>
                    <a:lnTo>
                      <a:pt x="0" y="1313"/>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73" name="Freeform 154">
                <a:extLst>
                  <a:ext uri="{FF2B5EF4-FFF2-40B4-BE49-F238E27FC236}">
                    <a16:creationId xmlns:a16="http://schemas.microsoft.com/office/drawing/2014/main" id="{6D06DD64-118A-4C06-8105-305B3BF4EECC}"/>
                  </a:ext>
                </a:extLst>
              </p:cNvPr>
              <p:cNvSpPr>
                <a:spLocks/>
              </p:cNvSpPr>
              <p:nvPr/>
            </p:nvSpPr>
            <p:spPr bwMode="auto">
              <a:xfrm>
                <a:off x="9471491" y="2294714"/>
                <a:ext cx="231637" cy="194338"/>
              </a:xfrm>
              <a:custGeom>
                <a:avLst/>
                <a:gdLst>
                  <a:gd name="T0" fmla="*/ 11 w 622"/>
                  <a:gd name="T1" fmla="*/ 61 h 519"/>
                  <a:gd name="T2" fmla="*/ 28 w 622"/>
                  <a:gd name="T3" fmla="*/ 46 h 519"/>
                  <a:gd name="T4" fmla="*/ 53 w 622"/>
                  <a:gd name="T5" fmla="*/ 36 h 519"/>
                  <a:gd name="T6" fmla="*/ 83 w 622"/>
                  <a:gd name="T7" fmla="*/ 19 h 519"/>
                  <a:gd name="T8" fmla="*/ 101 w 622"/>
                  <a:gd name="T9" fmla="*/ 6 h 519"/>
                  <a:gd name="T10" fmla="*/ 115 w 622"/>
                  <a:gd name="T11" fmla="*/ 0 h 519"/>
                  <a:gd name="T12" fmla="*/ 118 w 622"/>
                  <a:gd name="T13" fmla="*/ 6 h 519"/>
                  <a:gd name="T14" fmla="*/ 111 w 622"/>
                  <a:gd name="T15" fmla="*/ 16 h 519"/>
                  <a:gd name="T16" fmla="*/ 85 w 622"/>
                  <a:gd name="T17" fmla="*/ 39 h 519"/>
                  <a:gd name="T18" fmla="*/ 50 w 622"/>
                  <a:gd name="T19" fmla="*/ 68 h 519"/>
                  <a:gd name="T20" fmla="*/ 27 w 622"/>
                  <a:gd name="T21" fmla="*/ 84 h 519"/>
                  <a:gd name="T22" fmla="*/ 17 w 622"/>
                  <a:gd name="T23" fmla="*/ 94 h 519"/>
                  <a:gd name="T24" fmla="*/ 2 w 622"/>
                  <a:gd name="T25" fmla="*/ 99 h 519"/>
                  <a:gd name="T26" fmla="*/ 0 w 622"/>
                  <a:gd name="T27" fmla="*/ 84 h 519"/>
                  <a:gd name="T28" fmla="*/ 11 w 622"/>
                  <a:gd name="T29" fmla="*/ 61 h 5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2" h="519">
                    <a:moveTo>
                      <a:pt x="60" y="322"/>
                    </a:moveTo>
                    <a:lnTo>
                      <a:pt x="147" y="240"/>
                    </a:lnTo>
                    <a:lnTo>
                      <a:pt x="281" y="187"/>
                    </a:lnTo>
                    <a:lnTo>
                      <a:pt x="435" y="101"/>
                    </a:lnTo>
                    <a:lnTo>
                      <a:pt x="531" y="34"/>
                    </a:lnTo>
                    <a:lnTo>
                      <a:pt x="608" y="0"/>
                    </a:lnTo>
                    <a:lnTo>
                      <a:pt x="622" y="34"/>
                    </a:lnTo>
                    <a:lnTo>
                      <a:pt x="584" y="82"/>
                    </a:lnTo>
                    <a:lnTo>
                      <a:pt x="450" y="202"/>
                    </a:lnTo>
                    <a:lnTo>
                      <a:pt x="262" y="355"/>
                    </a:lnTo>
                    <a:lnTo>
                      <a:pt x="142" y="442"/>
                    </a:lnTo>
                    <a:lnTo>
                      <a:pt x="89" y="495"/>
                    </a:lnTo>
                    <a:lnTo>
                      <a:pt x="8" y="519"/>
                    </a:lnTo>
                    <a:lnTo>
                      <a:pt x="0" y="442"/>
                    </a:lnTo>
                    <a:lnTo>
                      <a:pt x="60" y="322"/>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74" name="Freeform 155">
                <a:extLst>
                  <a:ext uri="{FF2B5EF4-FFF2-40B4-BE49-F238E27FC236}">
                    <a16:creationId xmlns:a16="http://schemas.microsoft.com/office/drawing/2014/main" id="{3D91EED9-42CF-40D0-9E19-CC6902943E48}"/>
                  </a:ext>
                </a:extLst>
              </p:cNvPr>
              <p:cNvSpPr>
                <a:spLocks/>
              </p:cNvSpPr>
              <p:nvPr/>
            </p:nvSpPr>
            <p:spPr bwMode="auto">
              <a:xfrm>
                <a:off x="9646200" y="2094488"/>
                <a:ext cx="115818" cy="133485"/>
              </a:xfrm>
              <a:custGeom>
                <a:avLst/>
                <a:gdLst>
                  <a:gd name="T0" fmla="*/ 0 w 314"/>
                  <a:gd name="T1" fmla="*/ 13 h 363"/>
                  <a:gd name="T2" fmla="*/ 42 w 314"/>
                  <a:gd name="T3" fmla="*/ 0 h 363"/>
                  <a:gd name="T4" fmla="*/ 59 w 314"/>
                  <a:gd name="T5" fmla="*/ 32 h 363"/>
                  <a:gd name="T6" fmla="*/ 51 w 314"/>
                  <a:gd name="T7" fmla="*/ 36 h 363"/>
                  <a:gd name="T8" fmla="*/ 45 w 314"/>
                  <a:gd name="T9" fmla="*/ 53 h 363"/>
                  <a:gd name="T10" fmla="*/ 29 w 314"/>
                  <a:gd name="T11" fmla="*/ 68 h 363"/>
                  <a:gd name="T12" fmla="*/ 26 w 314"/>
                  <a:gd name="T13" fmla="*/ 37 h 363"/>
                  <a:gd name="T14" fmla="*/ 0 w 314"/>
                  <a:gd name="T15" fmla="*/ 13 h 3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4" h="363">
                    <a:moveTo>
                      <a:pt x="0" y="69"/>
                    </a:moveTo>
                    <a:lnTo>
                      <a:pt x="225" y="0"/>
                    </a:lnTo>
                    <a:lnTo>
                      <a:pt x="314" y="171"/>
                    </a:lnTo>
                    <a:lnTo>
                      <a:pt x="273" y="192"/>
                    </a:lnTo>
                    <a:lnTo>
                      <a:pt x="237" y="282"/>
                    </a:lnTo>
                    <a:lnTo>
                      <a:pt x="156" y="363"/>
                    </a:lnTo>
                    <a:lnTo>
                      <a:pt x="138" y="195"/>
                    </a:lnTo>
                    <a:lnTo>
                      <a:pt x="0" y="69"/>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75" name="Freeform 156">
                <a:extLst>
                  <a:ext uri="{FF2B5EF4-FFF2-40B4-BE49-F238E27FC236}">
                    <a16:creationId xmlns:a16="http://schemas.microsoft.com/office/drawing/2014/main" id="{557E6104-7D64-4614-8D18-8BA55C28CE1D}"/>
                  </a:ext>
                </a:extLst>
              </p:cNvPr>
              <p:cNvSpPr>
                <a:spLocks/>
              </p:cNvSpPr>
              <p:nvPr/>
            </p:nvSpPr>
            <p:spPr bwMode="auto">
              <a:xfrm>
                <a:off x="9345856" y="2997472"/>
                <a:ext cx="74596" cy="141337"/>
              </a:xfrm>
              <a:custGeom>
                <a:avLst/>
                <a:gdLst>
                  <a:gd name="T0" fmla="*/ 1 w 198"/>
                  <a:gd name="T1" fmla="*/ 4 h 384"/>
                  <a:gd name="T2" fmla="*/ 16 w 198"/>
                  <a:gd name="T3" fmla="*/ 3 h 384"/>
                  <a:gd name="T4" fmla="*/ 32 w 198"/>
                  <a:gd name="T5" fmla="*/ 0 h 384"/>
                  <a:gd name="T6" fmla="*/ 38 w 198"/>
                  <a:gd name="T7" fmla="*/ 24 h 384"/>
                  <a:gd name="T8" fmla="*/ 37 w 198"/>
                  <a:gd name="T9" fmla="*/ 45 h 384"/>
                  <a:gd name="T10" fmla="*/ 30 w 198"/>
                  <a:gd name="T11" fmla="*/ 61 h 384"/>
                  <a:gd name="T12" fmla="*/ 24 w 198"/>
                  <a:gd name="T13" fmla="*/ 70 h 384"/>
                  <a:gd name="T14" fmla="*/ 18 w 198"/>
                  <a:gd name="T15" fmla="*/ 72 h 384"/>
                  <a:gd name="T16" fmla="*/ 10 w 198"/>
                  <a:gd name="T17" fmla="*/ 59 h 384"/>
                  <a:gd name="T18" fmla="*/ 6 w 198"/>
                  <a:gd name="T19" fmla="*/ 41 h 384"/>
                  <a:gd name="T20" fmla="*/ 0 w 198"/>
                  <a:gd name="T21" fmla="*/ 27 h 384"/>
                  <a:gd name="T22" fmla="*/ 1 w 198"/>
                  <a:gd name="T23" fmla="*/ 4 h 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8" h="384">
                    <a:moveTo>
                      <a:pt x="3" y="20"/>
                    </a:moveTo>
                    <a:lnTo>
                      <a:pt x="84" y="18"/>
                    </a:lnTo>
                    <a:lnTo>
                      <a:pt x="168" y="0"/>
                    </a:lnTo>
                    <a:lnTo>
                      <a:pt x="198" y="126"/>
                    </a:lnTo>
                    <a:lnTo>
                      <a:pt x="192" y="240"/>
                    </a:lnTo>
                    <a:lnTo>
                      <a:pt x="156" y="324"/>
                    </a:lnTo>
                    <a:lnTo>
                      <a:pt x="125" y="372"/>
                    </a:lnTo>
                    <a:lnTo>
                      <a:pt x="96" y="384"/>
                    </a:lnTo>
                    <a:lnTo>
                      <a:pt x="54" y="312"/>
                    </a:lnTo>
                    <a:lnTo>
                      <a:pt x="30" y="216"/>
                    </a:lnTo>
                    <a:lnTo>
                      <a:pt x="0" y="144"/>
                    </a:lnTo>
                    <a:lnTo>
                      <a:pt x="3" y="20"/>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76" name="Freeform 157">
                <a:extLst>
                  <a:ext uri="{FF2B5EF4-FFF2-40B4-BE49-F238E27FC236}">
                    <a16:creationId xmlns:a16="http://schemas.microsoft.com/office/drawing/2014/main" id="{5C46831E-1C8F-408A-AFE3-32883C981CEF}"/>
                  </a:ext>
                </a:extLst>
              </p:cNvPr>
              <p:cNvSpPr>
                <a:spLocks/>
              </p:cNvSpPr>
              <p:nvPr/>
            </p:nvSpPr>
            <p:spPr bwMode="auto">
              <a:xfrm>
                <a:off x="7049112" y="1780406"/>
                <a:ext cx="812694" cy="376898"/>
              </a:xfrm>
              <a:custGeom>
                <a:avLst/>
                <a:gdLst>
                  <a:gd name="T0" fmla="*/ 0 w 2182"/>
                  <a:gd name="T1" fmla="*/ 106 h 1010"/>
                  <a:gd name="T2" fmla="*/ 28 w 2182"/>
                  <a:gd name="T3" fmla="*/ 92 h 1010"/>
                  <a:gd name="T4" fmla="*/ 59 w 2182"/>
                  <a:gd name="T5" fmla="*/ 67 h 1010"/>
                  <a:gd name="T6" fmla="*/ 77 w 2182"/>
                  <a:gd name="T7" fmla="*/ 47 h 1010"/>
                  <a:gd name="T8" fmla="*/ 104 w 2182"/>
                  <a:gd name="T9" fmla="*/ 17 h 1010"/>
                  <a:gd name="T10" fmla="*/ 147 w 2182"/>
                  <a:gd name="T11" fmla="*/ 0 h 1010"/>
                  <a:gd name="T12" fmla="*/ 148 w 2182"/>
                  <a:gd name="T13" fmla="*/ 20 h 1010"/>
                  <a:gd name="T14" fmla="*/ 132 w 2182"/>
                  <a:gd name="T15" fmla="*/ 30 h 1010"/>
                  <a:gd name="T16" fmla="*/ 113 w 2182"/>
                  <a:gd name="T17" fmla="*/ 39 h 1010"/>
                  <a:gd name="T18" fmla="*/ 120 w 2182"/>
                  <a:gd name="T19" fmla="*/ 52 h 1010"/>
                  <a:gd name="T20" fmla="*/ 117 w 2182"/>
                  <a:gd name="T21" fmla="*/ 55 h 1010"/>
                  <a:gd name="T22" fmla="*/ 121 w 2182"/>
                  <a:gd name="T23" fmla="*/ 69 h 1010"/>
                  <a:gd name="T24" fmla="*/ 141 w 2182"/>
                  <a:gd name="T25" fmla="*/ 57 h 1010"/>
                  <a:gd name="T26" fmla="*/ 160 w 2182"/>
                  <a:gd name="T27" fmla="*/ 56 h 1010"/>
                  <a:gd name="T28" fmla="*/ 190 w 2182"/>
                  <a:gd name="T29" fmla="*/ 78 h 1010"/>
                  <a:gd name="T30" fmla="*/ 213 w 2182"/>
                  <a:gd name="T31" fmla="*/ 77 h 1010"/>
                  <a:gd name="T32" fmla="*/ 233 w 2182"/>
                  <a:gd name="T33" fmla="*/ 86 h 1010"/>
                  <a:gd name="T34" fmla="*/ 249 w 2182"/>
                  <a:gd name="T35" fmla="*/ 78 h 1010"/>
                  <a:gd name="T36" fmla="*/ 259 w 2182"/>
                  <a:gd name="T37" fmla="*/ 69 h 1010"/>
                  <a:gd name="T38" fmla="*/ 282 w 2182"/>
                  <a:gd name="T39" fmla="*/ 53 h 1010"/>
                  <a:gd name="T40" fmla="*/ 311 w 2182"/>
                  <a:gd name="T41" fmla="*/ 43 h 1010"/>
                  <a:gd name="T42" fmla="*/ 327 w 2182"/>
                  <a:gd name="T43" fmla="*/ 36 h 1010"/>
                  <a:gd name="T44" fmla="*/ 335 w 2182"/>
                  <a:gd name="T45" fmla="*/ 53 h 1010"/>
                  <a:gd name="T46" fmla="*/ 345 w 2182"/>
                  <a:gd name="T47" fmla="*/ 69 h 1010"/>
                  <a:gd name="T48" fmla="*/ 366 w 2182"/>
                  <a:gd name="T49" fmla="*/ 68 h 1010"/>
                  <a:gd name="T50" fmla="*/ 382 w 2182"/>
                  <a:gd name="T51" fmla="*/ 59 h 1010"/>
                  <a:gd name="T52" fmla="*/ 406 w 2182"/>
                  <a:gd name="T53" fmla="*/ 62 h 1010"/>
                  <a:gd name="T54" fmla="*/ 414 w 2182"/>
                  <a:gd name="T55" fmla="*/ 78 h 1010"/>
                  <a:gd name="T56" fmla="*/ 414 w 2182"/>
                  <a:gd name="T57" fmla="*/ 95 h 1010"/>
                  <a:gd name="T58" fmla="*/ 404 w 2182"/>
                  <a:gd name="T59" fmla="*/ 88 h 1010"/>
                  <a:gd name="T60" fmla="*/ 388 w 2182"/>
                  <a:gd name="T61" fmla="*/ 86 h 1010"/>
                  <a:gd name="T62" fmla="*/ 371 w 2182"/>
                  <a:gd name="T63" fmla="*/ 103 h 1010"/>
                  <a:gd name="T64" fmla="*/ 354 w 2182"/>
                  <a:gd name="T65" fmla="*/ 95 h 1010"/>
                  <a:gd name="T66" fmla="*/ 338 w 2182"/>
                  <a:gd name="T67" fmla="*/ 92 h 1010"/>
                  <a:gd name="T68" fmla="*/ 319 w 2182"/>
                  <a:gd name="T69" fmla="*/ 95 h 1010"/>
                  <a:gd name="T70" fmla="*/ 302 w 2182"/>
                  <a:gd name="T71" fmla="*/ 112 h 1010"/>
                  <a:gd name="T72" fmla="*/ 268 w 2182"/>
                  <a:gd name="T73" fmla="*/ 138 h 1010"/>
                  <a:gd name="T74" fmla="*/ 259 w 2182"/>
                  <a:gd name="T75" fmla="*/ 155 h 1010"/>
                  <a:gd name="T76" fmla="*/ 250 w 2182"/>
                  <a:gd name="T77" fmla="*/ 155 h 1010"/>
                  <a:gd name="T78" fmla="*/ 250 w 2182"/>
                  <a:gd name="T79" fmla="*/ 138 h 1010"/>
                  <a:gd name="T80" fmla="*/ 234 w 2182"/>
                  <a:gd name="T81" fmla="*/ 133 h 1010"/>
                  <a:gd name="T82" fmla="*/ 224 w 2182"/>
                  <a:gd name="T83" fmla="*/ 135 h 1010"/>
                  <a:gd name="T84" fmla="*/ 220 w 2182"/>
                  <a:gd name="T85" fmla="*/ 145 h 1010"/>
                  <a:gd name="T86" fmla="*/ 213 w 2182"/>
                  <a:gd name="T87" fmla="*/ 174 h 1010"/>
                  <a:gd name="T88" fmla="*/ 194 w 2182"/>
                  <a:gd name="T89" fmla="*/ 192 h 1010"/>
                  <a:gd name="T90" fmla="*/ 176 w 2182"/>
                  <a:gd name="T91" fmla="*/ 174 h 1010"/>
                  <a:gd name="T92" fmla="*/ 175 w 2182"/>
                  <a:gd name="T93" fmla="*/ 162 h 1010"/>
                  <a:gd name="T94" fmla="*/ 147 w 2182"/>
                  <a:gd name="T95" fmla="*/ 140 h 1010"/>
                  <a:gd name="T96" fmla="*/ 113 w 2182"/>
                  <a:gd name="T97" fmla="*/ 146 h 1010"/>
                  <a:gd name="T98" fmla="*/ 108 w 2182"/>
                  <a:gd name="T99" fmla="*/ 134 h 1010"/>
                  <a:gd name="T100" fmla="*/ 84 w 2182"/>
                  <a:gd name="T101" fmla="*/ 135 h 1010"/>
                  <a:gd name="T102" fmla="*/ 61 w 2182"/>
                  <a:gd name="T103" fmla="*/ 134 h 1010"/>
                  <a:gd name="T104" fmla="*/ 28 w 2182"/>
                  <a:gd name="T105" fmla="*/ 134 h 1010"/>
                  <a:gd name="T106" fmla="*/ 11 w 2182"/>
                  <a:gd name="T107" fmla="*/ 121 h 1010"/>
                  <a:gd name="T108" fmla="*/ 0 w 2182"/>
                  <a:gd name="T109" fmla="*/ 106 h 10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82" h="1010">
                    <a:moveTo>
                      <a:pt x="0" y="557"/>
                    </a:moveTo>
                    <a:lnTo>
                      <a:pt x="148" y="482"/>
                    </a:lnTo>
                    <a:lnTo>
                      <a:pt x="310" y="350"/>
                    </a:lnTo>
                    <a:lnTo>
                      <a:pt x="406" y="248"/>
                    </a:lnTo>
                    <a:lnTo>
                      <a:pt x="549" y="90"/>
                    </a:lnTo>
                    <a:lnTo>
                      <a:pt x="776" y="0"/>
                    </a:lnTo>
                    <a:lnTo>
                      <a:pt x="778" y="104"/>
                    </a:lnTo>
                    <a:lnTo>
                      <a:pt x="694" y="158"/>
                    </a:lnTo>
                    <a:lnTo>
                      <a:pt x="598" y="206"/>
                    </a:lnTo>
                    <a:lnTo>
                      <a:pt x="634" y="272"/>
                    </a:lnTo>
                    <a:lnTo>
                      <a:pt x="616" y="290"/>
                    </a:lnTo>
                    <a:lnTo>
                      <a:pt x="640" y="363"/>
                    </a:lnTo>
                    <a:lnTo>
                      <a:pt x="742" y="302"/>
                    </a:lnTo>
                    <a:lnTo>
                      <a:pt x="844" y="297"/>
                    </a:lnTo>
                    <a:lnTo>
                      <a:pt x="1003" y="408"/>
                    </a:lnTo>
                    <a:lnTo>
                      <a:pt x="1120" y="404"/>
                    </a:lnTo>
                    <a:lnTo>
                      <a:pt x="1229" y="453"/>
                    </a:lnTo>
                    <a:lnTo>
                      <a:pt x="1312" y="410"/>
                    </a:lnTo>
                    <a:lnTo>
                      <a:pt x="1366" y="362"/>
                    </a:lnTo>
                    <a:lnTo>
                      <a:pt x="1486" y="278"/>
                    </a:lnTo>
                    <a:lnTo>
                      <a:pt x="1638" y="227"/>
                    </a:lnTo>
                    <a:lnTo>
                      <a:pt x="1726" y="188"/>
                    </a:lnTo>
                    <a:lnTo>
                      <a:pt x="1768" y="278"/>
                    </a:lnTo>
                    <a:lnTo>
                      <a:pt x="1819" y="363"/>
                    </a:lnTo>
                    <a:lnTo>
                      <a:pt x="1930" y="356"/>
                    </a:lnTo>
                    <a:lnTo>
                      <a:pt x="2014" y="308"/>
                    </a:lnTo>
                    <a:lnTo>
                      <a:pt x="2140" y="326"/>
                    </a:lnTo>
                    <a:lnTo>
                      <a:pt x="2182" y="408"/>
                    </a:lnTo>
                    <a:lnTo>
                      <a:pt x="2182" y="499"/>
                    </a:lnTo>
                    <a:lnTo>
                      <a:pt x="2128" y="464"/>
                    </a:lnTo>
                    <a:lnTo>
                      <a:pt x="2046" y="453"/>
                    </a:lnTo>
                    <a:lnTo>
                      <a:pt x="1955" y="544"/>
                    </a:lnTo>
                    <a:lnTo>
                      <a:pt x="1865" y="499"/>
                    </a:lnTo>
                    <a:lnTo>
                      <a:pt x="1780" y="482"/>
                    </a:lnTo>
                    <a:lnTo>
                      <a:pt x="1683" y="499"/>
                    </a:lnTo>
                    <a:lnTo>
                      <a:pt x="1592" y="589"/>
                    </a:lnTo>
                    <a:lnTo>
                      <a:pt x="1411" y="725"/>
                    </a:lnTo>
                    <a:lnTo>
                      <a:pt x="1366" y="816"/>
                    </a:lnTo>
                    <a:lnTo>
                      <a:pt x="1320" y="816"/>
                    </a:lnTo>
                    <a:lnTo>
                      <a:pt x="1320" y="725"/>
                    </a:lnTo>
                    <a:lnTo>
                      <a:pt x="1234" y="698"/>
                    </a:lnTo>
                    <a:lnTo>
                      <a:pt x="1180" y="710"/>
                    </a:lnTo>
                    <a:lnTo>
                      <a:pt x="1162" y="764"/>
                    </a:lnTo>
                    <a:lnTo>
                      <a:pt x="1120" y="914"/>
                    </a:lnTo>
                    <a:lnTo>
                      <a:pt x="1020" y="1010"/>
                    </a:lnTo>
                    <a:lnTo>
                      <a:pt x="928" y="914"/>
                    </a:lnTo>
                    <a:lnTo>
                      <a:pt x="924" y="853"/>
                    </a:lnTo>
                    <a:lnTo>
                      <a:pt x="777" y="736"/>
                    </a:lnTo>
                    <a:lnTo>
                      <a:pt x="598" y="767"/>
                    </a:lnTo>
                    <a:lnTo>
                      <a:pt x="568" y="707"/>
                    </a:lnTo>
                    <a:lnTo>
                      <a:pt x="442" y="710"/>
                    </a:lnTo>
                    <a:lnTo>
                      <a:pt x="321" y="703"/>
                    </a:lnTo>
                    <a:lnTo>
                      <a:pt x="147" y="706"/>
                    </a:lnTo>
                    <a:lnTo>
                      <a:pt x="58" y="637"/>
                    </a:lnTo>
                    <a:lnTo>
                      <a:pt x="0" y="557"/>
                    </a:lnTo>
                    <a:close/>
                  </a:path>
                </a:pathLst>
              </a:custGeom>
              <a:solidFill>
                <a:srgbClr val="D9D9D9"/>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77" name="Freeform 158">
                <a:extLst>
                  <a:ext uri="{FF2B5EF4-FFF2-40B4-BE49-F238E27FC236}">
                    <a16:creationId xmlns:a16="http://schemas.microsoft.com/office/drawing/2014/main" id="{39CBAC96-5A1B-48ED-96A1-2539F479693F}"/>
                  </a:ext>
                </a:extLst>
              </p:cNvPr>
              <p:cNvSpPr>
                <a:spLocks/>
              </p:cNvSpPr>
              <p:nvPr/>
            </p:nvSpPr>
            <p:spPr bwMode="auto">
              <a:xfrm>
                <a:off x="7608576" y="2010079"/>
                <a:ext cx="588909" cy="759685"/>
              </a:xfrm>
              <a:custGeom>
                <a:avLst/>
                <a:gdLst>
                  <a:gd name="T0" fmla="*/ 96 w 1586"/>
                  <a:gd name="T1" fmla="*/ 0 h 2040"/>
                  <a:gd name="T2" fmla="*/ 74 w 1586"/>
                  <a:gd name="T3" fmla="*/ 9 h 2040"/>
                  <a:gd name="T4" fmla="*/ 70 w 1586"/>
                  <a:gd name="T5" fmla="*/ 25 h 2040"/>
                  <a:gd name="T6" fmla="*/ 82 w 1586"/>
                  <a:gd name="T7" fmla="*/ 39 h 2040"/>
                  <a:gd name="T8" fmla="*/ 69 w 1586"/>
                  <a:gd name="T9" fmla="*/ 56 h 2040"/>
                  <a:gd name="T10" fmla="*/ 73 w 1586"/>
                  <a:gd name="T11" fmla="*/ 72 h 2040"/>
                  <a:gd name="T12" fmla="*/ 63 w 1586"/>
                  <a:gd name="T13" fmla="*/ 89 h 2040"/>
                  <a:gd name="T14" fmla="*/ 50 w 1586"/>
                  <a:gd name="T15" fmla="*/ 79 h 2040"/>
                  <a:gd name="T16" fmla="*/ 42 w 1586"/>
                  <a:gd name="T17" fmla="*/ 63 h 2040"/>
                  <a:gd name="T18" fmla="*/ 24 w 1586"/>
                  <a:gd name="T19" fmla="*/ 88 h 2040"/>
                  <a:gd name="T20" fmla="*/ 13 w 1586"/>
                  <a:gd name="T21" fmla="*/ 91 h 2040"/>
                  <a:gd name="T22" fmla="*/ 5 w 1586"/>
                  <a:gd name="T23" fmla="*/ 123 h 2040"/>
                  <a:gd name="T24" fmla="*/ 13 w 1586"/>
                  <a:gd name="T25" fmla="*/ 142 h 2040"/>
                  <a:gd name="T26" fmla="*/ 0 w 1586"/>
                  <a:gd name="T27" fmla="*/ 168 h 2040"/>
                  <a:gd name="T28" fmla="*/ 7 w 1586"/>
                  <a:gd name="T29" fmla="*/ 186 h 2040"/>
                  <a:gd name="T30" fmla="*/ 12 w 1586"/>
                  <a:gd name="T31" fmla="*/ 213 h 2040"/>
                  <a:gd name="T32" fmla="*/ 34 w 1586"/>
                  <a:gd name="T33" fmla="*/ 241 h 2040"/>
                  <a:gd name="T34" fmla="*/ 40 w 1586"/>
                  <a:gd name="T35" fmla="*/ 271 h 2040"/>
                  <a:gd name="T36" fmla="*/ 45 w 1586"/>
                  <a:gd name="T37" fmla="*/ 300 h 2040"/>
                  <a:gd name="T38" fmla="*/ 26 w 1586"/>
                  <a:gd name="T39" fmla="*/ 387 h 2040"/>
                  <a:gd name="T40" fmla="*/ 58 w 1586"/>
                  <a:gd name="T41" fmla="*/ 382 h 2040"/>
                  <a:gd name="T42" fmla="*/ 145 w 1586"/>
                  <a:gd name="T43" fmla="*/ 365 h 2040"/>
                  <a:gd name="T44" fmla="*/ 161 w 1586"/>
                  <a:gd name="T45" fmla="*/ 376 h 2040"/>
                  <a:gd name="T46" fmla="*/ 184 w 1586"/>
                  <a:gd name="T47" fmla="*/ 361 h 2040"/>
                  <a:gd name="T48" fmla="*/ 221 w 1586"/>
                  <a:gd name="T49" fmla="*/ 359 h 2040"/>
                  <a:gd name="T50" fmla="*/ 221 w 1586"/>
                  <a:gd name="T51" fmla="*/ 352 h 2040"/>
                  <a:gd name="T52" fmla="*/ 257 w 1586"/>
                  <a:gd name="T53" fmla="*/ 349 h 2040"/>
                  <a:gd name="T54" fmla="*/ 266 w 1586"/>
                  <a:gd name="T55" fmla="*/ 332 h 2040"/>
                  <a:gd name="T56" fmla="*/ 276 w 1586"/>
                  <a:gd name="T57" fmla="*/ 323 h 2040"/>
                  <a:gd name="T58" fmla="*/ 277 w 1586"/>
                  <a:gd name="T59" fmla="*/ 313 h 2040"/>
                  <a:gd name="T60" fmla="*/ 267 w 1586"/>
                  <a:gd name="T61" fmla="*/ 308 h 2040"/>
                  <a:gd name="T62" fmla="*/ 278 w 1586"/>
                  <a:gd name="T63" fmla="*/ 278 h 2040"/>
                  <a:gd name="T64" fmla="*/ 292 w 1586"/>
                  <a:gd name="T65" fmla="*/ 266 h 2040"/>
                  <a:gd name="T66" fmla="*/ 298 w 1586"/>
                  <a:gd name="T67" fmla="*/ 246 h 2040"/>
                  <a:gd name="T68" fmla="*/ 300 w 1586"/>
                  <a:gd name="T69" fmla="*/ 201 h 2040"/>
                  <a:gd name="T70" fmla="*/ 284 w 1586"/>
                  <a:gd name="T71" fmla="*/ 171 h 2040"/>
                  <a:gd name="T72" fmla="*/ 272 w 1586"/>
                  <a:gd name="T73" fmla="*/ 140 h 2040"/>
                  <a:gd name="T74" fmla="*/ 250 w 1586"/>
                  <a:gd name="T75" fmla="*/ 132 h 2040"/>
                  <a:gd name="T76" fmla="*/ 230 w 1586"/>
                  <a:gd name="T77" fmla="*/ 134 h 2040"/>
                  <a:gd name="T78" fmla="*/ 221 w 1586"/>
                  <a:gd name="T79" fmla="*/ 149 h 2040"/>
                  <a:gd name="T80" fmla="*/ 215 w 1586"/>
                  <a:gd name="T81" fmla="*/ 168 h 2040"/>
                  <a:gd name="T82" fmla="*/ 197 w 1586"/>
                  <a:gd name="T83" fmla="*/ 174 h 2040"/>
                  <a:gd name="T84" fmla="*/ 180 w 1586"/>
                  <a:gd name="T85" fmla="*/ 159 h 2040"/>
                  <a:gd name="T86" fmla="*/ 193 w 1586"/>
                  <a:gd name="T87" fmla="*/ 143 h 2040"/>
                  <a:gd name="T88" fmla="*/ 201 w 1586"/>
                  <a:gd name="T89" fmla="*/ 126 h 2040"/>
                  <a:gd name="T90" fmla="*/ 209 w 1586"/>
                  <a:gd name="T91" fmla="*/ 94 h 2040"/>
                  <a:gd name="T92" fmla="*/ 201 w 1586"/>
                  <a:gd name="T93" fmla="*/ 66 h 2040"/>
                  <a:gd name="T94" fmla="*/ 187 w 1586"/>
                  <a:gd name="T95" fmla="*/ 47 h 2040"/>
                  <a:gd name="T96" fmla="*/ 197 w 1586"/>
                  <a:gd name="T97" fmla="*/ 30 h 2040"/>
                  <a:gd name="T98" fmla="*/ 162 w 1586"/>
                  <a:gd name="T99" fmla="*/ 15 h 2040"/>
                  <a:gd name="T100" fmla="*/ 134 w 1586"/>
                  <a:gd name="T101" fmla="*/ 9 h 2040"/>
                  <a:gd name="T102" fmla="*/ 114 w 1586"/>
                  <a:gd name="T103" fmla="*/ 7 h 2040"/>
                  <a:gd name="T104" fmla="*/ 96 w 1586"/>
                  <a:gd name="T105" fmla="*/ 0 h 20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86" h="2040">
                    <a:moveTo>
                      <a:pt x="506" y="0"/>
                    </a:moveTo>
                    <a:lnTo>
                      <a:pt x="392" y="48"/>
                    </a:lnTo>
                    <a:lnTo>
                      <a:pt x="368" y="132"/>
                    </a:lnTo>
                    <a:lnTo>
                      <a:pt x="434" y="204"/>
                    </a:lnTo>
                    <a:lnTo>
                      <a:pt x="363" y="293"/>
                    </a:lnTo>
                    <a:lnTo>
                      <a:pt x="386" y="378"/>
                    </a:lnTo>
                    <a:lnTo>
                      <a:pt x="332" y="468"/>
                    </a:lnTo>
                    <a:lnTo>
                      <a:pt x="266" y="414"/>
                    </a:lnTo>
                    <a:lnTo>
                      <a:pt x="224" y="330"/>
                    </a:lnTo>
                    <a:lnTo>
                      <a:pt x="128" y="462"/>
                    </a:lnTo>
                    <a:lnTo>
                      <a:pt x="68" y="480"/>
                    </a:lnTo>
                    <a:lnTo>
                      <a:pt x="26" y="648"/>
                    </a:lnTo>
                    <a:lnTo>
                      <a:pt x="68" y="750"/>
                    </a:lnTo>
                    <a:lnTo>
                      <a:pt x="0" y="883"/>
                    </a:lnTo>
                    <a:lnTo>
                      <a:pt x="38" y="978"/>
                    </a:lnTo>
                    <a:lnTo>
                      <a:pt x="62" y="1122"/>
                    </a:lnTo>
                    <a:lnTo>
                      <a:pt x="182" y="1272"/>
                    </a:lnTo>
                    <a:lnTo>
                      <a:pt x="212" y="1428"/>
                    </a:lnTo>
                    <a:lnTo>
                      <a:pt x="236" y="1584"/>
                    </a:lnTo>
                    <a:lnTo>
                      <a:pt x="137" y="2040"/>
                    </a:lnTo>
                    <a:lnTo>
                      <a:pt x="304" y="2013"/>
                    </a:lnTo>
                    <a:lnTo>
                      <a:pt x="766" y="1926"/>
                    </a:lnTo>
                    <a:lnTo>
                      <a:pt x="851" y="1983"/>
                    </a:lnTo>
                    <a:lnTo>
                      <a:pt x="973" y="1905"/>
                    </a:lnTo>
                    <a:lnTo>
                      <a:pt x="1166" y="1895"/>
                    </a:lnTo>
                    <a:lnTo>
                      <a:pt x="1166" y="1857"/>
                    </a:lnTo>
                    <a:lnTo>
                      <a:pt x="1360" y="1841"/>
                    </a:lnTo>
                    <a:lnTo>
                      <a:pt x="1406" y="1752"/>
                    </a:lnTo>
                    <a:lnTo>
                      <a:pt x="1460" y="1704"/>
                    </a:lnTo>
                    <a:lnTo>
                      <a:pt x="1466" y="1650"/>
                    </a:lnTo>
                    <a:lnTo>
                      <a:pt x="1409" y="1626"/>
                    </a:lnTo>
                    <a:lnTo>
                      <a:pt x="1472" y="1464"/>
                    </a:lnTo>
                    <a:lnTo>
                      <a:pt x="1544" y="1404"/>
                    </a:lnTo>
                    <a:lnTo>
                      <a:pt x="1574" y="1296"/>
                    </a:lnTo>
                    <a:lnTo>
                      <a:pt x="1586" y="1062"/>
                    </a:lnTo>
                    <a:lnTo>
                      <a:pt x="1502" y="900"/>
                    </a:lnTo>
                    <a:lnTo>
                      <a:pt x="1436" y="738"/>
                    </a:lnTo>
                    <a:lnTo>
                      <a:pt x="1322" y="696"/>
                    </a:lnTo>
                    <a:lnTo>
                      <a:pt x="1214" y="708"/>
                    </a:lnTo>
                    <a:lnTo>
                      <a:pt x="1166" y="786"/>
                    </a:lnTo>
                    <a:lnTo>
                      <a:pt x="1136" y="888"/>
                    </a:lnTo>
                    <a:lnTo>
                      <a:pt x="1040" y="918"/>
                    </a:lnTo>
                    <a:lnTo>
                      <a:pt x="952" y="837"/>
                    </a:lnTo>
                    <a:lnTo>
                      <a:pt x="1022" y="756"/>
                    </a:lnTo>
                    <a:lnTo>
                      <a:pt x="1064" y="666"/>
                    </a:lnTo>
                    <a:lnTo>
                      <a:pt x="1106" y="498"/>
                    </a:lnTo>
                    <a:lnTo>
                      <a:pt x="1064" y="348"/>
                    </a:lnTo>
                    <a:lnTo>
                      <a:pt x="986" y="246"/>
                    </a:lnTo>
                    <a:lnTo>
                      <a:pt x="1040" y="156"/>
                    </a:lnTo>
                    <a:lnTo>
                      <a:pt x="854" y="78"/>
                    </a:lnTo>
                    <a:lnTo>
                      <a:pt x="710" y="48"/>
                    </a:lnTo>
                    <a:lnTo>
                      <a:pt x="602" y="36"/>
                    </a:lnTo>
                    <a:lnTo>
                      <a:pt x="506" y="0"/>
                    </a:lnTo>
                    <a:close/>
                  </a:path>
                </a:pathLst>
              </a:custGeom>
              <a:solidFill>
                <a:srgbClr val="D9D9D9"/>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78" name="Freeform 159">
                <a:extLst>
                  <a:ext uri="{FF2B5EF4-FFF2-40B4-BE49-F238E27FC236}">
                    <a16:creationId xmlns:a16="http://schemas.microsoft.com/office/drawing/2014/main" id="{84E51F35-BE6A-4DDC-A4D3-47E107990393}"/>
                  </a:ext>
                </a:extLst>
              </p:cNvPr>
              <p:cNvSpPr>
                <a:spLocks/>
              </p:cNvSpPr>
              <p:nvPr/>
            </p:nvSpPr>
            <p:spPr bwMode="auto">
              <a:xfrm>
                <a:off x="2661743" y="1254320"/>
                <a:ext cx="1001145" cy="730239"/>
              </a:xfrm>
              <a:custGeom>
                <a:avLst/>
                <a:gdLst>
                  <a:gd name="T0" fmla="*/ 17 w 2687"/>
                  <a:gd name="T1" fmla="*/ 25 h 1962"/>
                  <a:gd name="T2" fmla="*/ 0 w 2687"/>
                  <a:gd name="T3" fmla="*/ 48 h 1962"/>
                  <a:gd name="T4" fmla="*/ 11 w 2687"/>
                  <a:gd name="T5" fmla="*/ 93 h 1962"/>
                  <a:gd name="T6" fmla="*/ 15 w 2687"/>
                  <a:gd name="T7" fmla="*/ 130 h 1962"/>
                  <a:gd name="T8" fmla="*/ 6 w 2687"/>
                  <a:gd name="T9" fmla="*/ 150 h 1962"/>
                  <a:gd name="T10" fmla="*/ 22 w 2687"/>
                  <a:gd name="T11" fmla="*/ 166 h 1962"/>
                  <a:gd name="T12" fmla="*/ 6 w 2687"/>
                  <a:gd name="T13" fmla="*/ 173 h 1962"/>
                  <a:gd name="T14" fmla="*/ 23 w 2687"/>
                  <a:gd name="T15" fmla="*/ 196 h 1962"/>
                  <a:gd name="T16" fmla="*/ 0 w 2687"/>
                  <a:gd name="T17" fmla="*/ 213 h 1962"/>
                  <a:gd name="T18" fmla="*/ 6 w 2687"/>
                  <a:gd name="T19" fmla="*/ 230 h 1962"/>
                  <a:gd name="T20" fmla="*/ 28 w 2687"/>
                  <a:gd name="T21" fmla="*/ 236 h 1962"/>
                  <a:gd name="T22" fmla="*/ 47 w 2687"/>
                  <a:gd name="T23" fmla="*/ 246 h 1962"/>
                  <a:gd name="T24" fmla="*/ 63 w 2687"/>
                  <a:gd name="T25" fmla="*/ 264 h 1962"/>
                  <a:gd name="T26" fmla="*/ 74 w 2687"/>
                  <a:gd name="T27" fmla="*/ 309 h 1962"/>
                  <a:gd name="T28" fmla="*/ 106 w 2687"/>
                  <a:gd name="T29" fmla="*/ 310 h 1962"/>
                  <a:gd name="T30" fmla="*/ 142 w 2687"/>
                  <a:gd name="T31" fmla="*/ 309 h 1962"/>
                  <a:gd name="T32" fmla="*/ 171 w 2687"/>
                  <a:gd name="T33" fmla="*/ 338 h 1962"/>
                  <a:gd name="T34" fmla="*/ 194 w 2687"/>
                  <a:gd name="T35" fmla="*/ 321 h 1962"/>
                  <a:gd name="T36" fmla="*/ 233 w 2687"/>
                  <a:gd name="T37" fmla="*/ 344 h 1962"/>
                  <a:gd name="T38" fmla="*/ 285 w 2687"/>
                  <a:gd name="T39" fmla="*/ 338 h 1962"/>
                  <a:gd name="T40" fmla="*/ 302 w 2687"/>
                  <a:gd name="T41" fmla="*/ 349 h 1962"/>
                  <a:gd name="T42" fmla="*/ 322 w 2687"/>
                  <a:gd name="T43" fmla="*/ 341 h 1962"/>
                  <a:gd name="T44" fmla="*/ 352 w 2687"/>
                  <a:gd name="T45" fmla="*/ 341 h 1962"/>
                  <a:gd name="T46" fmla="*/ 371 w 2687"/>
                  <a:gd name="T47" fmla="*/ 354 h 1962"/>
                  <a:gd name="T48" fmla="*/ 427 w 2687"/>
                  <a:gd name="T49" fmla="*/ 372 h 1962"/>
                  <a:gd name="T50" fmla="*/ 456 w 2687"/>
                  <a:gd name="T51" fmla="*/ 372 h 1962"/>
                  <a:gd name="T52" fmla="*/ 456 w 2687"/>
                  <a:gd name="T53" fmla="*/ 338 h 1962"/>
                  <a:gd name="T54" fmla="*/ 467 w 2687"/>
                  <a:gd name="T55" fmla="*/ 298 h 1962"/>
                  <a:gd name="T56" fmla="*/ 478 w 2687"/>
                  <a:gd name="T57" fmla="*/ 258 h 1962"/>
                  <a:gd name="T58" fmla="*/ 484 w 2687"/>
                  <a:gd name="T59" fmla="*/ 232 h 1962"/>
                  <a:gd name="T60" fmla="*/ 482 w 2687"/>
                  <a:gd name="T61" fmla="*/ 196 h 1962"/>
                  <a:gd name="T62" fmla="*/ 494 w 2687"/>
                  <a:gd name="T63" fmla="*/ 159 h 1962"/>
                  <a:gd name="T64" fmla="*/ 501 w 2687"/>
                  <a:gd name="T65" fmla="*/ 120 h 1962"/>
                  <a:gd name="T66" fmla="*/ 510 w 2687"/>
                  <a:gd name="T67" fmla="*/ 102 h 1962"/>
                  <a:gd name="T68" fmla="*/ 439 w 2687"/>
                  <a:gd name="T69" fmla="*/ 78 h 1962"/>
                  <a:gd name="T70" fmla="*/ 389 w 2687"/>
                  <a:gd name="T71" fmla="*/ 66 h 1962"/>
                  <a:gd name="T72" fmla="*/ 321 w 2687"/>
                  <a:gd name="T73" fmla="*/ 54 h 1962"/>
                  <a:gd name="T74" fmla="*/ 234 w 2687"/>
                  <a:gd name="T75" fmla="*/ 35 h 1962"/>
                  <a:gd name="T76" fmla="*/ 137 w 2687"/>
                  <a:gd name="T77" fmla="*/ 0 h 1962"/>
                  <a:gd name="T78" fmla="*/ 144 w 2687"/>
                  <a:gd name="T79" fmla="*/ 26 h 1962"/>
                  <a:gd name="T80" fmla="*/ 165 w 2687"/>
                  <a:gd name="T81" fmla="*/ 42 h 1962"/>
                  <a:gd name="T82" fmla="*/ 142 w 2687"/>
                  <a:gd name="T83" fmla="*/ 53 h 1962"/>
                  <a:gd name="T84" fmla="*/ 159 w 2687"/>
                  <a:gd name="T85" fmla="*/ 71 h 1962"/>
                  <a:gd name="T86" fmla="*/ 154 w 2687"/>
                  <a:gd name="T87" fmla="*/ 116 h 1962"/>
                  <a:gd name="T88" fmla="*/ 137 w 2687"/>
                  <a:gd name="T89" fmla="*/ 162 h 1962"/>
                  <a:gd name="T90" fmla="*/ 108 w 2687"/>
                  <a:gd name="T91" fmla="*/ 179 h 1962"/>
                  <a:gd name="T92" fmla="*/ 120 w 2687"/>
                  <a:gd name="T93" fmla="*/ 156 h 1962"/>
                  <a:gd name="T94" fmla="*/ 125 w 2687"/>
                  <a:gd name="T95" fmla="*/ 156 h 1962"/>
                  <a:gd name="T96" fmla="*/ 125 w 2687"/>
                  <a:gd name="T97" fmla="*/ 110 h 1962"/>
                  <a:gd name="T98" fmla="*/ 114 w 2687"/>
                  <a:gd name="T99" fmla="*/ 105 h 1962"/>
                  <a:gd name="T100" fmla="*/ 125 w 2687"/>
                  <a:gd name="T101" fmla="*/ 93 h 1962"/>
                  <a:gd name="T102" fmla="*/ 104 w 2687"/>
                  <a:gd name="T103" fmla="*/ 73 h 1962"/>
                  <a:gd name="T104" fmla="*/ 80 w 2687"/>
                  <a:gd name="T105" fmla="*/ 62 h 1962"/>
                  <a:gd name="T106" fmla="*/ 54 w 2687"/>
                  <a:gd name="T107" fmla="*/ 50 h 1962"/>
                  <a:gd name="T108" fmla="*/ 17 w 2687"/>
                  <a:gd name="T109" fmla="*/ 25 h 19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87" h="1962">
                    <a:moveTo>
                      <a:pt x="90" y="132"/>
                    </a:moveTo>
                    <a:lnTo>
                      <a:pt x="0" y="252"/>
                    </a:lnTo>
                    <a:lnTo>
                      <a:pt x="60" y="492"/>
                    </a:lnTo>
                    <a:lnTo>
                      <a:pt x="81" y="686"/>
                    </a:lnTo>
                    <a:lnTo>
                      <a:pt x="30" y="792"/>
                    </a:lnTo>
                    <a:lnTo>
                      <a:pt x="118" y="878"/>
                    </a:lnTo>
                    <a:lnTo>
                      <a:pt x="30" y="912"/>
                    </a:lnTo>
                    <a:lnTo>
                      <a:pt x="120" y="1032"/>
                    </a:lnTo>
                    <a:lnTo>
                      <a:pt x="0" y="1122"/>
                    </a:lnTo>
                    <a:lnTo>
                      <a:pt x="30" y="1212"/>
                    </a:lnTo>
                    <a:lnTo>
                      <a:pt x="145" y="1243"/>
                    </a:lnTo>
                    <a:lnTo>
                      <a:pt x="246" y="1298"/>
                    </a:lnTo>
                    <a:lnTo>
                      <a:pt x="330" y="1392"/>
                    </a:lnTo>
                    <a:lnTo>
                      <a:pt x="390" y="1632"/>
                    </a:lnTo>
                    <a:lnTo>
                      <a:pt x="556" y="1637"/>
                    </a:lnTo>
                    <a:lnTo>
                      <a:pt x="750" y="1632"/>
                    </a:lnTo>
                    <a:lnTo>
                      <a:pt x="900" y="1782"/>
                    </a:lnTo>
                    <a:lnTo>
                      <a:pt x="1020" y="1692"/>
                    </a:lnTo>
                    <a:lnTo>
                      <a:pt x="1230" y="1812"/>
                    </a:lnTo>
                    <a:lnTo>
                      <a:pt x="1501" y="1782"/>
                    </a:lnTo>
                    <a:lnTo>
                      <a:pt x="1591" y="1842"/>
                    </a:lnTo>
                    <a:lnTo>
                      <a:pt x="1699" y="1801"/>
                    </a:lnTo>
                    <a:lnTo>
                      <a:pt x="1855" y="1801"/>
                    </a:lnTo>
                    <a:lnTo>
                      <a:pt x="1955" y="1865"/>
                    </a:lnTo>
                    <a:lnTo>
                      <a:pt x="2251" y="1962"/>
                    </a:lnTo>
                    <a:lnTo>
                      <a:pt x="2401" y="1962"/>
                    </a:lnTo>
                    <a:lnTo>
                      <a:pt x="2401" y="1782"/>
                    </a:lnTo>
                    <a:lnTo>
                      <a:pt x="2461" y="1572"/>
                    </a:lnTo>
                    <a:lnTo>
                      <a:pt x="2521" y="1362"/>
                    </a:lnTo>
                    <a:lnTo>
                      <a:pt x="2550" y="1225"/>
                    </a:lnTo>
                    <a:lnTo>
                      <a:pt x="2540" y="1033"/>
                    </a:lnTo>
                    <a:lnTo>
                      <a:pt x="2604" y="841"/>
                    </a:lnTo>
                    <a:lnTo>
                      <a:pt x="2641" y="631"/>
                    </a:lnTo>
                    <a:lnTo>
                      <a:pt x="2687" y="539"/>
                    </a:lnTo>
                    <a:lnTo>
                      <a:pt x="2312" y="411"/>
                    </a:lnTo>
                    <a:lnTo>
                      <a:pt x="2047" y="347"/>
                    </a:lnTo>
                    <a:lnTo>
                      <a:pt x="1690" y="283"/>
                    </a:lnTo>
                    <a:lnTo>
                      <a:pt x="1233" y="183"/>
                    </a:lnTo>
                    <a:lnTo>
                      <a:pt x="721" y="0"/>
                    </a:lnTo>
                    <a:lnTo>
                      <a:pt x="758" y="137"/>
                    </a:lnTo>
                    <a:lnTo>
                      <a:pt x="870" y="222"/>
                    </a:lnTo>
                    <a:lnTo>
                      <a:pt x="750" y="282"/>
                    </a:lnTo>
                    <a:lnTo>
                      <a:pt x="840" y="372"/>
                    </a:lnTo>
                    <a:lnTo>
                      <a:pt x="810" y="612"/>
                    </a:lnTo>
                    <a:lnTo>
                      <a:pt x="720" y="852"/>
                    </a:lnTo>
                    <a:lnTo>
                      <a:pt x="570" y="942"/>
                    </a:lnTo>
                    <a:lnTo>
                      <a:pt x="630" y="822"/>
                    </a:lnTo>
                    <a:lnTo>
                      <a:pt x="660" y="822"/>
                    </a:lnTo>
                    <a:lnTo>
                      <a:pt x="660" y="582"/>
                    </a:lnTo>
                    <a:lnTo>
                      <a:pt x="600" y="552"/>
                    </a:lnTo>
                    <a:lnTo>
                      <a:pt x="660" y="492"/>
                    </a:lnTo>
                    <a:lnTo>
                      <a:pt x="547" y="384"/>
                    </a:lnTo>
                    <a:lnTo>
                      <a:pt x="419" y="329"/>
                    </a:lnTo>
                    <a:lnTo>
                      <a:pt x="282" y="265"/>
                    </a:lnTo>
                    <a:lnTo>
                      <a:pt x="90" y="132"/>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79" name="Freeform 160">
                <a:extLst>
                  <a:ext uri="{FF2B5EF4-FFF2-40B4-BE49-F238E27FC236}">
                    <a16:creationId xmlns:a16="http://schemas.microsoft.com/office/drawing/2014/main" id="{FD1DF889-B714-4FDC-A410-4EC31960DB75}"/>
                  </a:ext>
                </a:extLst>
              </p:cNvPr>
              <p:cNvSpPr>
                <a:spLocks/>
              </p:cNvSpPr>
              <p:nvPr/>
            </p:nvSpPr>
            <p:spPr bwMode="auto">
              <a:xfrm>
                <a:off x="2381030" y="1705812"/>
                <a:ext cx="1211188" cy="993283"/>
              </a:xfrm>
              <a:custGeom>
                <a:avLst/>
                <a:gdLst>
                  <a:gd name="T0" fmla="*/ 150 w 3256"/>
                  <a:gd name="T1" fmla="*/ 0 h 2669"/>
                  <a:gd name="T2" fmla="*/ 127 w 3256"/>
                  <a:gd name="T3" fmla="*/ 29 h 2669"/>
                  <a:gd name="T4" fmla="*/ 132 w 3256"/>
                  <a:gd name="T5" fmla="*/ 68 h 2669"/>
                  <a:gd name="T6" fmla="*/ 109 w 3256"/>
                  <a:gd name="T7" fmla="*/ 85 h 2669"/>
                  <a:gd name="T8" fmla="*/ 103 w 3256"/>
                  <a:gd name="T9" fmla="*/ 114 h 2669"/>
                  <a:gd name="T10" fmla="*/ 91 w 3256"/>
                  <a:gd name="T11" fmla="*/ 139 h 2669"/>
                  <a:gd name="T12" fmla="*/ 79 w 3256"/>
                  <a:gd name="T13" fmla="*/ 173 h 2669"/>
                  <a:gd name="T14" fmla="*/ 58 w 3256"/>
                  <a:gd name="T15" fmla="*/ 207 h 2669"/>
                  <a:gd name="T16" fmla="*/ 30 w 3256"/>
                  <a:gd name="T17" fmla="*/ 240 h 2669"/>
                  <a:gd name="T18" fmla="*/ 29 w 3256"/>
                  <a:gd name="T19" fmla="*/ 263 h 2669"/>
                  <a:gd name="T20" fmla="*/ 12 w 3256"/>
                  <a:gd name="T21" fmla="*/ 284 h 2669"/>
                  <a:gd name="T22" fmla="*/ 17 w 3256"/>
                  <a:gd name="T23" fmla="*/ 325 h 2669"/>
                  <a:gd name="T24" fmla="*/ 0 w 3256"/>
                  <a:gd name="T25" fmla="*/ 357 h 2669"/>
                  <a:gd name="T26" fmla="*/ 9 w 3256"/>
                  <a:gd name="T27" fmla="*/ 370 h 2669"/>
                  <a:gd name="T28" fmla="*/ 46 w 3256"/>
                  <a:gd name="T29" fmla="*/ 381 h 2669"/>
                  <a:gd name="T30" fmla="*/ 302 w 3256"/>
                  <a:gd name="T31" fmla="*/ 460 h 2669"/>
                  <a:gd name="T32" fmla="*/ 524 w 3256"/>
                  <a:gd name="T33" fmla="*/ 506 h 2669"/>
                  <a:gd name="T34" fmla="*/ 547 w 3256"/>
                  <a:gd name="T35" fmla="*/ 352 h 2669"/>
                  <a:gd name="T36" fmla="*/ 569 w 3256"/>
                  <a:gd name="T37" fmla="*/ 318 h 2669"/>
                  <a:gd name="T38" fmla="*/ 552 w 3256"/>
                  <a:gd name="T39" fmla="*/ 296 h 2669"/>
                  <a:gd name="T40" fmla="*/ 552 w 3256"/>
                  <a:gd name="T41" fmla="*/ 273 h 2669"/>
                  <a:gd name="T42" fmla="*/ 581 w 3256"/>
                  <a:gd name="T43" fmla="*/ 256 h 2669"/>
                  <a:gd name="T44" fmla="*/ 586 w 3256"/>
                  <a:gd name="T45" fmla="*/ 227 h 2669"/>
                  <a:gd name="T46" fmla="*/ 586 w 3256"/>
                  <a:gd name="T47" fmla="*/ 222 h 2669"/>
                  <a:gd name="T48" fmla="*/ 592 w 3256"/>
                  <a:gd name="T49" fmla="*/ 210 h 2669"/>
                  <a:gd name="T50" fmla="*/ 615 w 3256"/>
                  <a:gd name="T51" fmla="*/ 205 h 2669"/>
                  <a:gd name="T52" fmla="*/ 617 w 3256"/>
                  <a:gd name="T53" fmla="*/ 187 h 2669"/>
                  <a:gd name="T54" fmla="*/ 615 w 3256"/>
                  <a:gd name="T55" fmla="*/ 165 h 2669"/>
                  <a:gd name="T56" fmla="*/ 598 w 3256"/>
                  <a:gd name="T57" fmla="*/ 142 h 2669"/>
                  <a:gd name="T58" fmla="*/ 571 w 3256"/>
                  <a:gd name="T59" fmla="*/ 142 h 2669"/>
                  <a:gd name="T60" fmla="*/ 514 w 3256"/>
                  <a:gd name="T61" fmla="*/ 124 h 2669"/>
                  <a:gd name="T62" fmla="*/ 496 w 3256"/>
                  <a:gd name="T63" fmla="*/ 111 h 2669"/>
                  <a:gd name="T64" fmla="*/ 466 w 3256"/>
                  <a:gd name="T65" fmla="*/ 111 h 2669"/>
                  <a:gd name="T66" fmla="*/ 446 w 3256"/>
                  <a:gd name="T67" fmla="*/ 119 h 2669"/>
                  <a:gd name="T68" fmla="*/ 428 w 3256"/>
                  <a:gd name="T69" fmla="*/ 108 h 2669"/>
                  <a:gd name="T70" fmla="*/ 377 w 3256"/>
                  <a:gd name="T71" fmla="*/ 114 h 2669"/>
                  <a:gd name="T72" fmla="*/ 337 w 3256"/>
                  <a:gd name="T73" fmla="*/ 91 h 2669"/>
                  <a:gd name="T74" fmla="*/ 314 w 3256"/>
                  <a:gd name="T75" fmla="*/ 108 h 2669"/>
                  <a:gd name="T76" fmla="*/ 286 w 3256"/>
                  <a:gd name="T77" fmla="*/ 79 h 2669"/>
                  <a:gd name="T78" fmla="*/ 252 w 3256"/>
                  <a:gd name="T79" fmla="*/ 80 h 2669"/>
                  <a:gd name="T80" fmla="*/ 218 w 3256"/>
                  <a:gd name="T81" fmla="*/ 79 h 2669"/>
                  <a:gd name="T82" fmla="*/ 206 w 3256"/>
                  <a:gd name="T83" fmla="*/ 34 h 2669"/>
                  <a:gd name="T84" fmla="*/ 191 w 3256"/>
                  <a:gd name="T85" fmla="*/ 16 h 2669"/>
                  <a:gd name="T86" fmla="*/ 171 w 3256"/>
                  <a:gd name="T87" fmla="*/ 5 h 2669"/>
                  <a:gd name="T88" fmla="*/ 150 w 3256"/>
                  <a:gd name="T89" fmla="*/ 0 h 26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56" h="2669">
                    <a:moveTo>
                      <a:pt x="789" y="0"/>
                    </a:moveTo>
                    <a:lnTo>
                      <a:pt x="672" y="155"/>
                    </a:lnTo>
                    <a:lnTo>
                      <a:pt x="694" y="359"/>
                    </a:lnTo>
                    <a:lnTo>
                      <a:pt x="574" y="449"/>
                    </a:lnTo>
                    <a:lnTo>
                      <a:pt x="544" y="599"/>
                    </a:lnTo>
                    <a:lnTo>
                      <a:pt x="480" y="731"/>
                    </a:lnTo>
                    <a:lnTo>
                      <a:pt x="416" y="915"/>
                    </a:lnTo>
                    <a:lnTo>
                      <a:pt x="304" y="1091"/>
                    </a:lnTo>
                    <a:lnTo>
                      <a:pt x="160" y="1267"/>
                    </a:lnTo>
                    <a:lnTo>
                      <a:pt x="152" y="1387"/>
                    </a:lnTo>
                    <a:lnTo>
                      <a:pt x="64" y="1499"/>
                    </a:lnTo>
                    <a:lnTo>
                      <a:pt x="88" y="1715"/>
                    </a:lnTo>
                    <a:lnTo>
                      <a:pt x="0" y="1883"/>
                    </a:lnTo>
                    <a:lnTo>
                      <a:pt x="48" y="1952"/>
                    </a:lnTo>
                    <a:lnTo>
                      <a:pt x="244" y="2009"/>
                    </a:lnTo>
                    <a:lnTo>
                      <a:pt x="1594" y="2429"/>
                    </a:lnTo>
                    <a:lnTo>
                      <a:pt x="2765" y="2669"/>
                    </a:lnTo>
                    <a:lnTo>
                      <a:pt x="2885" y="1859"/>
                    </a:lnTo>
                    <a:lnTo>
                      <a:pt x="3005" y="1679"/>
                    </a:lnTo>
                    <a:lnTo>
                      <a:pt x="2915" y="1559"/>
                    </a:lnTo>
                    <a:lnTo>
                      <a:pt x="2915" y="1439"/>
                    </a:lnTo>
                    <a:lnTo>
                      <a:pt x="3065" y="1349"/>
                    </a:lnTo>
                    <a:lnTo>
                      <a:pt x="3095" y="1199"/>
                    </a:lnTo>
                    <a:lnTo>
                      <a:pt x="3095" y="1169"/>
                    </a:lnTo>
                    <a:lnTo>
                      <a:pt x="3125" y="1109"/>
                    </a:lnTo>
                    <a:lnTo>
                      <a:pt x="3245" y="1079"/>
                    </a:lnTo>
                    <a:lnTo>
                      <a:pt x="3256" y="987"/>
                    </a:lnTo>
                    <a:lnTo>
                      <a:pt x="3245" y="869"/>
                    </a:lnTo>
                    <a:lnTo>
                      <a:pt x="3158" y="749"/>
                    </a:lnTo>
                    <a:lnTo>
                      <a:pt x="3012" y="749"/>
                    </a:lnTo>
                    <a:lnTo>
                      <a:pt x="2715" y="653"/>
                    </a:lnTo>
                    <a:lnTo>
                      <a:pt x="2615" y="587"/>
                    </a:lnTo>
                    <a:lnTo>
                      <a:pt x="2460" y="587"/>
                    </a:lnTo>
                    <a:lnTo>
                      <a:pt x="2351" y="629"/>
                    </a:lnTo>
                    <a:lnTo>
                      <a:pt x="2259" y="569"/>
                    </a:lnTo>
                    <a:lnTo>
                      <a:pt x="1989" y="599"/>
                    </a:lnTo>
                    <a:lnTo>
                      <a:pt x="1779" y="480"/>
                    </a:lnTo>
                    <a:lnTo>
                      <a:pt x="1659" y="569"/>
                    </a:lnTo>
                    <a:lnTo>
                      <a:pt x="1508" y="419"/>
                    </a:lnTo>
                    <a:lnTo>
                      <a:pt x="1331" y="423"/>
                    </a:lnTo>
                    <a:lnTo>
                      <a:pt x="1148" y="419"/>
                    </a:lnTo>
                    <a:lnTo>
                      <a:pt x="1088" y="180"/>
                    </a:lnTo>
                    <a:lnTo>
                      <a:pt x="1010" y="87"/>
                    </a:lnTo>
                    <a:lnTo>
                      <a:pt x="905" y="29"/>
                    </a:lnTo>
                    <a:lnTo>
                      <a:pt x="789" y="0"/>
                    </a:lnTo>
                    <a:close/>
                  </a:path>
                </a:pathLst>
              </a:custGeom>
              <a:solidFill>
                <a:schemeClr val="accent3">
                  <a:lumMod val="7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80" name="Freeform 161">
                <a:extLst>
                  <a:ext uri="{FF2B5EF4-FFF2-40B4-BE49-F238E27FC236}">
                    <a16:creationId xmlns:a16="http://schemas.microsoft.com/office/drawing/2014/main" id="{BEABA6EE-B038-4AC2-AD0D-7EBB98EF0361}"/>
                  </a:ext>
                </a:extLst>
              </p:cNvPr>
              <p:cNvSpPr>
                <a:spLocks/>
              </p:cNvSpPr>
              <p:nvPr/>
            </p:nvSpPr>
            <p:spPr bwMode="auto">
              <a:xfrm>
                <a:off x="2294656" y="2432126"/>
                <a:ext cx="1299525" cy="2078827"/>
              </a:xfrm>
              <a:custGeom>
                <a:avLst/>
                <a:gdLst>
                  <a:gd name="T0" fmla="*/ 42 w 3498"/>
                  <a:gd name="T1" fmla="*/ 24 h 5586"/>
                  <a:gd name="T2" fmla="*/ 38 w 3498"/>
                  <a:gd name="T3" fmla="*/ 71 h 5586"/>
                  <a:gd name="T4" fmla="*/ 0 w 3498"/>
                  <a:gd name="T5" fmla="*/ 138 h 5586"/>
                  <a:gd name="T6" fmla="*/ 23 w 3498"/>
                  <a:gd name="T7" fmla="*/ 193 h 5586"/>
                  <a:gd name="T8" fmla="*/ 25 w 3498"/>
                  <a:gd name="T9" fmla="*/ 248 h 5586"/>
                  <a:gd name="T10" fmla="*/ 28 w 3498"/>
                  <a:gd name="T11" fmla="*/ 341 h 5586"/>
                  <a:gd name="T12" fmla="*/ 47 w 3498"/>
                  <a:gd name="T13" fmla="*/ 399 h 5586"/>
                  <a:gd name="T14" fmla="*/ 64 w 3498"/>
                  <a:gd name="T15" fmla="*/ 430 h 5586"/>
                  <a:gd name="T16" fmla="*/ 91 w 3498"/>
                  <a:gd name="T17" fmla="*/ 390 h 5586"/>
                  <a:gd name="T18" fmla="*/ 92 w 3498"/>
                  <a:gd name="T19" fmla="*/ 425 h 5586"/>
                  <a:gd name="T20" fmla="*/ 72 w 3498"/>
                  <a:gd name="T21" fmla="*/ 452 h 5586"/>
                  <a:gd name="T22" fmla="*/ 61 w 3498"/>
                  <a:gd name="T23" fmla="*/ 486 h 5586"/>
                  <a:gd name="T24" fmla="*/ 111 w 3498"/>
                  <a:gd name="T25" fmla="*/ 538 h 5586"/>
                  <a:gd name="T26" fmla="*/ 90 w 3498"/>
                  <a:gd name="T27" fmla="*/ 569 h 5586"/>
                  <a:gd name="T28" fmla="*/ 124 w 3498"/>
                  <a:gd name="T29" fmla="*/ 637 h 5586"/>
                  <a:gd name="T30" fmla="*/ 152 w 3498"/>
                  <a:gd name="T31" fmla="*/ 708 h 5586"/>
                  <a:gd name="T32" fmla="*/ 156 w 3498"/>
                  <a:gd name="T33" fmla="*/ 783 h 5586"/>
                  <a:gd name="T34" fmla="*/ 235 w 3498"/>
                  <a:gd name="T35" fmla="*/ 820 h 5586"/>
                  <a:gd name="T36" fmla="*/ 288 w 3498"/>
                  <a:gd name="T37" fmla="*/ 862 h 5586"/>
                  <a:gd name="T38" fmla="*/ 322 w 3498"/>
                  <a:gd name="T39" fmla="*/ 879 h 5586"/>
                  <a:gd name="T40" fmla="*/ 351 w 3498"/>
                  <a:gd name="T41" fmla="*/ 918 h 5586"/>
                  <a:gd name="T42" fmla="*/ 385 w 3498"/>
                  <a:gd name="T43" fmla="*/ 959 h 5586"/>
                  <a:gd name="T44" fmla="*/ 395 w 3498"/>
                  <a:gd name="T45" fmla="*/ 1023 h 5586"/>
                  <a:gd name="T46" fmla="*/ 441 w 3498"/>
                  <a:gd name="T47" fmla="*/ 1040 h 5586"/>
                  <a:gd name="T48" fmla="*/ 503 w 3498"/>
                  <a:gd name="T49" fmla="*/ 1049 h 5586"/>
                  <a:gd name="T50" fmla="*/ 594 w 3498"/>
                  <a:gd name="T51" fmla="*/ 1059 h 5586"/>
                  <a:gd name="T52" fmla="*/ 612 w 3498"/>
                  <a:gd name="T53" fmla="*/ 1027 h 5586"/>
                  <a:gd name="T54" fmla="*/ 612 w 3498"/>
                  <a:gd name="T55" fmla="*/ 983 h 5586"/>
                  <a:gd name="T56" fmla="*/ 623 w 3498"/>
                  <a:gd name="T57" fmla="*/ 953 h 5586"/>
                  <a:gd name="T58" fmla="*/ 646 w 3498"/>
                  <a:gd name="T59" fmla="*/ 919 h 5586"/>
                  <a:gd name="T60" fmla="*/ 657 w 3498"/>
                  <a:gd name="T61" fmla="*/ 919 h 5586"/>
                  <a:gd name="T62" fmla="*/ 640 w 3498"/>
                  <a:gd name="T63" fmla="*/ 867 h 5586"/>
                  <a:gd name="T64" fmla="*/ 561 w 3498"/>
                  <a:gd name="T65" fmla="*/ 737 h 5586"/>
                  <a:gd name="T66" fmla="*/ 402 w 3498"/>
                  <a:gd name="T67" fmla="*/ 513 h 5586"/>
                  <a:gd name="T68" fmla="*/ 295 w 3498"/>
                  <a:gd name="T69" fmla="*/ 367 h 5586"/>
                  <a:gd name="T70" fmla="*/ 84 w 3498"/>
                  <a:gd name="T71" fmla="*/ 9 h 55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98" h="5586">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solidFill>
                <a:srgbClr val="D9D9D9"/>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81" name="Freeform 162">
                <a:extLst>
                  <a:ext uri="{FF2B5EF4-FFF2-40B4-BE49-F238E27FC236}">
                    <a16:creationId xmlns:a16="http://schemas.microsoft.com/office/drawing/2014/main" id="{8532B80A-252D-43F2-97EC-81A3316B7F6C}"/>
                  </a:ext>
                </a:extLst>
              </p:cNvPr>
              <p:cNvSpPr>
                <a:spLocks/>
              </p:cNvSpPr>
              <p:nvPr/>
            </p:nvSpPr>
            <p:spPr bwMode="auto">
              <a:xfrm>
                <a:off x="2875713" y="2608796"/>
                <a:ext cx="954032" cy="1440849"/>
              </a:xfrm>
              <a:custGeom>
                <a:avLst/>
                <a:gdLst>
                  <a:gd name="T0" fmla="*/ 49 w 2565"/>
                  <a:gd name="T1" fmla="*/ 0 h 3871"/>
                  <a:gd name="T2" fmla="*/ 272 w 2565"/>
                  <a:gd name="T3" fmla="*/ 46 h 3871"/>
                  <a:gd name="T4" fmla="*/ 486 w 2565"/>
                  <a:gd name="T5" fmla="*/ 88 h 3871"/>
                  <a:gd name="T6" fmla="*/ 480 w 2565"/>
                  <a:gd name="T7" fmla="*/ 110 h 3871"/>
                  <a:gd name="T8" fmla="*/ 465 w 2565"/>
                  <a:gd name="T9" fmla="*/ 183 h 3871"/>
                  <a:gd name="T10" fmla="*/ 458 w 2565"/>
                  <a:gd name="T11" fmla="*/ 251 h 3871"/>
                  <a:gd name="T12" fmla="*/ 450 w 2565"/>
                  <a:gd name="T13" fmla="*/ 318 h 3871"/>
                  <a:gd name="T14" fmla="*/ 425 w 2565"/>
                  <a:gd name="T15" fmla="*/ 472 h 3871"/>
                  <a:gd name="T16" fmla="*/ 414 w 2565"/>
                  <a:gd name="T17" fmla="*/ 569 h 3871"/>
                  <a:gd name="T18" fmla="*/ 409 w 2565"/>
                  <a:gd name="T19" fmla="*/ 587 h 3871"/>
                  <a:gd name="T20" fmla="*/ 409 w 2565"/>
                  <a:gd name="T21" fmla="*/ 612 h 3871"/>
                  <a:gd name="T22" fmla="*/ 399 w 2565"/>
                  <a:gd name="T23" fmla="*/ 624 h 3871"/>
                  <a:gd name="T24" fmla="*/ 404 w 2565"/>
                  <a:gd name="T25" fmla="*/ 652 h 3871"/>
                  <a:gd name="T26" fmla="*/ 376 w 2565"/>
                  <a:gd name="T27" fmla="*/ 642 h 3871"/>
                  <a:gd name="T28" fmla="*/ 357 w 2565"/>
                  <a:gd name="T29" fmla="*/ 637 h 3871"/>
                  <a:gd name="T30" fmla="*/ 342 w 2565"/>
                  <a:gd name="T31" fmla="*/ 646 h 3871"/>
                  <a:gd name="T32" fmla="*/ 341 w 2565"/>
                  <a:gd name="T33" fmla="*/ 662 h 3871"/>
                  <a:gd name="T34" fmla="*/ 348 w 2565"/>
                  <a:gd name="T35" fmla="*/ 695 h 3871"/>
                  <a:gd name="T36" fmla="*/ 346 w 2565"/>
                  <a:gd name="T37" fmla="*/ 718 h 3871"/>
                  <a:gd name="T38" fmla="*/ 333 w 2565"/>
                  <a:gd name="T39" fmla="*/ 734 h 3871"/>
                  <a:gd name="T40" fmla="*/ 214 w 2565"/>
                  <a:gd name="T41" fmla="*/ 579 h 3871"/>
                  <a:gd name="T42" fmla="*/ 170 w 2565"/>
                  <a:gd name="T43" fmla="*/ 523 h 3871"/>
                  <a:gd name="T44" fmla="*/ 108 w 2565"/>
                  <a:gd name="T45" fmla="*/ 424 h 3871"/>
                  <a:gd name="T46" fmla="*/ 27 w 2565"/>
                  <a:gd name="T47" fmla="*/ 323 h 3871"/>
                  <a:gd name="T48" fmla="*/ 0 w 2565"/>
                  <a:gd name="T49" fmla="*/ 277 h 3871"/>
                  <a:gd name="T50" fmla="*/ 49 w 2565"/>
                  <a:gd name="T51" fmla="*/ 0 h 38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65" h="3871">
                    <a:moveTo>
                      <a:pt x="261" y="0"/>
                    </a:moveTo>
                    <a:lnTo>
                      <a:pt x="1437" y="241"/>
                    </a:lnTo>
                    <a:lnTo>
                      <a:pt x="2565" y="465"/>
                    </a:lnTo>
                    <a:lnTo>
                      <a:pt x="2532" y="580"/>
                    </a:lnTo>
                    <a:lnTo>
                      <a:pt x="2454" y="964"/>
                    </a:lnTo>
                    <a:lnTo>
                      <a:pt x="2418" y="1324"/>
                    </a:lnTo>
                    <a:lnTo>
                      <a:pt x="2376" y="1678"/>
                    </a:lnTo>
                    <a:lnTo>
                      <a:pt x="2243" y="2489"/>
                    </a:lnTo>
                    <a:lnTo>
                      <a:pt x="2183" y="2999"/>
                    </a:lnTo>
                    <a:lnTo>
                      <a:pt x="2160" y="3094"/>
                    </a:lnTo>
                    <a:lnTo>
                      <a:pt x="2160" y="3226"/>
                    </a:lnTo>
                    <a:lnTo>
                      <a:pt x="2106" y="3292"/>
                    </a:lnTo>
                    <a:lnTo>
                      <a:pt x="2130" y="3436"/>
                    </a:lnTo>
                    <a:lnTo>
                      <a:pt x="1986" y="3388"/>
                    </a:lnTo>
                    <a:lnTo>
                      <a:pt x="1883" y="3359"/>
                    </a:lnTo>
                    <a:lnTo>
                      <a:pt x="1806" y="3406"/>
                    </a:lnTo>
                    <a:lnTo>
                      <a:pt x="1800" y="3490"/>
                    </a:lnTo>
                    <a:lnTo>
                      <a:pt x="1836" y="3664"/>
                    </a:lnTo>
                    <a:lnTo>
                      <a:pt x="1824" y="3784"/>
                    </a:lnTo>
                    <a:lnTo>
                      <a:pt x="1757" y="3871"/>
                    </a:lnTo>
                    <a:lnTo>
                      <a:pt x="1130" y="3054"/>
                    </a:lnTo>
                    <a:lnTo>
                      <a:pt x="899" y="2758"/>
                    </a:lnTo>
                    <a:lnTo>
                      <a:pt x="569" y="2236"/>
                    </a:lnTo>
                    <a:lnTo>
                      <a:pt x="144" y="1702"/>
                    </a:lnTo>
                    <a:lnTo>
                      <a:pt x="0" y="1459"/>
                    </a:lnTo>
                    <a:lnTo>
                      <a:pt x="261" y="0"/>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82" name="Freeform 163">
                <a:extLst>
                  <a:ext uri="{FF2B5EF4-FFF2-40B4-BE49-F238E27FC236}">
                    <a16:creationId xmlns:a16="http://schemas.microsoft.com/office/drawing/2014/main" id="{E1A1E306-8B27-434E-ADD5-75EF7584F712}"/>
                  </a:ext>
                </a:extLst>
              </p:cNvPr>
              <p:cNvSpPr>
                <a:spLocks/>
              </p:cNvSpPr>
              <p:nvPr/>
            </p:nvSpPr>
            <p:spPr bwMode="auto">
              <a:xfrm>
                <a:off x="3409657" y="1450620"/>
                <a:ext cx="879436" cy="1413366"/>
              </a:xfrm>
              <a:custGeom>
                <a:avLst/>
                <a:gdLst>
                  <a:gd name="T0" fmla="*/ 129 w 2360"/>
                  <a:gd name="T1" fmla="*/ 2 h 3800"/>
                  <a:gd name="T2" fmla="*/ 152 w 2360"/>
                  <a:gd name="T3" fmla="*/ 0 h 3800"/>
                  <a:gd name="T4" fmla="*/ 186 w 2360"/>
                  <a:gd name="T5" fmla="*/ 12 h 3800"/>
                  <a:gd name="T6" fmla="*/ 181 w 2360"/>
                  <a:gd name="T7" fmla="*/ 59 h 3800"/>
                  <a:gd name="T8" fmla="*/ 180 w 2360"/>
                  <a:gd name="T9" fmla="*/ 100 h 3800"/>
                  <a:gd name="T10" fmla="*/ 180 w 2360"/>
                  <a:gd name="T11" fmla="*/ 152 h 3800"/>
                  <a:gd name="T12" fmla="*/ 198 w 2360"/>
                  <a:gd name="T13" fmla="*/ 179 h 3800"/>
                  <a:gd name="T14" fmla="*/ 226 w 2360"/>
                  <a:gd name="T15" fmla="*/ 209 h 3800"/>
                  <a:gd name="T16" fmla="*/ 237 w 2360"/>
                  <a:gd name="T17" fmla="*/ 230 h 3800"/>
                  <a:gd name="T18" fmla="*/ 260 w 2360"/>
                  <a:gd name="T19" fmla="*/ 243 h 3800"/>
                  <a:gd name="T20" fmla="*/ 241 w 2360"/>
                  <a:gd name="T21" fmla="*/ 299 h 3800"/>
                  <a:gd name="T22" fmla="*/ 241 w 2360"/>
                  <a:gd name="T23" fmla="*/ 320 h 3800"/>
                  <a:gd name="T24" fmla="*/ 241 w 2360"/>
                  <a:gd name="T25" fmla="*/ 341 h 3800"/>
                  <a:gd name="T26" fmla="*/ 271 w 2360"/>
                  <a:gd name="T27" fmla="*/ 340 h 3800"/>
                  <a:gd name="T28" fmla="*/ 288 w 2360"/>
                  <a:gd name="T29" fmla="*/ 391 h 3800"/>
                  <a:gd name="T30" fmla="*/ 291 w 2360"/>
                  <a:gd name="T31" fmla="*/ 421 h 3800"/>
                  <a:gd name="T32" fmla="*/ 300 w 2360"/>
                  <a:gd name="T33" fmla="*/ 440 h 3800"/>
                  <a:gd name="T34" fmla="*/ 316 w 2360"/>
                  <a:gd name="T35" fmla="*/ 456 h 3800"/>
                  <a:gd name="T36" fmla="*/ 334 w 2360"/>
                  <a:gd name="T37" fmla="*/ 465 h 3800"/>
                  <a:gd name="T38" fmla="*/ 380 w 2360"/>
                  <a:gd name="T39" fmla="*/ 465 h 3800"/>
                  <a:gd name="T40" fmla="*/ 397 w 2360"/>
                  <a:gd name="T41" fmla="*/ 476 h 3800"/>
                  <a:gd name="T42" fmla="*/ 420 w 2360"/>
                  <a:gd name="T43" fmla="*/ 471 h 3800"/>
                  <a:gd name="T44" fmla="*/ 420 w 2360"/>
                  <a:gd name="T45" fmla="*/ 454 h 3800"/>
                  <a:gd name="T46" fmla="*/ 448 w 2360"/>
                  <a:gd name="T47" fmla="*/ 465 h 3800"/>
                  <a:gd name="T48" fmla="*/ 435 w 2360"/>
                  <a:gd name="T49" fmla="*/ 590 h 3800"/>
                  <a:gd name="T50" fmla="*/ 427 w 2360"/>
                  <a:gd name="T51" fmla="*/ 662 h 3800"/>
                  <a:gd name="T52" fmla="*/ 421 w 2360"/>
                  <a:gd name="T53" fmla="*/ 720 h 3800"/>
                  <a:gd name="T54" fmla="*/ 324 w 2360"/>
                  <a:gd name="T55" fmla="*/ 694 h 3800"/>
                  <a:gd name="T56" fmla="*/ 212 w 2360"/>
                  <a:gd name="T57" fmla="*/ 678 h 3800"/>
                  <a:gd name="T58" fmla="*/ 0 w 2360"/>
                  <a:gd name="T59" fmla="*/ 636 h 3800"/>
                  <a:gd name="T60" fmla="*/ 23 w 2360"/>
                  <a:gd name="T61" fmla="*/ 482 h 3800"/>
                  <a:gd name="T62" fmla="*/ 46 w 2360"/>
                  <a:gd name="T63" fmla="*/ 448 h 3800"/>
                  <a:gd name="T64" fmla="*/ 28 w 2360"/>
                  <a:gd name="T65" fmla="*/ 425 h 3800"/>
                  <a:gd name="T66" fmla="*/ 28 w 2360"/>
                  <a:gd name="T67" fmla="*/ 403 h 3800"/>
                  <a:gd name="T68" fmla="*/ 57 w 2360"/>
                  <a:gd name="T69" fmla="*/ 385 h 3800"/>
                  <a:gd name="T70" fmla="*/ 63 w 2360"/>
                  <a:gd name="T71" fmla="*/ 358 h 3800"/>
                  <a:gd name="T72" fmla="*/ 63 w 2360"/>
                  <a:gd name="T73" fmla="*/ 351 h 3800"/>
                  <a:gd name="T74" fmla="*/ 69 w 2360"/>
                  <a:gd name="T75" fmla="*/ 340 h 3800"/>
                  <a:gd name="T76" fmla="*/ 91 w 2360"/>
                  <a:gd name="T77" fmla="*/ 334 h 3800"/>
                  <a:gd name="T78" fmla="*/ 93 w 2360"/>
                  <a:gd name="T79" fmla="*/ 317 h 3800"/>
                  <a:gd name="T80" fmla="*/ 91 w 2360"/>
                  <a:gd name="T81" fmla="*/ 294 h 3800"/>
                  <a:gd name="T82" fmla="*/ 75 w 2360"/>
                  <a:gd name="T83" fmla="*/ 271 h 3800"/>
                  <a:gd name="T84" fmla="*/ 75 w 2360"/>
                  <a:gd name="T85" fmla="*/ 237 h 3800"/>
                  <a:gd name="T86" fmla="*/ 99 w 2360"/>
                  <a:gd name="T87" fmla="*/ 156 h 3800"/>
                  <a:gd name="T88" fmla="*/ 103 w 2360"/>
                  <a:gd name="T89" fmla="*/ 131 h 3800"/>
                  <a:gd name="T90" fmla="*/ 102 w 2360"/>
                  <a:gd name="T91" fmla="*/ 96 h 3800"/>
                  <a:gd name="T92" fmla="*/ 114 w 2360"/>
                  <a:gd name="T93" fmla="*/ 59 h 3800"/>
                  <a:gd name="T94" fmla="*/ 120 w 2360"/>
                  <a:gd name="T95" fmla="*/ 20 h 3800"/>
                  <a:gd name="T96" fmla="*/ 129 w 2360"/>
                  <a:gd name="T97" fmla="*/ 2 h 38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60" h="3800">
                    <a:moveTo>
                      <a:pt x="681" y="12"/>
                    </a:moveTo>
                    <a:lnTo>
                      <a:pt x="803" y="0"/>
                    </a:lnTo>
                    <a:lnTo>
                      <a:pt x="979" y="64"/>
                    </a:lnTo>
                    <a:lnTo>
                      <a:pt x="955" y="312"/>
                    </a:lnTo>
                    <a:lnTo>
                      <a:pt x="947" y="528"/>
                    </a:lnTo>
                    <a:lnTo>
                      <a:pt x="950" y="804"/>
                    </a:lnTo>
                    <a:lnTo>
                      <a:pt x="1043" y="944"/>
                    </a:lnTo>
                    <a:lnTo>
                      <a:pt x="1190" y="1104"/>
                    </a:lnTo>
                    <a:lnTo>
                      <a:pt x="1251" y="1216"/>
                    </a:lnTo>
                    <a:lnTo>
                      <a:pt x="1370" y="1284"/>
                    </a:lnTo>
                    <a:lnTo>
                      <a:pt x="1267" y="1576"/>
                    </a:lnTo>
                    <a:lnTo>
                      <a:pt x="1267" y="1688"/>
                    </a:lnTo>
                    <a:lnTo>
                      <a:pt x="1267" y="1800"/>
                    </a:lnTo>
                    <a:lnTo>
                      <a:pt x="1430" y="1794"/>
                    </a:lnTo>
                    <a:lnTo>
                      <a:pt x="1515" y="2064"/>
                    </a:lnTo>
                    <a:lnTo>
                      <a:pt x="1531" y="2224"/>
                    </a:lnTo>
                    <a:lnTo>
                      <a:pt x="1579" y="2320"/>
                    </a:lnTo>
                    <a:lnTo>
                      <a:pt x="1667" y="2408"/>
                    </a:lnTo>
                    <a:lnTo>
                      <a:pt x="1760" y="2454"/>
                    </a:lnTo>
                    <a:lnTo>
                      <a:pt x="2000" y="2454"/>
                    </a:lnTo>
                    <a:lnTo>
                      <a:pt x="2090" y="2514"/>
                    </a:lnTo>
                    <a:lnTo>
                      <a:pt x="2210" y="2484"/>
                    </a:lnTo>
                    <a:lnTo>
                      <a:pt x="2210" y="2394"/>
                    </a:lnTo>
                    <a:lnTo>
                      <a:pt x="2360" y="2454"/>
                    </a:lnTo>
                    <a:lnTo>
                      <a:pt x="2291" y="3112"/>
                    </a:lnTo>
                    <a:lnTo>
                      <a:pt x="2251" y="3496"/>
                    </a:lnTo>
                    <a:lnTo>
                      <a:pt x="2219" y="3800"/>
                    </a:lnTo>
                    <a:lnTo>
                      <a:pt x="1707" y="3664"/>
                    </a:lnTo>
                    <a:lnTo>
                      <a:pt x="1115" y="3576"/>
                    </a:lnTo>
                    <a:lnTo>
                      <a:pt x="0" y="3355"/>
                    </a:lnTo>
                    <a:lnTo>
                      <a:pt x="121" y="2544"/>
                    </a:lnTo>
                    <a:lnTo>
                      <a:pt x="241" y="2365"/>
                    </a:lnTo>
                    <a:lnTo>
                      <a:pt x="150" y="2242"/>
                    </a:lnTo>
                    <a:lnTo>
                      <a:pt x="150" y="2125"/>
                    </a:lnTo>
                    <a:lnTo>
                      <a:pt x="300" y="2034"/>
                    </a:lnTo>
                    <a:lnTo>
                      <a:pt x="330" y="1887"/>
                    </a:lnTo>
                    <a:lnTo>
                      <a:pt x="330" y="1852"/>
                    </a:lnTo>
                    <a:lnTo>
                      <a:pt x="361" y="1794"/>
                    </a:lnTo>
                    <a:lnTo>
                      <a:pt x="478" y="1764"/>
                    </a:lnTo>
                    <a:lnTo>
                      <a:pt x="492" y="1671"/>
                    </a:lnTo>
                    <a:lnTo>
                      <a:pt x="480" y="1554"/>
                    </a:lnTo>
                    <a:lnTo>
                      <a:pt x="393" y="1432"/>
                    </a:lnTo>
                    <a:lnTo>
                      <a:pt x="396" y="1252"/>
                    </a:lnTo>
                    <a:lnTo>
                      <a:pt x="519" y="823"/>
                    </a:lnTo>
                    <a:lnTo>
                      <a:pt x="544" y="691"/>
                    </a:lnTo>
                    <a:lnTo>
                      <a:pt x="535" y="505"/>
                    </a:lnTo>
                    <a:lnTo>
                      <a:pt x="598" y="312"/>
                    </a:lnTo>
                    <a:lnTo>
                      <a:pt x="633" y="105"/>
                    </a:lnTo>
                    <a:lnTo>
                      <a:pt x="681" y="12"/>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83" name="Freeform 164">
                <a:extLst>
                  <a:ext uri="{FF2B5EF4-FFF2-40B4-BE49-F238E27FC236}">
                    <a16:creationId xmlns:a16="http://schemas.microsoft.com/office/drawing/2014/main" id="{39285DDA-1689-4D1E-A01A-277AA20EC53E}"/>
                  </a:ext>
                </a:extLst>
              </p:cNvPr>
              <p:cNvSpPr>
                <a:spLocks/>
              </p:cNvSpPr>
              <p:nvPr/>
            </p:nvSpPr>
            <p:spPr bwMode="auto">
              <a:xfrm>
                <a:off x="9051402" y="2873803"/>
                <a:ext cx="47113" cy="43186"/>
              </a:xfrm>
              <a:custGeom>
                <a:avLst/>
                <a:gdLst>
                  <a:gd name="T0" fmla="*/ 0 w 51"/>
                  <a:gd name="T1" fmla="*/ 8 h 51"/>
                  <a:gd name="T2" fmla="*/ 10 w 51"/>
                  <a:gd name="T3" fmla="*/ 0 h 51"/>
                  <a:gd name="T4" fmla="*/ 24 w 51"/>
                  <a:gd name="T5" fmla="*/ 10 h 51"/>
                  <a:gd name="T6" fmla="*/ 10 w 51"/>
                  <a:gd name="T7" fmla="*/ 22 h 51"/>
                  <a:gd name="T8" fmla="*/ 10 w 51"/>
                  <a:gd name="T9" fmla="*/ 16 h 51"/>
                  <a:gd name="T10" fmla="*/ 9 w 51"/>
                  <a:gd name="T11" fmla="*/ 13 h 51"/>
                  <a:gd name="T12" fmla="*/ 6 w 51"/>
                  <a:gd name="T13" fmla="*/ 10 h 51"/>
                  <a:gd name="T14" fmla="*/ 0 w 51"/>
                  <a:gd name="T15" fmla="*/ 8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0" y="18"/>
                    </a:moveTo>
                    <a:lnTo>
                      <a:pt x="21" y="0"/>
                    </a:lnTo>
                    <a:lnTo>
                      <a:pt x="51" y="24"/>
                    </a:lnTo>
                    <a:lnTo>
                      <a:pt x="22" y="51"/>
                    </a:lnTo>
                    <a:lnTo>
                      <a:pt x="22" y="38"/>
                    </a:lnTo>
                    <a:lnTo>
                      <a:pt x="20" y="29"/>
                    </a:lnTo>
                    <a:lnTo>
                      <a:pt x="12" y="23"/>
                    </a:lnTo>
                    <a:lnTo>
                      <a:pt x="0" y="18"/>
                    </a:lnTo>
                    <a:close/>
                  </a:path>
                </a:pathLst>
              </a:custGeom>
              <a:solidFill>
                <a:schemeClr val="bg1">
                  <a:lumMod val="8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10" name="Group 9">
              <a:extLst>
                <a:ext uri="{FF2B5EF4-FFF2-40B4-BE49-F238E27FC236}">
                  <a16:creationId xmlns:a16="http://schemas.microsoft.com/office/drawing/2014/main" id="{2E60596E-6354-21BA-05C0-22735C547450}"/>
                </a:ext>
              </a:extLst>
            </p:cNvPr>
            <p:cNvGrpSpPr/>
            <p:nvPr/>
          </p:nvGrpSpPr>
          <p:grpSpPr>
            <a:xfrm>
              <a:off x="6112565" y="4470425"/>
              <a:ext cx="974515" cy="374933"/>
              <a:chOff x="5886147" y="4496552"/>
              <a:chExt cx="974515" cy="374933"/>
            </a:xfrm>
            <a:effectLst>
              <a:outerShdw blurRad="50800" dist="38100" dir="5400000" algn="t" rotWithShape="0">
                <a:prstClr val="black">
                  <a:alpha val="42000"/>
                </a:prstClr>
              </a:outerShdw>
            </a:effectLst>
          </p:grpSpPr>
          <p:sp>
            <p:nvSpPr>
              <p:cNvPr id="6" name="Rectangle: Rounded Corners 5">
                <a:extLst>
                  <a:ext uri="{FF2B5EF4-FFF2-40B4-BE49-F238E27FC236}">
                    <a16:creationId xmlns:a16="http://schemas.microsoft.com/office/drawing/2014/main" id="{CEDDF7A0-8EC4-5B88-3E12-44EE8F6D6325}"/>
                  </a:ext>
                </a:extLst>
              </p:cNvPr>
              <p:cNvSpPr/>
              <p:nvPr/>
            </p:nvSpPr>
            <p:spPr>
              <a:xfrm>
                <a:off x="5886147" y="4543830"/>
                <a:ext cx="974515" cy="304649"/>
              </a:xfrm>
              <a:prstGeom prst="roundRect">
                <a:avLst>
                  <a:gd name="adj" fmla="val 50000"/>
                </a:avLst>
              </a:prstGeom>
              <a:solidFill>
                <a:schemeClr val="accent5">
                  <a:lumMod val="60000"/>
                  <a:lumOff val="40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b="1" dirty="0">
                    <a:solidFill>
                      <a:schemeClr val="bg1"/>
                    </a:solidFill>
                    <a:effectLst>
                      <a:outerShdw blurRad="38100" dist="38100" dir="2700000" algn="tl">
                        <a:srgbClr val="000000">
                          <a:alpha val="43137"/>
                        </a:srgbClr>
                      </a:outerShdw>
                    </a:effectLst>
                  </a:rPr>
                  <a:t>Austin</a:t>
                </a:r>
              </a:p>
            </p:txBody>
          </p:sp>
          <p:pic>
            <p:nvPicPr>
              <p:cNvPr id="9" name="Graphic 8" descr="Marker with solid fill">
                <a:extLst>
                  <a:ext uri="{FF2B5EF4-FFF2-40B4-BE49-F238E27FC236}">
                    <a16:creationId xmlns:a16="http://schemas.microsoft.com/office/drawing/2014/main" id="{6970C9A0-9818-728F-E663-654D3D3DBA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14845" y="4496552"/>
                <a:ext cx="374933" cy="374933"/>
              </a:xfrm>
              <a:prstGeom prst="rect">
                <a:avLst/>
              </a:prstGeom>
              <a:effectLst>
                <a:outerShdw blurRad="50800" dist="38100" dir="16200000" rotWithShape="0">
                  <a:prstClr val="black">
                    <a:alpha val="40000"/>
                  </a:prstClr>
                </a:outerShdw>
              </a:effectLst>
            </p:spPr>
          </p:pic>
        </p:grpSp>
        <p:grpSp>
          <p:nvGrpSpPr>
            <p:cNvPr id="63" name="Group 62">
              <a:extLst>
                <a:ext uri="{FF2B5EF4-FFF2-40B4-BE49-F238E27FC236}">
                  <a16:creationId xmlns:a16="http://schemas.microsoft.com/office/drawing/2014/main" id="{91516D39-E462-0EDB-6C59-C646BDD0D60D}"/>
                </a:ext>
              </a:extLst>
            </p:cNvPr>
            <p:cNvGrpSpPr/>
            <p:nvPr/>
          </p:nvGrpSpPr>
          <p:grpSpPr>
            <a:xfrm>
              <a:off x="4033903" y="4170869"/>
              <a:ext cx="1122332" cy="374933"/>
              <a:chOff x="5738331" y="4487843"/>
              <a:chExt cx="1122332" cy="374933"/>
            </a:xfrm>
            <a:effectLst>
              <a:outerShdw blurRad="50800" dist="38100" dir="5400000" algn="t" rotWithShape="0">
                <a:prstClr val="black">
                  <a:alpha val="42000"/>
                </a:prstClr>
              </a:outerShdw>
            </a:effectLst>
          </p:grpSpPr>
          <p:sp>
            <p:nvSpPr>
              <p:cNvPr id="64" name="Rectangle: Rounded Corners 63">
                <a:extLst>
                  <a:ext uri="{FF2B5EF4-FFF2-40B4-BE49-F238E27FC236}">
                    <a16:creationId xmlns:a16="http://schemas.microsoft.com/office/drawing/2014/main" id="{E758FC61-B92F-7A28-C84C-16C601B25FB5}"/>
                  </a:ext>
                </a:extLst>
              </p:cNvPr>
              <p:cNvSpPr/>
              <p:nvPr/>
            </p:nvSpPr>
            <p:spPr>
              <a:xfrm>
                <a:off x="5766403" y="4543830"/>
                <a:ext cx="1094260" cy="304649"/>
              </a:xfrm>
              <a:prstGeom prst="roundRect">
                <a:avLst>
                  <a:gd name="adj" fmla="val 50000"/>
                </a:avLst>
              </a:prstGeom>
              <a:solidFill>
                <a:schemeClr val="accent5">
                  <a:lumMod val="60000"/>
                  <a:lumOff val="40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b="1" dirty="0">
                    <a:solidFill>
                      <a:schemeClr val="bg1"/>
                    </a:solidFill>
                    <a:effectLst>
                      <a:outerShdw blurRad="38100" dist="38100" dir="2700000" algn="tl">
                        <a:srgbClr val="000000">
                          <a:alpha val="43137"/>
                        </a:srgbClr>
                      </a:outerShdw>
                    </a:effectLst>
                  </a:rPr>
                  <a:t>Phoenix</a:t>
                </a:r>
              </a:p>
            </p:txBody>
          </p:sp>
          <p:pic>
            <p:nvPicPr>
              <p:cNvPr id="65" name="Graphic 64" descr="Marker with solid fill">
                <a:extLst>
                  <a:ext uri="{FF2B5EF4-FFF2-40B4-BE49-F238E27FC236}">
                    <a16:creationId xmlns:a16="http://schemas.microsoft.com/office/drawing/2014/main" id="{D2A847BB-7700-75B9-9DD3-CD1D1CC99F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8331" y="4487843"/>
                <a:ext cx="374933" cy="374933"/>
              </a:xfrm>
              <a:prstGeom prst="rect">
                <a:avLst/>
              </a:prstGeom>
              <a:effectLst>
                <a:outerShdw blurRad="50800" dist="38100" dir="16200000" rotWithShape="0">
                  <a:prstClr val="black">
                    <a:alpha val="40000"/>
                  </a:prstClr>
                </a:outerShdw>
              </a:effectLst>
            </p:spPr>
          </p:pic>
        </p:grpSp>
        <p:grpSp>
          <p:nvGrpSpPr>
            <p:cNvPr id="66" name="Group 65">
              <a:extLst>
                <a:ext uri="{FF2B5EF4-FFF2-40B4-BE49-F238E27FC236}">
                  <a16:creationId xmlns:a16="http://schemas.microsoft.com/office/drawing/2014/main" id="{1C0A3384-EBB0-203A-1925-DA42F8375B57}"/>
                </a:ext>
              </a:extLst>
            </p:cNvPr>
            <p:cNvGrpSpPr/>
            <p:nvPr/>
          </p:nvGrpSpPr>
          <p:grpSpPr>
            <a:xfrm>
              <a:off x="2724512" y="2053914"/>
              <a:ext cx="1094260" cy="374933"/>
              <a:chOff x="5766403" y="4487843"/>
              <a:chExt cx="1094260" cy="374933"/>
            </a:xfrm>
            <a:effectLst>
              <a:outerShdw blurRad="50800" dist="38100" dir="5400000" algn="t" rotWithShape="0">
                <a:prstClr val="black">
                  <a:alpha val="42000"/>
                </a:prstClr>
              </a:outerShdw>
            </a:effectLst>
          </p:grpSpPr>
          <p:sp>
            <p:nvSpPr>
              <p:cNvPr id="67" name="Rectangle: Rounded Corners 66">
                <a:extLst>
                  <a:ext uri="{FF2B5EF4-FFF2-40B4-BE49-F238E27FC236}">
                    <a16:creationId xmlns:a16="http://schemas.microsoft.com/office/drawing/2014/main" id="{36D7DD17-CAC5-A315-3D18-18218693EC68}"/>
                  </a:ext>
                </a:extLst>
              </p:cNvPr>
              <p:cNvSpPr/>
              <p:nvPr/>
            </p:nvSpPr>
            <p:spPr>
              <a:xfrm>
                <a:off x="5766403" y="4543830"/>
                <a:ext cx="1094260" cy="304649"/>
              </a:xfrm>
              <a:prstGeom prst="roundRect">
                <a:avLst>
                  <a:gd name="adj" fmla="val 50000"/>
                </a:avLst>
              </a:prstGeom>
              <a:solidFill>
                <a:schemeClr val="accent5">
                  <a:lumMod val="60000"/>
                  <a:lumOff val="40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b="1" dirty="0">
                    <a:solidFill>
                      <a:schemeClr val="bg1"/>
                    </a:solidFill>
                    <a:effectLst>
                      <a:outerShdw blurRad="38100" dist="38100" dir="2700000" algn="tl">
                        <a:srgbClr val="000000">
                          <a:alpha val="43137"/>
                        </a:srgbClr>
                      </a:outerShdw>
                    </a:effectLst>
                  </a:rPr>
                  <a:t>Eugene</a:t>
                </a:r>
              </a:p>
            </p:txBody>
          </p:sp>
          <p:pic>
            <p:nvPicPr>
              <p:cNvPr id="68" name="Graphic 67" descr="Marker with solid fill">
                <a:extLst>
                  <a:ext uri="{FF2B5EF4-FFF2-40B4-BE49-F238E27FC236}">
                    <a16:creationId xmlns:a16="http://schemas.microsoft.com/office/drawing/2014/main" id="{25C0901B-53CB-64F1-A26D-CE5278C230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2923" y="4487843"/>
                <a:ext cx="374933" cy="374933"/>
              </a:xfrm>
              <a:prstGeom prst="rect">
                <a:avLst/>
              </a:prstGeom>
              <a:effectLst>
                <a:outerShdw blurRad="50800" dist="38100" dir="16200000" rotWithShape="0">
                  <a:prstClr val="black">
                    <a:alpha val="40000"/>
                  </a:prstClr>
                </a:outerShdw>
              </a:effectLst>
            </p:spPr>
          </p:pic>
        </p:grpSp>
        <p:grpSp>
          <p:nvGrpSpPr>
            <p:cNvPr id="69" name="Group 68">
              <a:extLst>
                <a:ext uri="{FF2B5EF4-FFF2-40B4-BE49-F238E27FC236}">
                  <a16:creationId xmlns:a16="http://schemas.microsoft.com/office/drawing/2014/main" id="{B34D8F03-9937-3F45-2919-B76C1BCAD7FD}"/>
                </a:ext>
              </a:extLst>
            </p:cNvPr>
            <p:cNvGrpSpPr/>
            <p:nvPr/>
          </p:nvGrpSpPr>
          <p:grpSpPr>
            <a:xfrm>
              <a:off x="6644237" y="2667918"/>
              <a:ext cx="1293906" cy="387932"/>
              <a:chOff x="5566757" y="4460547"/>
              <a:chExt cx="1293906" cy="387932"/>
            </a:xfrm>
            <a:effectLst>
              <a:outerShdw blurRad="50800" dist="38100" dir="5400000" algn="t" rotWithShape="0">
                <a:prstClr val="black">
                  <a:alpha val="42000"/>
                </a:prstClr>
              </a:outerShdw>
            </a:effectLst>
          </p:grpSpPr>
          <p:sp>
            <p:nvSpPr>
              <p:cNvPr id="70" name="Rectangle: Rounded Corners 69">
                <a:extLst>
                  <a:ext uri="{FF2B5EF4-FFF2-40B4-BE49-F238E27FC236}">
                    <a16:creationId xmlns:a16="http://schemas.microsoft.com/office/drawing/2014/main" id="{16148F3B-B0C7-F1A7-0E89-7ACCC5618C9D}"/>
                  </a:ext>
                </a:extLst>
              </p:cNvPr>
              <p:cNvSpPr/>
              <p:nvPr/>
            </p:nvSpPr>
            <p:spPr>
              <a:xfrm>
                <a:off x="5672162" y="4543830"/>
                <a:ext cx="1188501" cy="304649"/>
              </a:xfrm>
              <a:prstGeom prst="roundRect">
                <a:avLst>
                  <a:gd name="adj" fmla="val 50000"/>
                </a:avLst>
              </a:prstGeom>
              <a:solidFill>
                <a:schemeClr val="accent5">
                  <a:lumMod val="60000"/>
                  <a:lumOff val="40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b="1" dirty="0">
                    <a:solidFill>
                      <a:schemeClr val="bg1"/>
                    </a:solidFill>
                    <a:effectLst>
                      <a:outerShdw blurRad="38100" dist="38100" dir="2700000" algn="tl">
                        <a:srgbClr val="000000">
                          <a:alpha val="43137"/>
                        </a:srgbClr>
                      </a:outerShdw>
                    </a:effectLst>
                  </a:rPr>
                  <a:t>Urbandale</a:t>
                </a:r>
              </a:p>
            </p:txBody>
          </p:sp>
          <p:pic>
            <p:nvPicPr>
              <p:cNvPr id="71" name="Graphic 70" descr="Marker with solid fill">
                <a:extLst>
                  <a:ext uri="{FF2B5EF4-FFF2-40B4-BE49-F238E27FC236}">
                    <a16:creationId xmlns:a16="http://schemas.microsoft.com/office/drawing/2014/main" id="{DE9107BD-CB71-1ADB-B87C-90FA966434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66757" y="4460547"/>
                <a:ext cx="374933" cy="374933"/>
              </a:xfrm>
              <a:prstGeom prst="rect">
                <a:avLst/>
              </a:prstGeom>
              <a:effectLst>
                <a:outerShdw blurRad="50800" dist="38100" dir="16200000" rotWithShape="0">
                  <a:prstClr val="black">
                    <a:alpha val="40000"/>
                  </a:prstClr>
                </a:outerShdw>
              </a:effectLst>
            </p:spPr>
          </p:pic>
        </p:grpSp>
        <p:grpSp>
          <p:nvGrpSpPr>
            <p:cNvPr id="72" name="Group 71">
              <a:extLst>
                <a:ext uri="{FF2B5EF4-FFF2-40B4-BE49-F238E27FC236}">
                  <a16:creationId xmlns:a16="http://schemas.microsoft.com/office/drawing/2014/main" id="{A8C14CF6-897B-D49A-5AC4-025C287E587F}"/>
                </a:ext>
              </a:extLst>
            </p:cNvPr>
            <p:cNvGrpSpPr/>
            <p:nvPr/>
          </p:nvGrpSpPr>
          <p:grpSpPr>
            <a:xfrm>
              <a:off x="8776236" y="2404410"/>
              <a:ext cx="1266612" cy="415228"/>
              <a:chOff x="5594051" y="4433251"/>
              <a:chExt cx="1266612" cy="415228"/>
            </a:xfrm>
            <a:effectLst>
              <a:outerShdw blurRad="50800" dist="38100" dir="5400000" algn="t" rotWithShape="0">
                <a:prstClr val="black">
                  <a:alpha val="42000"/>
                </a:prstClr>
              </a:outerShdw>
            </a:effectLst>
          </p:grpSpPr>
          <p:sp>
            <p:nvSpPr>
              <p:cNvPr id="73" name="Rectangle: Rounded Corners 72">
                <a:extLst>
                  <a:ext uri="{FF2B5EF4-FFF2-40B4-BE49-F238E27FC236}">
                    <a16:creationId xmlns:a16="http://schemas.microsoft.com/office/drawing/2014/main" id="{E60617C7-DDB3-0A5D-7206-311F729FACE3}"/>
                  </a:ext>
                </a:extLst>
              </p:cNvPr>
              <p:cNvSpPr/>
              <p:nvPr/>
            </p:nvSpPr>
            <p:spPr>
              <a:xfrm>
                <a:off x="5714808" y="4543830"/>
                <a:ext cx="1145855" cy="304649"/>
              </a:xfrm>
              <a:prstGeom prst="roundRect">
                <a:avLst>
                  <a:gd name="adj" fmla="val 50000"/>
                </a:avLst>
              </a:prstGeom>
              <a:solidFill>
                <a:schemeClr val="accent5">
                  <a:lumMod val="60000"/>
                  <a:lumOff val="40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b="1" dirty="0">
                    <a:solidFill>
                      <a:schemeClr val="bg1"/>
                    </a:solidFill>
                    <a:effectLst>
                      <a:outerShdw blurRad="38100" dist="38100" dir="2700000" algn="tl">
                        <a:srgbClr val="000000">
                          <a:alpha val="43137"/>
                        </a:srgbClr>
                      </a:outerShdw>
                    </a:effectLst>
                  </a:rPr>
                  <a:t>Harrisburg</a:t>
                </a:r>
              </a:p>
            </p:txBody>
          </p:sp>
          <p:pic>
            <p:nvPicPr>
              <p:cNvPr id="74" name="Graphic 73" descr="Marker with solid fill">
                <a:extLst>
                  <a:ext uri="{FF2B5EF4-FFF2-40B4-BE49-F238E27FC236}">
                    <a16:creationId xmlns:a16="http://schemas.microsoft.com/office/drawing/2014/main" id="{95F2559B-E00F-86D2-47EB-CB04D1EBB0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94051" y="4433251"/>
                <a:ext cx="374933" cy="374933"/>
              </a:xfrm>
              <a:prstGeom prst="rect">
                <a:avLst/>
              </a:prstGeom>
              <a:effectLst>
                <a:outerShdw blurRad="50800" dist="38100" dir="16200000" rotWithShape="0">
                  <a:prstClr val="black">
                    <a:alpha val="40000"/>
                  </a:prstClr>
                </a:outerShdw>
              </a:effectLst>
            </p:spPr>
          </p:pic>
        </p:grpSp>
      </p:grpSp>
      <p:sp>
        <p:nvSpPr>
          <p:cNvPr id="78" name="TextBox 77">
            <a:extLst>
              <a:ext uri="{FF2B5EF4-FFF2-40B4-BE49-F238E27FC236}">
                <a16:creationId xmlns:a16="http://schemas.microsoft.com/office/drawing/2014/main" id="{ABC09C96-B7B9-E7B5-B831-47F4CBD6CDF6}"/>
              </a:ext>
            </a:extLst>
          </p:cNvPr>
          <p:cNvSpPr txBox="1"/>
          <p:nvPr/>
        </p:nvSpPr>
        <p:spPr>
          <a:xfrm>
            <a:off x="378905" y="1958432"/>
            <a:ext cx="3578358" cy="4247317"/>
          </a:xfrm>
          <a:prstGeom prst="rect">
            <a:avLst/>
          </a:prstGeom>
          <a:noFill/>
        </p:spPr>
        <p:txBody>
          <a:bodyPr wrap="square" rtlCol="0">
            <a:spAutoFit/>
          </a:bodyPr>
          <a:lstStyle/>
          <a:p>
            <a:pPr>
              <a:lnSpc>
                <a:spcPct val="150000"/>
              </a:lnSpc>
            </a:pPr>
            <a:r>
              <a:rPr lang="en-US" sz="1600" b="1" dirty="0">
                <a:solidFill>
                  <a:srgbClr val="044F7A"/>
                </a:solidFill>
              </a:rPr>
              <a:t>450+</a:t>
            </a:r>
            <a:r>
              <a:rPr lang="en-US" sz="1600" dirty="0">
                <a:solidFill>
                  <a:schemeClr val="bg2">
                    <a:lumMod val="25000"/>
                  </a:schemeClr>
                </a:solidFill>
              </a:rPr>
              <a:t> Associations</a:t>
            </a:r>
            <a:br>
              <a:rPr lang="en-US" sz="1600" dirty="0">
                <a:solidFill>
                  <a:schemeClr val="bg2">
                    <a:lumMod val="25000"/>
                  </a:schemeClr>
                </a:solidFill>
              </a:rPr>
            </a:br>
            <a:r>
              <a:rPr lang="en-US" sz="1600" b="1" dirty="0">
                <a:solidFill>
                  <a:srgbClr val="044F7A"/>
                </a:solidFill>
              </a:rPr>
              <a:t>300k+</a:t>
            </a:r>
            <a:r>
              <a:rPr lang="en-US" sz="1600" dirty="0">
                <a:solidFill>
                  <a:schemeClr val="bg2">
                    <a:lumMod val="25000"/>
                  </a:schemeClr>
                </a:solidFill>
              </a:rPr>
              <a:t> Customers</a:t>
            </a:r>
            <a:br>
              <a:rPr lang="en-US" sz="1600" dirty="0">
                <a:solidFill>
                  <a:schemeClr val="bg2">
                    <a:lumMod val="25000"/>
                  </a:schemeClr>
                </a:solidFill>
              </a:rPr>
            </a:br>
            <a:r>
              <a:rPr lang="en-US" sz="1600" b="1" dirty="0">
                <a:solidFill>
                  <a:srgbClr val="044F7A"/>
                </a:solidFill>
              </a:rPr>
              <a:t>2 Million </a:t>
            </a:r>
            <a:r>
              <a:rPr lang="en-US" sz="1600" dirty="0">
                <a:solidFill>
                  <a:schemeClr val="bg2">
                    <a:lumMod val="25000"/>
                  </a:schemeClr>
                </a:solidFill>
              </a:rPr>
              <a:t>association members</a:t>
            </a:r>
            <a:br>
              <a:rPr lang="en-US" sz="1600" dirty="0">
                <a:solidFill>
                  <a:schemeClr val="bg2">
                    <a:lumMod val="25000"/>
                  </a:schemeClr>
                </a:solidFill>
              </a:rPr>
            </a:br>
            <a:r>
              <a:rPr lang="en-US" sz="1600" b="1" dirty="0">
                <a:solidFill>
                  <a:srgbClr val="044F7A"/>
                </a:solidFill>
              </a:rPr>
              <a:t>44 Million </a:t>
            </a:r>
            <a:r>
              <a:rPr lang="en-US" sz="1600" dirty="0">
                <a:solidFill>
                  <a:schemeClr val="bg2">
                    <a:lumMod val="25000"/>
                  </a:schemeClr>
                </a:solidFill>
              </a:rPr>
              <a:t>prospects</a:t>
            </a:r>
            <a:br>
              <a:rPr lang="en-US" sz="1600" dirty="0">
                <a:solidFill>
                  <a:schemeClr val="bg2">
                    <a:lumMod val="25000"/>
                  </a:schemeClr>
                </a:solidFill>
              </a:rPr>
            </a:br>
            <a:r>
              <a:rPr lang="en-US" sz="1600" b="1" dirty="0">
                <a:solidFill>
                  <a:srgbClr val="044F7A"/>
                </a:solidFill>
              </a:rPr>
              <a:t>700+ </a:t>
            </a:r>
            <a:r>
              <a:rPr lang="en-US" sz="1600" dirty="0">
                <a:solidFill>
                  <a:schemeClr val="bg2">
                    <a:lumMod val="25000"/>
                  </a:schemeClr>
                </a:solidFill>
              </a:rPr>
              <a:t>Employees</a:t>
            </a:r>
            <a:br>
              <a:rPr lang="en-US" sz="1600" dirty="0">
                <a:solidFill>
                  <a:schemeClr val="bg2">
                    <a:lumMod val="25000"/>
                  </a:schemeClr>
                </a:solidFill>
              </a:rPr>
            </a:br>
            <a:r>
              <a:rPr lang="en-US" sz="1600" b="1" dirty="0">
                <a:solidFill>
                  <a:srgbClr val="044F7A"/>
                </a:solidFill>
              </a:rPr>
              <a:t>300+</a:t>
            </a:r>
            <a:r>
              <a:rPr lang="en-US" sz="1600" dirty="0">
                <a:solidFill>
                  <a:schemeClr val="bg2">
                    <a:lumMod val="25000"/>
                  </a:schemeClr>
                </a:solidFill>
              </a:rPr>
              <a:t> Field agents</a:t>
            </a:r>
          </a:p>
          <a:p>
            <a:pPr>
              <a:lnSpc>
                <a:spcPct val="150000"/>
              </a:lnSpc>
            </a:pPr>
            <a:endParaRPr lang="en-US" sz="1400" dirty="0">
              <a:solidFill>
                <a:schemeClr val="bg2">
                  <a:lumMod val="25000"/>
                </a:schemeClr>
              </a:solidFill>
            </a:endParaRPr>
          </a:p>
          <a:p>
            <a:pPr>
              <a:lnSpc>
                <a:spcPct val="150000"/>
              </a:lnSpc>
            </a:pPr>
            <a:endParaRPr lang="en-US" sz="1400" dirty="0">
              <a:solidFill>
                <a:schemeClr val="bg2">
                  <a:lumMod val="25000"/>
                </a:schemeClr>
              </a:solidFill>
            </a:endParaRPr>
          </a:p>
          <a:p>
            <a:r>
              <a:rPr lang="en-US" sz="1400" b="1" dirty="0">
                <a:solidFill>
                  <a:srgbClr val="044F7A"/>
                </a:solidFill>
              </a:rPr>
              <a:t>              </a:t>
            </a:r>
            <a:r>
              <a:rPr lang="en-US" sz="1400" b="1" dirty="0">
                <a:solidFill>
                  <a:schemeClr val="bg2">
                    <a:lumMod val="25000"/>
                  </a:schemeClr>
                </a:solidFill>
              </a:rPr>
              <a:t>Strong growth </a:t>
            </a:r>
            <a:br>
              <a:rPr lang="en-US" sz="1400" b="1" dirty="0">
                <a:solidFill>
                  <a:schemeClr val="bg2">
                    <a:lumMod val="25000"/>
                  </a:schemeClr>
                </a:solidFill>
              </a:rPr>
            </a:br>
            <a:r>
              <a:rPr lang="en-US" sz="1400" b="1" dirty="0">
                <a:solidFill>
                  <a:schemeClr val="bg2">
                    <a:lumMod val="25000"/>
                  </a:schemeClr>
                </a:solidFill>
              </a:rPr>
              <a:t>              history</a:t>
            </a:r>
          </a:p>
          <a:p>
            <a:endParaRPr lang="en-US" sz="1400" b="1" dirty="0">
              <a:solidFill>
                <a:schemeClr val="bg2">
                  <a:lumMod val="25000"/>
                </a:schemeClr>
              </a:solidFill>
            </a:endParaRPr>
          </a:p>
          <a:p>
            <a:endParaRPr lang="en-US" sz="1400" b="1" dirty="0">
              <a:solidFill>
                <a:schemeClr val="bg2">
                  <a:lumMod val="25000"/>
                </a:schemeClr>
              </a:solidFill>
            </a:endParaRPr>
          </a:p>
          <a:p>
            <a:r>
              <a:rPr lang="en-US" sz="1400" b="1" dirty="0">
                <a:solidFill>
                  <a:schemeClr val="bg2">
                    <a:lumMod val="25000"/>
                  </a:schemeClr>
                </a:solidFill>
              </a:rPr>
              <a:t>              Unique business</a:t>
            </a:r>
            <a:br>
              <a:rPr lang="en-US" sz="1400" b="1" dirty="0">
                <a:solidFill>
                  <a:schemeClr val="bg2">
                    <a:lumMod val="25000"/>
                  </a:schemeClr>
                </a:solidFill>
              </a:rPr>
            </a:br>
            <a:r>
              <a:rPr lang="en-US" sz="1400" b="1" dirty="0">
                <a:solidFill>
                  <a:schemeClr val="bg2">
                    <a:lumMod val="25000"/>
                  </a:schemeClr>
                </a:solidFill>
              </a:rPr>
              <a:t>              model</a:t>
            </a:r>
          </a:p>
        </p:txBody>
      </p:sp>
      <p:grpSp>
        <p:nvGrpSpPr>
          <p:cNvPr id="20" name="Group 19">
            <a:extLst>
              <a:ext uri="{FF2B5EF4-FFF2-40B4-BE49-F238E27FC236}">
                <a16:creationId xmlns:a16="http://schemas.microsoft.com/office/drawing/2014/main" id="{8B4C99BF-CC1F-C3E9-49E5-EA32628A6010}"/>
              </a:ext>
            </a:extLst>
          </p:cNvPr>
          <p:cNvGrpSpPr/>
          <p:nvPr/>
        </p:nvGrpSpPr>
        <p:grpSpPr>
          <a:xfrm>
            <a:off x="460971" y="1590753"/>
            <a:ext cx="487187" cy="408426"/>
            <a:chOff x="431165" y="2011327"/>
            <a:chExt cx="751236" cy="545535"/>
          </a:xfrm>
        </p:grpSpPr>
        <p:grpSp>
          <p:nvGrpSpPr>
            <p:cNvPr id="19" name="Group 18">
              <a:extLst>
                <a:ext uri="{FF2B5EF4-FFF2-40B4-BE49-F238E27FC236}">
                  <a16:creationId xmlns:a16="http://schemas.microsoft.com/office/drawing/2014/main" id="{123FEC5A-EFB5-6425-04A5-1937FB8E7B6E}"/>
                </a:ext>
              </a:extLst>
            </p:cNvPr>
            <p:cNvGrpSpPr/>
            <p:nvPr/>
          </p:nvGrpSpPr>
          <p:grpSpPr>
            <a:xfrm>
              <a:off x="431165" y="2358887"/>
              <a:ext cx="751236" cy="148114"/>
              <a:chOff x="424341" y="2358887"/>
              <a:chExt cx="751236" cy="200226"/>
            </a:xfrm>
          </p:grpSpPr>
          <p:sp>
            <p:nvSpPr>
              <p:cNvPr id="17" name="Oval 16">
                <a:extLst>
                  <a:ext uri="{FF2B5EF4-FFF2-40B4-BE49-F238E27FC236}">
                    <a16:creationId xmlns:a16="http://schemas.microsoft.com/office/drawing/2014/main" id="{886A16FE-3D85-EC5F-96DE-C76C0168F014}"/>
                  </a:ext>
                </a:extLst>
              </p:cNvPr>
              <p:cNvSpPr/>
              <p:nvPr/>
            </p:nvSpPr>
            <p:spPr>
              <a:xfrm>
                <a:off x="424341" y="2405999"/>
                <a:ext cx="751236" cy="153114"/>
              </a:xfrm>
              <a:prstGeom prst="ellipse">
                <a:avLst/>
              </a:prstGeom>
              <a:noFill/>
              <a:ln w="9525">
                <a:solidFill>
                  <a:srgbClr val="044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647AF22-B1D5-0F3F-A767-C7305451F2B2}"/>
                  </a:ext>
                </a:extLst>
              </p:cNvPr>
              <p:cNvSpPr/>
              <p:nvPr/>
            </p:nvSpPr>
            <p:spPr>
              <a:xfrm>
                <a:off x="634621" y="2358887"/>
                <a:ext cx="338500" cy="115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Graphic 15" descr="Users outline">
              <a:extLst>
                <a:ext uri="{FF2B5EF4-FFF2-40B4-BE49-F238E27FC236}">
                  <a16:creationId xmlns:a16="http://schemas.microsoft.com/office/drawing/2014/main" id="{22F33A8B-D363-68D9-5406-093F7CC985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1730" y="2011327"/>
              <a:ext cx="545535" cy="545535"/>
            </a:xfrm>
            <a:prstGeom prst="rect">
              <a:avLst/>
            </a:prstGeom>
          </p:spPr>
        </p:pic>
      </p:grpSp>
      <p:pic>
        <p:nvPicPr>
          <p:cNvPr id="22" name="Graphic 21" descr="Board Of Directors outline">
            <a:extLst>
              <a:ext uri="{FF2B5EF4-FFF2-40B4-BE49-F238E27FC236}">
                <a16:creationId xmlns:a16="http://schemas.microsoft.com/office/drawing/2014/main" id="{7BBB8F78-842A-327D-B770-1429E252FE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9962" y="5650069"/>
            <a:ext cx="494757" cy="494757"/>
          </a:xfrm>
          <a:prstGeom prst="rect">
            <a:avLst/>
          </a:prstGeom>
        </p:spPr>
      </p:pic>
      <p:pic>
        <p:nvPicPr>
          <p:cNvPr id="24" name="Graphic 23" descr="Bar graph with upward trend outline">
            <a:extLst>
              <a:ext uri="{FF2B5EF4-FFF2-40B4-BE49-F238E27FC236}">
                <a16:creationId xmlns:a16="http://schemas.microsoft.com/office/drawing/2014/main" id="{F6CB057D-825D-E57A-C687-A436710410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8632" y="4821528"/>
            <a:ext cx="457200" cy="457200"/>
          </a:xfrm>
          <a:prstGeom prst="rect">
            <a:avLst/>
          </a:prstGeom>
        </p:spPr>
      </p:pic>
      <p:cxnSp>
        <p:nvCxnSpPr>
          <p:cNvPr id="26" name="Straight Connector 25">
            <a:extLst>
              <a:ext uri="{FF2B5EF4-FFF2-40B4-BE49-F238E27FC236}">
                <a16:creationId xmlns:a16="http://schemas.microsoft.com/office/drawing/2014/main" id="{74F67115-34DD-43E8-8112-1AD8936CF943}"/>
              </a:ext>
            </a:extLst>
          </p:cNvPr>
          <p:cNvCxnSpPr/>
          <p:nvPr/>
        </p:nvCxnSpPr>
        <p:spPr>
          <a:xfrm>
            <a:off x="460971" y="4379575"/>
            <a:ext cx="144620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C4E8F93-3803-FFCD-7BBD-007753489E50}"/>
              </a:ext>
            </a:extLst>
          </p:cNvPr>
          <p:cNvCxnSpPr/>
          <p:nvPr/>
        </p:nvCxnSpPr>
        <p:spPr>
          <a:xfrm>
            <a:off x="460971" y="5518608"/>
            <a:ext cx="144620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087240"/>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3" descr="Chart, bar chart&#10;&#10;Description automatically generated">
            <a:extLst>
              <a:ext uri="{FF2B5EF4-FFF2-40B4-BE49-F238E27FC236}">
                <a16:creationId xmlns:a16="http://schemas.microsoft.com/office/drawing/2014/main" id="{D906D6B4-44C3-CAFA-8D2C-3BEAF7D612E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0" y="457200"/>
            <a:ext cx="9144000" cy="5943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FAA33DE-0DF1-D187-33F7-2E36F0F4B7CE}"/>
              </a:ext>
            </a:extLst>
          </p:cNvPr>
          <p:cNvSpPr txBox="1"/>
          <p:nvPr/>
        </p:nvSpPr>
        <p:spPr>
          <a:xfrm rot="16200000">
            <a:off x="5486293" y="4949054"/>
            <a:ext cx="1906073" cy="461665"/>
          </a:xfrm>
          <a:prstGeom prst="rect">
            <a:avLst/>
          </a:prstGeom>
          <a:noFill/>
        </p:spPr>
        <p:txBody>
          <a:bodyPr wrap="square" rtlCol="0">
            <a:spAutoFit/>
          </a:bodyPr>
          <a:lstStyle/>
          <a:p>
            <a:r>
              <a:rPr lang="en-US" sz="2400" b="1" dirty="0">
                <a:solidFill>
                  <a:schemeClr val="bg1"/>
                </a:solidFill>
              </a:rPr>
              <a:t>60-64</a:t>
            </a:r>
          </a:p>
        </p:txBody>
      </p:sp>
      <p:sp>
        <p:nvSpPr>
          <p:cNvPr id="3" name="TextBox 2">
            <a:extLst>
              <a:ext uri="{FF2B5EF4-FFF2-40B4-BE49-F238E27FC236}">
                <a16:creationId xmlns:a16="http://schemas.microsoft.com/office/drawing/2014/main" id="{16316511-D7D1-431B-2439-BEEAAEF5234A}"/>
              </a:ext>
            </a:extLst>
          </p:cNvPr>
          <p:cNvSpPr txBox="1"/>
          <p:nvPr/>
        </p:nvSpPr>
        <p:spPr>
          <a:xfrm rot="16200000">
            <a:off x="6247909" y="4066073"/>
            <a:ext cx="1906073" cy="461665"/>
          </a:xfrm>
          <a:prstGeom prst="rect">
            <a:avLst/>
          </a:prstGeom>
          <a:noFill/>
        </p:spPr>
        <p:txBody>
          <a:bodyPr wrap="square" rtlCol="0">
            <a:spAutoFit/>
          </a:bodyPr>
          <a:lstStyle/>
          <a:p>
            <a:r>
              <a:rPr lang="en-US" sz="2400" b="1" dirty="0">
                <a:solidFill>
                  <a:schemeClr val="bg1"/>
                </a:solidFill>
              </a:rPr>
              <a:t>65-69</a:t>
            </a:r>
          </a:p>
        </p:txBody>
      </p:sp>
      <p:sp>
        <p:nvSpPr>
          <p:cNvPr id="4" name="TextBox 3">
            <a:extLst>
              <a:ext uri="{FF2B5EF4-FFF2-40B4-BE49-F238E27FC236}">
                <a16:creationId xmlns:a16="http://schemas.microsoft.com/office/drawing/2014/main" id="{7398E954-68E0-35F0-5FFC-CA107CBE544E}"/>
              </a:ext>
            </a:extLst>
          </p:cNvPr>
          <p:cNvSpPr txBox="1"/>
          <p:nvPr/>
        </p:nvSpPr>
        <p:spPr>
          <a:xfrm rot="16200000">
            <a:off x="7009525" y="3113035"/>
            <a:ext cx="1906073" cy="461665"/>
          </a:xfrm>
          <a:prstGeom prst="rect">
            <a:avLst/>
          </a:prstGeom>
          <a:noFill/>
        </p:spPr>
        <p:txBody>
          <a:bodyPr wrap="square" rtlCol="0">
            <a:spAutoFit/>
          </a:bodyPr>
          <a:lstStyle/>
          <a:p>
            <a:r>
              <a:rPr lang="en-US" sz="2400" b="1" dirty="0">
                <a:solidFill>
                  <a:schemeClr val="bg1"/>
                </a:solidFill>
              </a:rPr>
              <a:t>70-74</a:t>
            </a:r>
          </a:p>
        </p:txBody>
      </p:sp>
      <p:sp>
        <p:nvSpPr>
          <p:cNvPr id="5" name="TextBox 4">
            <a:extLst>
              <a:ext uri="{FF2B5EF4-FFF2-40B4-BE49-F238E27FC236}">
                <a16:creationId xmlns:a16="http://schemas.microsoft.com/office/drawing/2014/main" id="{0F9472A2-73E8-B7BA-F535-0C7DDAC20408}"/>
              </a:ext>
            </a:extLst>
          </p:cNvPr>
          <p:cNvSpPr txBox="1"/>
          <p:nvPr/>
        </p:nvSpPr>
        <p:spPr>
          <a:xfrm rot="16200000">
            <a:off x="7766664" y="2689841"/>
            <a:ext cx="1906073" cy="461665"/>
          </a:xfrm>
          <a:prstGeom prst="rect">
            <a:avLst/>
          </a:prstGeom>
          <a:noFill/>
        </p:spPr>
        <p:txBody>
          <a:bodyPr wrap="square" rtlCol="0">
            <a:spAutoFit/>
          </a:bodyPr>
          <a:lstStyle/>
          <a:p>
            <a:r>
              <a:rPr lang="en-US" sz="2400" b="1" dirty="0">
                <a:solidFill>
                  <a:schemeClr val="bg1"/>
                </a:solidFill>
              </a:rPr>
              <a:t>75-79</a:t>
            </a:r>
          </a:p>
        </p:txBody>
      </p:sp>
      <p:sp>
        <p:nvSpPr>
          <p:cNvPr id="6" name="TextBox 5">
            <a:extLst>
              <a:ext uri="{FF2B5EF4-FFF2-40B4-BE49-F238E27FC236}">
                <a16:creationId xmlns:a16="http://schemas.microsoft.com/office/drawing/2014/main" id="{9711270B-A33B-E456-8065-806A53E72B98}"/>
              </a:ext>
            </a:extLst>
          </p:cNvPr>
          <p:cNvSpPr txBox="1"/>
          <p:nvPr/>
        </p:nvSpPr>
        <p:spPr>
          <a:xfrm rot="16200000">
            <a:off x="8636191" y="2294029"/>
            <a:ext cx="1906073" cy="461665"/>
          </a:xfrm>
          <a:prstGeom prst="rect">
            <a:avLst/>
          </a:prstGeom>
          <a:noFill/>
        </p:spPr>
        <p:txBody>
          <a:bodyPr wrap="square" rtlCol="0">
            <a:spAutoFit/>
          </a:bodyPr>
          <a:lstStyle/>
          <a:p>
            <a:r>
              <a:rPr lang="en-US" sz="2400" b="1" dirty="0">
                <a:solidFill>
                  <a:schemeClr val="bg1"/>
                </a:solidFill>
              </a:rPr>
              <a:t>80+</a:t>
            </a:r>
          </a:p>
        </p:txBody>
      </p:sp>
    </p:spTree>
    <p:extLst>
      <p:ext uri="{BB962C8B-B14F-4D97-AF65-F5344CB8AC3E}">
        <p14:creationId xmlns:p14="http://schemas.microsoft.com/office/powerpoint/2010/main" val="3532162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73343-603F-480C-AE35-44AC33F32145}"/>
              </a:ext>
            </a:extLst>
          </p:cNvPr>
          <p:cNvSpPr>
            <a:spLocks noGrp="1"/>
          </p:cNvSpPr>
          <p:nvPr>
            <p:ph type="title"/>
          </p:nvPr>
        </p:nvSpPr>
        <p:spPr/>
        <p:txBody>
          <a:bodyPr/>
          <a:lstStyle/>
          <a:p>
            <a:r>
              <a:rPr lang="en-US" sz="2800" b="1" cap="all" dirty="0"/>
              <a:t>Consider the 5 C’s</a:t>
            </a:r>
          </a:p>
        </p:txBody>
      </p:sp>
      <p:sp>
        <p:nvSpPr>
          <p:cNvPr id="16" name="TextBox 15">
            <a:extLst>
              <a:ext uri="{FF2B5EF4-FFF2-40B4-BE49-F238E27FC236}">
                <a16:creationId xmlns:a16="http://schemas.microsoft.com/office/drawing/2014/main" id="{1FDC92E6-9FDC-4319-A59F-31C0216372C7}"/>
              </a:ext>
            </a:extLst>
          </p:cNvPr>
          <p:cNvSpPr txBox="1"/>
          <p:nvPr/>
        </p:nvSpPr>
        <p:spPr>
          <a:xfrm>
            <a:off x="11508583" y="6379570"/>
            <a:ext cx="269626" cy="276999"/>
          </a:xfrm>
          <a:prstGeom prst="rect">
            <a:avLst/>
          </a:prstGeom>
          <a:noFill/>
        </p:spPr>
        <p:txBody>
          <a:bodyPr wrap="none" rtlCol="0">
            <a:spAutoFit/>
          </a:bodyPr>
          <a:lstStyle/>
          <a:p>
            <a:r>
              <a:rPr lang="en-US" sz="1200" dirty="0">
                <a:solidFill>
                  <a:srgbClr val="ED7D31"/>
                </a:solidFill>
              </a:rPr>
              <a:t>6</a:t>
            </a:r>
          </a:p>
        </p:txBody>
      </p:sp>
      <p:graphicFrame>
        <p:nvGraphicFramePr>
          <p:cNvPr id="6" name="Diagram 5">
            <a:extLst>
              <a:ext uri="{FF2B5EF4-FFF2-40B4-BE49-F238E27FC236}">
                <a16:creationId xmlns:a16="http://schemas.microsoft.com/office/drawing/2014/main" id="{0D9179B6-7EF0-16CD-18AC-83D6D8634116}"/>
              </a:ext>
            </a:extLst>
          </p:cNvPr>
          <p:cNvGraphicFramePr/>
          <p:nvPr>
            <p:extLst>
              <p:ext uri="{D42A27DB-BD31-4B8C-83A1-F6EECF244321}">
                <p14:modId xmlns:p14="http://schemas.microsoft.com/office/powerpoint/2010/main" val="3515051592"/>
              </p:ext>
            </p:extLst>
          </p:nvPr>
        </p:nvGraphicFramePr>
        <p:xfrm>
          <a:off x="-523185" y="1011531"/>
          <a:ext cx="12905206" cy="5645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7445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7DBA-1DE0-4BF3-B427-94B1E6B1EA3C}"/>
              </a:ext>
            </a:extLst>
          </p:cNvPr>
          <p:cNvSpPr>
            <a:spLocks noGrp="1"/>
          </p:cNvSpPr>
          <p:nvPr>
            <p:ph type="title"/>
          </p:nvPr>
        </p:nvSpPr>
        <p:spPr/>
        <p:txBody>
          <a:bodyPr/>
          <a:lstStyle/>
          <a:p>
            <a:r>
              <a:rPr lang="en-US" sz="2800" b="1" cap="all" dirty="0"/>
              <a:t>#1.  Change</a:t>
            </a:r>
          </a:p>
        </p:txBody>
      </p:sp>
      <p:sp>
        <p:nvSpPr>
          <p:cNvPr id="4" name="Oval 3">
            <a:extLst>
              <a:ext uri="{FF2B5EF4-FFF2-40B4-BE49-F238E27FC236}">
                <a16:creationId xmlns:a16="http://schemas.microsoft.com/office/drawing/2014/main" id="{EF7106F5-4C26-4097-87F0-373716718405}"/>
              </a:ext>
            </a:extLst>
          </p:cNvPr>
          <p:cNvSpPr/>
          <p:nvPr/>
        </p:nvSpPr>
        <p:spPr>
          <a:xfrm>
            <a:off x="762798" y="1540145"/>
            <a:ext cx="4625807" cy="4625807"/>
          </a:xfrm>
          <a:prstGeom prst="ellipse">
            <a:avLst/>
          </a:prstGeom>
          <a:blipFill>
            <a:blip r:embed="rId3"/>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1DECCE7-3CDC-4184-9760-9CF50A8BBCB7}"/>
              </a:ext>
            </a:extLst>
          </p:cNvPr>
          <p:cNvSpPr/>
          <p:nvPr/>
        </p:nvSpPr>
        <p:spPr>
          <a:xfrm>
            <a:off x="977518" y="1754865"/>
            <a:ext cx="4196366" cy="4196366"/>
          </a:xfrm>
          <a:prstGeom prst="ellipse">
            <a:avLst/>
          </a:prstGeom>
          <a:no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DE62601-02BA-4626-8212-8EE5D6720427}"/>
              </a:ext>
            </a:extLst>
          </p:cNvPr>
          <p:cNvSpPr/>
          <p:nvPr/>
        </p:nvSpPr>
        <p:spPr>
          <a:xfrm>
            <a:off x="6276398" y="3269585"/>
            <a:ext cx="4433837" cy="707886"/>
          </a:xfrm>
          <a:prstGeom prst="rect">
            <a:avLst/>
          </a:prstGeom>
        </p:spPr>
        <p:txBody>
          <a:bodyPr wrap="square">
            <a:spAutoFit/>
          </a:bodyPr>
          <a:lstStyle/>
          <a:p>
            <a:r>
              <a:rPr lang="en-US" sz="2000" b="1" cap="all" dirty="0">
                <a:solidFill>
                  <a:srgbClr val="1776AF"/>
                </a:solidFill>
                <a:latin typeface="Century Gothic" panose="020B0502020202020204" pitchFamily="34" charset="0"/>
              </a:rPr>
              <a:t>Change is inevitable or go the way of the dinosaurs.</a:t>
            </a:r>
          </a:p>
        </p:txBody>
      </p:sp>
      <p:sp>
        <p:nvSpPr>
          <p:cNvPr id="21" name="TextBox 20">
            <a:extLst>
              <a:ext uri="{FF2B5EF4-FFF2-40B4-BE49-F238E27FC236}">
                <a16:creationId xmlns:a16="http://schemas.microsoft.com/office/drawing/2014/main" id="{968371F4-CF23-4745-8DFD-C9598EC5F76F}"/>
              </a:ext>
            </a:extLst>
          </p:cNvPr>
          <p:cNvSpPr txBox="1"/>
          <p:nvPr/>
        </p:nvSpPr>
        <p:spPr>
          <a:xfrm>
            <a:off x="220823" y="6379570"/>
            <a:ext cx="1083951" cy="276999"/>
          </a:xfrm>
          <a:prstGeom prst="rect">
            <a:avLst/>
          </a:prstGeom>
          <a:noFill/>
        </p:spPr>
        <p:txBody>
          <a:bodyPr wrap="none" rtlCol="0">
            <a:spAutoFit/>
          </a:bodyPr>
          <a:lstStyle/>
          <a:p>
            <a:r>
              <a:rPr lang="en-US" sz="1200" dirty="0">
                <a:solidFill>
                  <a:srgbClr val="5A8FC1"/>
                </a:solidFill>
              </a:rPr>
              <a:t>1 | Change</a:t>
            </a:r>
          </a:p>
        </p:txBody>
      </p:sp>
      <p:sp>
        <p:nvSpPr>
          <p:cNvPr id="22" name="TextBox 21">
            <a:extLst>
              <a:ext uri="{FF2B5EF4-FFF2-40B4-BE49-F238E27FC236}">
                <a16:creationId xmlns:a16="http://schemas.microsoft.com/office/drawing/2014/main" id="{484D15D3-BDEA-48C6-B947-10876B727167}"/>
              </a:ext>
            </a:extLst>
          </p:cNvPr>
          <p:cNvSpPr txBox="1"/>
          <p:nvPr/>
        </p:nvSpPr>
        <p:spPr>
          <a:xfrm>
            <a:off x="11508583" y="6379570"/>
            <a:ext cx="269626" cy="276999"/>
          </a:xfrm>
          <a:prstGeom prst="rect">
            <a:avLst/>
          </a:prstGeom>
          <a:noFill/>
        </p:spPr>
        <p:txBody>
          <a:bodyPr wrap="none" rtlCol="0">
            <a:spAutoFit/>
          </a:bodyPr>
          <a:lstStyle/>
          <a:p>
            <a:r>
              <a:rPr lang="en-US" sz="1200" dirty="0">
                <a:solidFill>
                  <a:srgbClr val="ED7D31"/>
                </a:solidFill>
              </a:rPr>
              <a:t>7</a:t>
            </a:r>
          </a:p>
        </p:txBody>
      </p:sp>
      <p:cxnSp>
        <p:nvCxnSpPr>
          <p:cNvPr id="25" name="Straight Connector 24">
            <a:extLst>
              <a:ext uri="{FF2B5EF4-FFF2-40B4-BE49-F238E27FC236}">
                <a16:creationId xmlns:a16="http://schemas.microsoft.com/office/drawing/2014/main" id="{F6EC9C19-C24C-4E6C-BE57-A35EFC93219B}"/>
              </a:ext>
            </a:extLst>
          </p:cNvPr>
          <p:cNvCxnSpPr>
            <a:cxnSpLocks/>
          </p:cNvCxnSpPr>
          <p:nvPr/>
        </p:nvCxnSpPr>
        <p:spPr>
          <a:xfrm>
            <a:off x="6385234" y="4088680"/>
            <a:ext cx="2151482" cy="0"/>
          </a:xfrm>
          <a:prstGeom prst="line">
            <a:avLst/>
          </a:prstGeom>
          <a:ln w="127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109FA3A-9301-42D0-8760-EFDBA1F6E543}"/>
              </a:ext>
            </a:extLst>
          </p:cNvPr>
          <p:cNvSpPr/>
          <p:nvPr/>
        </p:nvSpPr>
        <p:spPr>
          <a:xfrm>
            <a:off x="977518" y="5496918"/>
            <a:ext cx="3943350" cy="695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646D799-9256-4463-8DBD-740423841FA0}"/>
              </a:ext>
            </a:extLst>
          </p:cNvPr>
          <p:cNvSpPr/>
          <p:nvPr/>
        </p:nvSpPr>
        <p:spPr>
          <a:xfrm>
            <a:off x="1107265" y="5518518"/>
            <a:ext cx="3701158" cy="615553"/>
          </a:xfrm>
          <a:prstGeom prst="rect">
            <a:avLst/>
          </a:prstGeom>
        </p:spPr>
        <p:txBody>
          <a:bodyPr wrap="square">
            <a:spAutoFit/>
          </a:bodyPr>
          <a:lstStyle/>
          <a:p>
            <a:pPr algn="ctr"/>
            <a:r>
              <a:rPr lang="en-US" dirty="0">
                <a:solidFill>
                  <a:srgbClr val="1776AF"/>
                </a:solidFill>
              </a:rPr>
              <a:t>The times they are a changing’</a:t>
            </a:r>
          </a:p>
          <a:p>
            <a:pPr algn="ctr"/>
            <a:r>
              <a:rPr lang="en-US" sz="1600" dirty="0">
                <a:solidFill>
                  <a:schemeClr val="bg1">
                    <a:lumMod val="50000"/>
                  </a:schemeClr>
                </a:solidFill>
              </a:rPr>
              <a:t>- Bob Dylan</a:t>
            </a:r>
          </a:p>
        </p:txBody>
      </p:sp>
      <p:pic>
        <p:nvPicPr>
          <p:cNvPr id="3" name="Picture 2">
            <a:extLst>
              <a:ext uri="{FF2B5EF4-FFF2-40B4-BE49-F238E27FC236}">
                <a16:creationId xmlns:a16="http://schemas.microsoft.com/office/drawing/2014/main" id="{ED58A6A6-75FA-7F5E-E6BF-A00BDA1CFFD1}"/>
              </a:ext>
            </a:extLst>
          </p:cNvPr>
          <p:cNvPicPr>
            <a:picLocks noChangeAspect="1"/>
          </p:cNvPicPr>
          <p:nvPr/>
        </p:nvPicPr>
        <p:blipFill>
          <a:blip r:embed="rId4"/>
          <a:stretch>
            <a:fillRect/>
          </a:stretch>
        </p:blipFill>
        <p:spPr>
          <a:xfrm>
            <a:off x="9698065" y="1044200"/>
            <a:ext cx="2818787" cy="1232970"/>
          </a:xfrm>
          <a:prstGeom prst="rect">
            <a:avLst/>
          </a:prstGeom>
        </p:spPr>
      </p:pic>
    </p:spTree>
    <p:extLst>
      <p:ext uri="{BB962C8B-B14F-4D97-AF65-F5344CB8AC3E}">
        <p14:creationId xmlns:p14="http://schemas.microsoft.com/office/powerpoint/2010/main" val="55901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DD1F4-6D93-4DDA-A425-9981F5336285}"/>
              </a:ext>
            </a:extLst>
          </p:cNvPr>
          <p:cNvSpPr>
            <a:spLocks noGrp="1"/>
          </p:cNvSpPr>
          <p:nvPr>
            <p:ph type="title"/>
          </p:nvPr>
        </p:nvSpPr>
        <p:spPr/>
        <p:txBody>
          <a:bodyPr/>
          <a:lstStyle/>
          <a:p>
            <a:r>
              <a:rPr lang="en-US" sz="2800" b="1" cap="all" dirty="0"/>
              <a:t>Know Your Membership </a:t>
            </a:r>
            <a:r>
              <a:rPr lang="en-US" i="1" dirty="0"/>
              <a:t>(and future membership)</a:t>
            </a:r>
            <a:endParaRPr lang="en-US" sz="3600" i="1" dirty="0"/>
          </a:p>
        </p:txBody>
      </p:sp>
      <p:sp>
        <p:nvSpPr>
          <p:cNvPr id="17" name="Oval 16">
            <a:extLst>
              <a:ext uri="{FF2B5EF4-FFF2-40B4-BE49-F238E27FC236}">
                <a16:creationId xmlns:a16="http://schemas.microsoft.com/office/drawing/2014/main" id="{ED423222-5DE2-4A8A-ADE9-ACDFBE8BDF69}"/>
              </a:ext>
            </a:extLst>
          </p:cNvPr>
          <p:cNvSpPr/>
          <p:nvPr/>
        </p:nvSpPr>
        <p:spPr>
          <a:xfrm>
            <a:off x="4597557" y="2337116"/>
            <a:ext cx="2996885" cy="2996885"/>
          </a:xfrm>
          <a:prstGeom prst="ellipse">
            <a:avLst/>
          </a:prstGeom>
          <a:blipFill>
            <a:blip r:embed="rId3"/>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186D939-3DCE-45C0-AF5A-68E118ECB3F2}"/>
              </a:ext>
            </a:extLst>
          </p:cNvPr>
          <p:cNvSpPr/>
          <p:nvPr/>
        </p:nvSpPr>
        <p:spPr>
          <a:xfrm>
            <a:off x="923192" y="2337115"/>
            <a:ext cx="2996885" cy="2996885"/>
          </a:xfrm>
          <a:prstGeom prst="ellipse">
            <a:avLst/>
          </a:prstGeom>
          <a:blipFill>
            <a:blip r:embed="rId4"/>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E4530A2-B79E-4E09-9A8C-10D1CA3D4BF9}"/>
              </a:ext>
            </a:extLst>
          </p:cNvPr>
          <p:cNvSpPr/>
          <p:nvPr/>
        </p:nvSpPr>
        <p:spPr>
          <a:xfrm>
            <a:off x="8252395" y="2271913"/>
            <a:ext cx="2996885" cy="2996885"/>
          </a:xfrm>
          <a:prstGeom prst="ellipse">
            <a:avLst/>
          </a:prstGeom>
          <a:blipFill>
            <a:blip r:embed="rId5"/>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B71F632-3466-49E0-A12F-A0145DAFF118}"/>
              </a:ext>
            </a:extLst>
          </p:cNvPr>
          <p:cNvSpPr/>
          <p:nvPr/>
        </p:nvSpPr>
        <p:spPr>
          <a:xfrm>
            <a:off x="8499125" y="2518643"/>
            <a:ext cx="2503425" cy="2503425"/>
          </a:xfrm>
          <a:prstGeom prst="ellipse">
            <a:avLst/>
          </a:prstGeom>
          <a:no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34CF7ED-DB8E-4101-A49D-FFD7AB0AE3BC}"/>
              </a:ext>
            </a:extLst>
          </p:cNvPr>
          <p:cNvSpPr/>
          <p:nvPr/>
        </p:nvSpPr>
        <p:spPr>
          <a:xfrm>
            <a:off x="1255212" y="5460742"/>
            <a:ext cx="2093167" cy="584775"/>
          </a:xfrm>
          <a:prstGeom prst="rect">
            <a:avLst/>
          </a:prstGeom>
        </p:spPr>
        <p:txBody>
          <a:bodyPr wrap="square">
            <a:spAutoFit/>
          </a:bodyPr>
          <a:lstStyle/>
          <a:p>
            <a:pPr algn="ctr"/>
            <a:r>
              <a:rPr lang="en-US" b="1" dirty="0">
                <a:solidFill>
                  <a:srgbClr val="28324E"/>
                </a:solidFill>
              </a:rPr>
              <a:t>Baby Boomers</a:t>
            </a:r>
          </a:p>
          <a:p>
            <a:pPr algn="ctr"/>
            <a:r>
              <a:rPr lang="en-US" sz="1400" dirty="0"/>
              <a:t>Born (1946-1964)</a:t>
            </a:r>
          </a:p>
        </p:txBody>
      </p:sp>
      <p:sp>
        <p:nvSpPr>
          <p:cNvPr id="35" name="Rectangle 34">
            <a:extLst>
              <a:ext uri="{FF2B5EF4-FFF2-40B4-BE49-F238E27FC236}">
                <a16:creationId xmlns:a16="http://schemas.microsoft.com/office/drawing/2014/main" id="{DCBBCB73-0DCB-4166-9428-DE41B2D45043}"/>
              </a:ext>
            </a:extLst>
          </p:cNvPr>
          <p:cNvSpPr/>
          <p:nvPr/>
        </p:nvSpPr>
        <p:spPr>
          <a:xfrm>
            <a:off x="5116813" y="5460742"/>
            <a:ext cx="2093167" cy="584775"/>
          </a:xfrm>
          <a:prstGeom prst="rect">
            <a:avLst/>
          </a:prstGeom>
        </p:spPr>
        <p:txBody>
          <a:bodyPr wrap="square">
            <a:spAutoFit/>
          </a:bodyPr>
          <a:lstStyle/>
          <a:p>
            <a:pPr algn="ctr"/>
            <a:r>
              <a:rPr lang="en-US" b="1" dirty="0">
                <a:solidFill>
                  <a:srgbClr val="28324E"/>
                </a:solidFill>
              </a:rPr>
              <a:t>Generation X</a:t>
            </a:r>
          </a:p>
          <a:p>
            <a:pPr algn="ctr"/>
            <a:r>
              <a:rPr lang="en-US" sz="1400" dirty="0"/>
              <a:t>Born (1965-1975)</a:t>
            </a:r>
          </a:p>
        </p:txBody>
      </p:sp>
      <p:sp>
        <p:nvSpPr>
          <p:cNvPr id="36" name="Rectangle 35">
            <a:extLst>
              <a:ext uri="{FF2B5EF4-FFF2-40B4-BE49-F238E27FC236}">
                <a16:creationId xmlns:a16="http://schemas.microsoft.com/office/drawing/2014/main" id="{2EF46A03-6297-4D44-9548-2D4C4D815FF4}"/>
              </a:ext>
            </a:extLst>
          </p:cNvPr>
          <p:cNvSpPr/>
          <p:nvPr/>
        </p:nvSpPr>
        <p:spPr>
          <a:xfrm>
            <a:off x="8061900" y="5462215"/>
            <a:ext cx="3348130" cy="584775"/>
          </a:xfrm>
          <a:prstGeom prst="rect">
            <a:avLst/>
          </a:prstGeom>
        </p:spPr>
        <p:txBody>
          <a:bodyPr wrap="square">
            <a:spAutoFit/>
          </a:bodyPr>
          <a:lstStyle/>
          <a:p>
            <a:pPr algn="ctr"/>
            <a:r>
              <a:rPr lang="en-US" b="1" dirty="0">
                <a:solidFill>
                  <a:srgbClr val="28324E"/>
                </a:solidFill>
              </a:rPr>
              <a:t>Generation Y or Millennials</a:t>
            </a:r>
          </a:p>
          <a:p>
            <a:pPr algn="ctr"/>
            <a:r>
              <a:rPr lang="en-US" sz="1400" dirty="0"/>
              <a:t>Born after early 1975 to early 2000s</a:t>
            </a:r>
          </a:p>
        </p:txBody>
      </p:sp>
      <p:sp>
        <p:nvSpPr>
          <p:cNvPr id="48" name="Rectangle 47">
            <a:extLst>
              <a:ext uri="{FF2B5EF4-FFF2-40B4-BE49-F238E27FC236}">
                <a16:creationId xmlns:a16="http://schemas.microsoft.com/office/drawing/2014/main" id="{0FCBE50E-6D95-4CFD-82D6-0996B64212B9}"/>
              </a:ext>
            </a:extLst>
          </p:cNvPr>
          <p:cNvSpPr/>
          <p:nvPr/>
        </p:nvSpPr>
        <p:spPr>
          <a:xfrm>
            <a:off x="987484" y="1382499"/>
            <a:ext cx="7784843" cy="707886"/>
          </a:xfrm>
          <a:prstGeom prst="rect">
            <a:avLst/>
          </a:prstGeom>
        </p:spPr>
        <p:txBody>
          <a:bodyPr wrap="square">
            <a:spAutoFit/>
          </a:bodyPr>
          <a:lstStyle/>
          <a:p>
            <a:r>
              <a:rPr lang="en-US" sz="2000" dirty="0">
                <a:solidFill>
                  <a:schemeClr val="tx1">
                    <a:lumMod val="75000"/>
                    <a:lumOff val="25000"/>
                  </a:schemeClr>
                </a:solidFill>
                <a:latin typeface="Century Gothic" panose="020B0502020202020204" pitchFamily="34" charset="0"/>
              </a:rPr>
              <a:t>In 2022, millennials will be the largest segment of workforce with close to 86 million people.</a:t>
            </a:r>
          </a:p>
        </p:txBody>
      </p:sp>
      <p:sp>
        <p:nvSpPr>
          <p:cNvPr id="38" name="TextBox 37">
            <a:extLst>
              <a:ext uri="{FF2B5EF4-FFF2-40B4-BE49-F238E27FC236}">
                <a16:creationId xmlns:a16="http://schemas.microsoft.com/office/drawing/2014/main" id="{CCC65CED-95D4-4D09-A444-B98451CAA010}"/>
              </a:ext>
            </a:extLst>
          </p:cNvPr>
          <p:cNvSpPr txBox="1"/>
          <p:nvPr/>
        </p:nvSpPr>
        <p:spPr>
          <a:xfrm>
            <a:off x="220823" y="6379570"/>
            <a:ext cx="1083951" cy="276999"/>
          </a:xfrm>
          <a:prstGeom prst="rect">
            <a:avLst/>
          </a:prstGeom>
          <a:noFill/>
        </p:spPr>
        <p:txBody>
          <a:bodyPr wrap="none" rtlCol="0">
            <a:spAutoFit/>
          </a:bodyPr>
          <a:lstStyle/>
          <a:p>
            <a:r>
              <a:rPr lang="en-US" sz="1200" dirty="0">
                <a:solidFill>
                  <a:srgbClr val="5A8FC1"/>
                </a:solidFill>
              </a:rPr>
              <a:t>1 | Change</a:t>
            </a:r>
          </a:p>
        </p:txBody>
      </p:sp>
      <p:sp>
        <p:nvSpPr>
          <p:cNvPr id="39" name="TextBox 38">
            <a:extLst>
              <a:ext uri="{FF2B5EF4-FFF2-40B4-BE49-F238E27FC236}">
                <a16:creationId xmlns:a16="http://schemas.microsoft.com/office/drawing/2014/main" id="{B8952D8F-6F64-4D61-94C3-D64BDF5875E3}"/>
              </a:ext>
            </a:extLst>
          </p:cNvPr>
          <p:cNvSpPr txBox="1"/>
          <p:nvPr/>
        </p:nvSpPr>
        <p:spPr>
          <a:xfrm>
            <a:off x="11508583" y="6379570"/>
            <a:ext cx="269626" cy="276999"/>
          </a:xfrm>
          <a:prstGeom prst="rect">
            <a:avLst/>
          </a:prstGeom>
          <a:noFill/>
        </p:spPr>
        <p:txBody>
          <a:bodyPr wrap="none" rtlCol="0">
            <a:spAutoFit/>
          </a:bodyPr>
          <a:lstStyle/>
          <a:p>
            <a:r>
              <a:rPr lang="en-US" sz="1200" dirty="0">
                <a:solidFill>
                  <a:srgbClr val="ED7D31"/>
                </a:solidFill>
              </a:rPr>
              <a:t>8</a:t>
            </a:r>
          </a:p>
        </p:txBody>
      </p:sp>
      <p:sp>
        <p:nvSpPr>
          <p:cNvPr id="40" name="Oval 39">
            <a:extLst>
              <a:ext uri="{FF2B5EF4-FFF2-40B4-BE49-F238E27FC236}">
                <a16:creationId xmlns:a16="http://schemas.microsoft.com/office/drawing/2014/main" id="{CAFB67B9-2100-4BA0-8C57-64CB0CF22039}"/>
              </a:ext>
            </a:extLst>
          </p:cNvPr>
          <p:cNvSpPr/>
          <p:nvPr/>
        </p:nvSpPr>
        <p:spPr>
          <a:xfrm>
            <a:off x="4844287" y="2583846"/>
            <a:ext cx="2503425" cy="2503425"/>
          </a:xfrm>
          <a:prstGeom prst="ellipse">
            <a:avLst/>
          </a:prstGeom>
          <a:no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DA52FC2-FE60-4EF3-92D3-29A607BC85C4}"/>
              </a:ext>
            </a:extLst>
          </p:cNvPr>
          <p:cNvSpPr/>
          <p:nvPr/>
        </p:nvSpPr>
        <p:spPr>
          <a:xfrm>
            <a:off x="1169922" y="2583845"/>
            <a:ext cx="2503425" cy="2503425"/>
          </a:xfrm>
          <a:prstGeom prst="ellipse">
            <a:avLst/>
          </a:prstGeom>
          <a:no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757B629-4080-4FE8-A4A8-06D507D110E7}"/>
              </a:ext>
            </a:extLst>
          </p:cNvPr>
          <p:cNvCxnSpPr/>
          <p:nvPr/>
        </p:nvCxnSpPr>
        <p:spPr>
          <a:xfrm>
            <a:off x="923192" y="1439448"/>
            <a:ext cx="0" cy="560802"/>
          </a:xfrm>
          <a:prstGeom prst="line">
            <a:avLst/>
          </a:prstGeom>
          <a:ln w="19050">
            <a:solidFill>
              <a:srgbClr val="F5E7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3560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late 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MBA">
      <a:dk1>
        <a:sysClr val="windowText" lastClr="000000"/>
      </a:dk1>
      <a:lt1>
        <a:sysClr val="window" lastClr="FFFFFF"/>
      </a:lt1>
      <a:dk2>
        <a:srgbClr val="44546A"/>
      </a:dk2>
      <a:lt2>
        <a:srgbClr val="E7E6E6"/>
      </a:lt2>
      <a:accent1>
        <a:srgbClr val="0163A2"/>
      </a:accent1>
      <a:accent2>
        <a:srgbClr val="BFCEE3"/>
      </a:accent2>
      <a:accent3>
        <a:srgbClr val="0669A3"/>
      </a:accent3>
      <a:accent4>
        <a:srgbClr val="5A8EBE"/>
      </a:accent4>
      <a:accent5>
        <a:srgbClr val="5B9BD5"/>
      </a:accent5>
      <a:accent6>
        <a:srgbClr val="87A9CE"/>
      </a:accent6>
      <a:hlink>
        <a:srgbClr val="0163A2"/>
      </a:hlink>
      <a:folHlink>
        <a:srgbClr val="5A8EBE"/>
      </a:folHlink>
    </a:clrScheme>
    <a:fontScheme name="AMBA">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925</TotalTime>
  <Words>3467</Words>
  <Application>Microsoft Office PowerPoint</Application>
  <PresentationFormat>Widescreen</PresentationFormat>
  <Paragraphs>398</Paragraphs>
  <Slides>25</Slides>
  <Notes>23</Notes>
  <HiddenSlides>0</HiddenSlides>
  <MMClips>1</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Office Theme</vt:lpstr>
      <vt:lpstr>1_Office Theme</vt:lpstr>
      <vt:lpstr>PowerPoint Presentation</vt:lpstr>
      <vt:lpstr>Presentation to: GSRA</vt:lpstr>
      <vt:lpstr>Recruiting &amp; Retaining Members</vt:lpstr>
      <vt:lpstr>PowerPoint Presentation</vt:lpstr>
      <vt:lpstr>AMBA Office Locations</vt:lpstr>
      <vt:lpstr>PowerPoint Presentation</vt:lpstr>
      <vt:lpstr>Consider the 5 C’s</vt:lpstr>
      <vt:lpstr>#1.  Change</vt:lpstr>
      <vt:lpstr>Know Your Membership (and future membership)</vt:lpstr>
      <vt:lpstr>CHARACTERISTICS OF YOUNGER MEMBERS</vt:lpstr>
      <vt:lpstr>PowerPoint Presentation</vt:lpstr>
      <vt:lpstr>#3. Concerns</vt:lpstr>
      <vt:lpstr>#4.  Communication</vt:lpstr>
      <vt:lpstr>PowerPoint Presentation</vt:lpstr>
      <vt:lpstr>MARKETING TO YOUNGER MEMBERS</vt:lpstr>
      <vt:lpstr>RETAINING YOUNGER MEMBERS</vt:lpstr>
      <vt:lpstr>HOW TO GROW YOUR LOCAL CHAPTERS </vt:lpstr>
      <vt:lpstr>HOW TO GROW YOUR LOCAL CHAPTERS </vt:lpstr>
      <vt:lpstr>PowerPoint Presentation</vt:lpstr>
      <vt:lpstr>PowerPoint Presentation</vt:lpstr>
      <vt:lpstr>HOW TO GROW YOUR LOCAL CHAPTERS </vt:lpstr>
      <vt:lpstr>Officer Recruitment</vt:lpstr>
      <vt:lpstr>State Conventions</vt:lpstr>
      <vt:lpstr>#5.  Community</vt:lpstr>
      <vt:lpstr>In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 Alvarenga</dc:creator>
  <cp:lastModifiedBy>Kevin Burke</cp:lastModifiedBy>
  <cp:revision>122</cp:revision>
  <cp:lastPrinted>2022-09-23T16:34:30Z</cp:lastPrinted>
  <dcterms:created xsi:type="dcterms:W3CDTF">2018-06-13T23:20:28Z</dcterms:created>
  <dcterms:modified xsi:type="dcterms:W3CDTF">2022-09-29T20:02:39Z</dcterms:modified>
</cp:coreProperties>
</file>