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9" r:id="rId2"/>
    <p:sldId id="341" r:id="rId3"/>
    <p:sldId id="342" r:id="rId4"/>
    <p:sldId id="344" r:id="rId5"/>
    <p:sldId id="345" r:id="rId6"/>
    <p:sldId id="346" r:id="rId7"/>
    <p:sldId id="347" r:id="rId8"/>
    <p:sldId id="348" r:id="rId9"/>
    <p:sldId id="349" r:id="rId10"/>
    <p:sldId id="350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2" r:id="rId23"/>
    <p:sldId id="363" r:id="rId24"/>
    <p:sldId id="365" r:id="rId25"/>
    <p:sldId id="366" r:id="rId26"/>
    <p:sldId id="367" r:id="rId27"/>
    <p:sldId id="368" r:id="rId28"/>
    <p:sldId id="369" r:id="rId29"/>
    <p:sldId id="370" r:id="rId30"/>
    <p:sldId id="372" r:id="rId31"/>
    <p:sldId id="373" r:id="rId32"/>
    <p:sldId id="374" r:id="rId33"/>
    <p:sldId id="375" r:id="rId34"/>
    <p:sldId id="376" r:id="rId35"/>
    <p:sldId id="377" r:id="rId36"/>
    <p:sldId id="378" r:id="rId37"/>
    <p:sldId id="379" r:id="rId38"/>
    <p:sldId id="380" r:id="rId39"/>
    <p:sldId id="381" r:id="rId40"/>
    <p:sldId id="382" r:id="rId41"/>
    <p:sldId id="383" r:id="rId42"/>
    <p:sldId id="384" r:id="rId43"/>
    <p:sldId id="385" r:id="rId44"/>
    <p:sldId id="386" r:id="rId45"/>
    <p:sldId id="387" r:id="rId46"/>
    <p:sldId id="388" r:id="rId47"/>
    <p:sldId id="389" r:id="rId48"/>
    <p:sldId id="391" r:id="rId49"/>
    <p:sldId id="393" r:id="rId50"/>
    <p:sldId id="396" r:id="rId51"/>
    <p:sldId id="397" r:id="rId52"/>
    <p:sldId id="398" r:id="rId53"/>
    <p:sldId id="399" r:id="rId54"/>
    <p:sldId id="400" r:id="rId55"/>
    <p:sldId id="401" r:id="rId56"/>
    <p:sldId id="402" r:id="rId57"/>
    <p:sldId id="403" r:id="rId58"/>
    <p:sldId id="404" r:id="rId59"/>
    <p:sldId id="405" r:id="rId60"/>
    <p:sldId id="406" r:id="rId61"/>
    <p:sldId id="407" r:id="rId62"/>
    <p:sldId id="408" r:id="rId63"/>
    <p:sldId id="409" r:id="rId64"/>
    <p:sldId id="410" r:id="rId65"/>
    <p:sldId id="411" r:id="rId66"/>
    <p:sldId id="412" r:id="rId67"/>
    <p:sldId id="413" r:id="rId68"/>
    <p:sldId id="414" r:id="rId69"/>
    <p:sldId id="415" r:id="rId70"/>
    <p:sldId id="416" r:id="rId7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Burke" userId="80ce8ac2959d93b7" providerId="LiveId" clId="{3BC53215-42C7-4487-89B6-6F9003409D8E}"/>
    <pc:docChg chg="modSld">
      <pc:chgData name="Kevin Burke" userId="80ce8ac2959d93b7" providerId="LiveId" clId="{3BC53215-42C7-4487-89B6-6F9003409D8E}" dt="2026-10-14T14:01:08.477" v="0"/>
      <pc:docMkLst>
        <pc:docMk/>
      </pc:docMkLst>
      <pc:sldChg chg="addSp delSp modSp">
        <pc:chgData name="Kevin Burke" userId="80ce8ac2959d93b7" providerId="LiveId" clId="{3BC53215-42C7-4487-89B6-6F9003409D8E}" dt="2026-10-14T14:01:08.477" v="0"/>
        <pc:sldMkLst>
          <pc:docMk/>
          <pc:sldMk cId="2338385951" sldId="340"/>
        </pc:sldMkLst>
        <pc:spChg chg="del">
          <ac:chgData name="Kevin Burke" userId="80ce8ac2959d93b7" providerId="LiveId" clId="{3BC53215-42C7-4487-89B6-6F9003409D8E}" dt="2026-10-14T14:01:08.477" v="0"/>
          <ac:spMkLst>
            <pc:docMk/>
            <pc:sldMk cId="2338385951" sldId="340"/>
            <ac:spMk id="3" creationId="{27000D5F-5B1C-CC04-2DDF-CF5A30D63E71}"/>
          </ac:spMkLst>
        </pc:spChg>
        <pc:picChg chg="add">
          <ac:chgData name="Kevin Burke" userId="80ce8ac2959d93b7" providerId="LiveId" clId="{3BC53215-42C7-4487-89B6-6F9003409D8E}" dt="2026-10-14T14:01:08.477" v="0"/>
          <ac:picMkLst>
            <pc:docMk/>
            <pc:sldMk cId="2338385951" sldId="340"/>
            <ac:picMk id="7" creationId="{F03D891A-B3CA-3A5F-9116-B618FEA66261}"/>
          </ac:picMkLst>
        </pc:picChg>
        <pc:picChg chg="add">
          <ac:chgData name="Kevin Burke" userId="80ce8ac2959d93b7" providerId="LiveId" clId="{3BC53215-42C7-4487-89B6-6F9003409D8E}" dt="2026-10-14T14:01:08.477" v="0"/>
          <ac:picMkLst>
            <pc:docMk/>
            <pc:sldMk cId="2338385951" sldId="340"/>
            <ac:picMk id="21" creationId="{5EAAAE49-54A1-E4D0-E336-2BEDE7314066}"/>
          </ac:picMkLst>
        </pc:picChg>
        <pc:picChg chg="add">
          <ac:chgData name="Kevin Burke" userId="80ce8ac2959d93b7" providerId="LiveId" clId="{3BC53215-42C7-4487-89B6-6F9003409D8E}" dt="2026-10-14T14:01:08.477" v="0"/>
          <ac:picMkLst>
            <pc:docMk/>
            <pc:sldMk cId="2338385951" sldId="340"/>
            <ac:picMk id="41" creationId="{D5470C22-78B5-3B14-278F-8598CE7CD6B5}"/>
          </ac:picMkLst>
        </pc:picChg>
        <pc:picChg chg="add">
          <ac:chgData name="Kevin Burke" userId="80ce8ac2959d93b7" providerId="LiveId" clId="{3BC53215-42C7-4487-89B6-6F9003409D8E}" dt="2026-10-14T14:01:08.477" v="0"/>
          <ac:picMkLst>
            <pc:docMk/>
            <pc:sldMk cId="2338385951" sldId="340"/>
            <ac:picMk id="43" creationId="{40D3FA98-66D0-9A79-A556-6EAEBA7A0E2F}"/>
          </ac:picMkLst>
        </pc:picChg>
        <pc:picChg chg="add">
          <ac:chgData name="Kevin Burke" userId="80ce8ac2959d93b7" providerId="LiveId" clId="{3BC53215-42C7-4487-89B6-6F9003409D8E}" dt="2026-10-14T14:01:08.477" v="0"/>
          <ac:picMkLst>
            <pc:docMk/>
            <pc:sldMk cId="2338385951" sldId="340"/>
            <ac:picMk id="47" creationId="{974314D2-ED77-D996-7BC4-A022E1FA138E}"/>
          </ac:picMkLst>
        </pc:picChg>
        <pc:picChg chg="add">
          <ac:chgData name="Kevin Burke" userId="80ce8ac2959d93b7" providerId="LiveId" clId="{3BC53215-42C7-4487-89B6-6F9003409D8E}" dt="2026-10-14T14:01:08.477" v="0"/>
          <ac:picMkLst>
            <pc:docMk/>
            <pc:sldMk cId="2338385951" sldId="340"/>
            <ac:picMk id="53" creationId="{1FF5CB92-E2F1-0B78-4702-50F40BA63DF1}"/>
          </ac:picMkLst>
        </pc:picChg>
        <pc:picChg chg="add">
          <ac:chgData name="Kevin Burke" userId="80ce8ac2959d93b7" providerId="LiveId" clId="{3BC53215-42C7-4487-89B6-6F9003409D8E}" dt="2026-10-14T14:01:08.477" v="0"/>
          <ac:picMkLst>
            <pc:docMk/>
            <pc:sldMk cId="2338385951" sldId="340"/>
            <ac:picMk id="85" creationId="{B3B492B6-F13F-8691-1D38-C96832C70B89}"/>
          </ac:picMkLst>
        </pc:picChg>
        <pc:picChg chg="add">
          <ac:chgData name="Kevin Burke" userId="80ce8ac2959d93b7" providerId="LiveId" clId="{3BC53215-42C7-4487-89B6-6F9003409D8E}" dt="2026-10-14T14:01:08.477" v="0"/>
          <ac:picMkLst>
            <pc:docMk/>
            <pc:sldMk cId="2338385951" sldId="340"/>
            <ac:picMk id="125" creationId="{B1BF6031-761E-AD4B-8F6F-690A36969137}"/>
          </ac:picMkLst>
        </pc:picChg>
        <pc:picChg chg="add">
          <ac:chgData name="Kevin Burke" userId="80ce8ac2959d93b7" providerId="LiveId" clId="{3BC53215-42C7-4487-89B6-6F9003409D8E}" dt="2026-10-14T14:01:08.477" v="0"/>
          <ac:picMkLst>
            <pc:docMk/>
            <pc:sldMk cId="2338385951" sldId="340"/>
            <ac:picMk id="145" creationId="{269AEBE1-44D1-48E9-3770-2BF93975AD2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BEED-00CC-4F71-18CB-17CACFF1CE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B23D19-7496-8E9C-00C1-96E51AFDA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7DF6F-9551-7B96-11A3-AE0A844C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32610-1AE5-CAB1-7013-ED51B1145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74ABA-529D-8C99-A0D1-4396330D7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58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58CE7-C8E4-75E7-BE36-2432FDFA4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0999B-DF75-B49B-5442-A42DF4D1C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0C800-0C3B-2174-CC1C-AC6E5E50D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79633-D9C2-DB2E-AF0E-F6D88618B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56958-2399-29CE-E6C3-D1BA2DA7F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03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19BD4-09C7-D1B0-912E-1CB415833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2E0035-1A19-A347-7439-6869E79EF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9D2F7-A744-68E6-62C9-2D021E08A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108E2-6159-3AFD-0D91-136766834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68DD9-A3F0-C057-3E4E-499B230C1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03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C2661-3578-D269-DDF1-DF48F04E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10821-6DFD-B021-0CA9-79C7A7EEDA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D5D7B5-7AE2-5207-823B-079726F7B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B88376-069B-8E52-5DFE-BB74B9E14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AFE74-63F4-D20F-B4B8-7768B2A5A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C6307-B47A-EEDD-42F3-65B4D0E76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8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96F17-DCA1-9C5A-451E-9FC891DD8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A45045-2026-70B2-8E39-96831A0AB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07B30-8950-7E9F-1490-0069682A1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5E7159-0498-319F-AAFA-3B08D98FB5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50B40C-4F48-EEA7-6888-30F43CC719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64DCFB-B729-71B8-CA93-076772F5D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198ADB-BAA0-5519-65E9-119CBEBB6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A1CC2A-8128-AF81-7BFB-AEEF6098A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9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28B32-8BDB-4632-FFBF-C2BF93640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C347C4-D968-48AB-F46B-54A1CBAB5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0E609-7388-309B-4205-0BB01B48A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C25AE9-9F28-220D-99B8-DE0D6431D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50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C2CB1D-7494-8228-9884-55932B831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1BA848-7E35-6C83-25AA-EADD16AE6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DF4F4-D10F-FFE0-90AA-295146D71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48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70E88-1FF6-5B19-7EA3-4F15EB7DC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48D72-89C7-BC89-F672-275FE097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E690E-68E8-51E3-7215-BB639DEC5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4000B-5D48-7026-D063-DBD8CF4BD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AC0D2B-0FBC-DD00-8903-5E34F1DD7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95E4E-7C82-C114-88D4-A234CDEF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74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B2E82-F9FB-DA37-7860-05BA2419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AF4D0-A3E1-420F-4248-50BBBF98C27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687F7-6F22-EBD8-B0E8-11EC1AA8D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2F20A6-D0CC-538A-15FC-DA0D06D7E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996B15-BCFF-8307-AE66-19F128735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DC367-696A-1301-06BE-DC259203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46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8A3BB-D986-AE70-D26C-D08995881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FD66D0-68CD-5D31-E9E4-178AA3702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38EE2-DD6F-C89B-4446-915B8B330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4E317-2438-41DA-7109-6BBAAB18D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67763-8A8D-9F09-C5BA-FE5CCF21E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281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B8EE20-9D1F-58FD-26F5-2F5EA55E9F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EC51CC-DBD5-B660-761D-EB67399F6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E40FD-21AB-9DEB-7589-1B4111912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3260B-DE82-8EC6-686B-4DE90452A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A6372-5B83-C41D-3975-06704AC64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90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9053F4-42E2-93A7-9250-15E3F41BC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35A23-0ABC-85CF-8E3D-09DE15906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A32724-A8EB-D47A-13C4-FB75A10D70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7D035B-9E86-4A12-806E-6FDDCB2A16C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E1B67-BC73-339B-21FC-45E05DB55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BCF09-50C9-CC7F-006C-EED394B34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436540-0639-49FD-915B-46483A54E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428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60A5-A6A9-3E9B-5F91-1FEDCB76EE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82B3A-44AB-3424-1AB9-7C9019A90E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/>
              <a:t>2026 GSRA Annual Meeting </a:t>
            </a:r>
          </a:p>
        </p:txBody>
      </p:sp>
      <p:pic>
        <p:nvPicPr>
          <p:cNvPr id="5" name="Picture 4" descr="A blue and red logo">
            <a:extLst>
              <a:ext uri="{FF2B5EF4-FFF2-40B4-BE49-F238E27FC236}">
                <a16:creationId xmlns:a16="http://schemas.microsoft.com/office/drawing/2014/main" id="{1EF8698D-47DC-7B0A-9ED9-B5DB52D7C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667" y="1506538"/>
            <a:ext cx="394335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90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1e781b7-827d-44ff-bd1b-2212942c3a68">
            <a:extLst>
              <a:ext uri="{FF2B5EF4-FFF2-40B4-BE49-F238E27FC236}">
                <a16:creationId xmlns:a16="http://schemas.microsoft.com/office/drawing/2014/main" id="{2613C650-A729-79AC-8072-DA04B271DB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613" y="0"/>
            <a:ext cx="8739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82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d8b3445-9ff0-4add-ab68-168f0b8cd5a4">
            <a:extLst>
              <a:ext uri="{FF2B5EF4-FFF2-40B4-BE49-F238E27FC236}">
                <a16:creationId xmlns:a16="http://schemas.microsoft.com/office/drawing/2014/main" id="{1C23FC06-7E95-1136-28BE-DB6B9AB338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0"/>
            <a:ext cx="514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3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aa460e9-3e0b-45a2-8da8-fb189d43c04a">
            <a:extLst>
              <a:ext uri="{FF2B5EF4-FFF2-40B4-BE49-F238E27FC236}">
                <a16:creationId xmlns:a16="http://schemas.microsoft.com/office/drawing/2014/main" id="{A96ECA83-2453-ED5B-9797-F40D4F8C41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5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ba74a2e-5536-41c6-946d-1f9579268651">
            <a:extLst>
              <a:ext uri="{FF2B5EF4-FFF2-40B4-BE49-F238E27FC236}">
                <a16:creationId xmlns:a16="http://schemas.microsoft.com/office/drawing/2014/main" id="{6A7C5639-5E61-D31F-12C2-1DAFAE60C5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0"/>
            <a:ext cx="5154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14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d96b5fd-f285-4a1d-9355-81e4f894301b">
            <a:extLst>
              <a:ext uri="{FF2B5EF4-FFF2-40B4-BE49-F238E27FC236}">
                <a16:creationId xmlns:a16="http://schemas.microsoft.com/office/drawing/2014/main" id="{6628093B-E24E-8C97-7289-BFBCB8EAB3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87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de0498b-f049-4264-902f-492378eee82e">
            <a:extLst>
              <a:ext uri="{FF2B5EF4-FFF2-40B4-BE49-F238E27FC236}">
                <a16:creationId xmlns:a16="http://schemas.microsoft.com/office/drawing/2014/main" id="{0C4B40E9-55ED-6EC2-04E8-A59717EC33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23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f92a5cc-02e4-40f8-a0f5-408367c3d6a3">
            <a:extLst>
              <a:ext uri="{FF2B5EF4-FFF2-40B4-BE49-F238E27FC236}">
                <a16:creationId xmlns:a16="http://schemas.microsoft.com/office/drawing/2014/main" id="{166AA053-E851-9962-B603-AC6DD102A6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54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a5bf100-765d-4db6-b778-08fb4afcdf22">
            <a:extLst>
              <a:ext uri="{FF2B5EF4-FFF2-40B4-BE49-F238E27FC236}">
                <a16:creationId xmlns:a16="http://schemas.microsoft.com/office/drawing/2014/main" id="{DE13D3D9-7E5D-4316-4627-DC59BBE41D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0"/>
            <a:ext cx="514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33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fa44015-4966-4626-bbb4-8bbc6c2e0d14">
            <a:extLst>
              <a:ext uri="{FF2B5EF4-FFF2-40B4-BE49-F238E27FC236}">
                <a16:creationId xmlns:a16="http://schemas.microsoft.com/office/drawing/2014/main" id="{4784B719-9450-0C26-8768-FD460EC0A7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46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aab8a6e-753b-492e-bc76-3675bb7591a3">
            <a:extLst>
              <a:ext uri="{FF2B5EF4-FFF2-40B4-BE49-F238E27FC236}">
                <a16:creationId xmlns:a16="http://schemas.microsoft.com/office/drawing/2014/main" id="{0B3185FC-D398-B8BF-41F0-D0F6192BEA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81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df690ca-1089-466a-b974-51621e6de18f">
            <a:extLst>
              <a:ext uri="{FF2B5EF4-FFF2-40B4-BE49-F238E27FC236}">
                <a16:creationId xmlns:a16="http://schemas.microsoft.com/office/drawing/2014/main" id="{F2238DD6-005D-820D-A689-FAA5A713CB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43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e328a3c-6d47-4561-a37b-8c0345871f84">
            <a:extLst>
              <a:ext uri="{FF2B5EF4-FFF2-40B4-BE49-F238E27FC236}">
                <a16:creationId xmlns:a16="http://schemas.microsoft.com/office/drawing/2014/main" id="{6A273224-B6E4-26D4-5218-50A7FE98E7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66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ed01909-1f47-4bbf-a3c8-06b01bd595b5">
            <a:extLst>
              <a:ext uri="{FF2B5EF4-FFF2-40B4-BE49-F238E27FC236}">
                <a16:creationId xmlns:a16="http://schemas.microsoft.com/office/drawing/2014/main" id="{B04C2C72-E1EB-2A77-62D0-6E83B2D7C6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0"/>
            <a:ext cx="5154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498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a975d9c-d7c2-4920-84a0-95250499df3e">
            <a:extLst>
              <a:ext uri="{FF2B5EF4-FFF2-40B4-BE49-F238E27FC236}">
                <a16:creationId xmlns:a16="http://schemas.microsoft.com/office/drawing/2014/main" id="{67B6F46E-9AC2-3EC6-B46A-8C248F90FB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0"/>
            <a:ext cx="514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01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f4882dd-6880-4dc6-9b49-006ec9f5b3c6">
            <a:extLst>
              <a:ext uri="{FF2B5EF4-FFF2-40B4-BE49-F238E27FC236}">
                <a16:creationId xmlns:a16="http://schemas.microsoft.com/office/drawing/2014/main" id="{EC85A801-106E-030E-8AC2-F937192824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66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f218203-923f-47f5-9b26-430551177e4c">
            <a:extLst>
              <a:ext uri="{FF2B5EF4-FFF2-40B4-BE49-F238E27FC236}">
                <a16:creationId xmlns:a16="http://schemas.microsoft.com/office/drawing/2014/main" id="{351C7C6F-87C1-B26D-6D72-6A9D3E289B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1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9ff1fd1-1d7b-4167-bf8d-ab1d3038e5b3">
            <a:extLst>
              <a:ext uri="{FF2B5EF4-FFF2-40B4-BE49-F238E27FC236}">
                <a16:creationId xmlns:a16="http://schemas.microsoft.com/office/drawing/2014/main" id="{046B4DF0-40A9-ABFA-DC20-9B48513C5B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44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a507ab1-2b9d-4fe2-a804-557f1acab749">
            <a:extLst>
              <a:ext uri="{FF2B5EF4-FFF2-40B4-BE49-F238E27FC236}">
                <a16:creationId xmlns:a16="http://schemas.microsoft.com/office/drawing/2014/main" id="{F8442E9C-0958-2AED-F2DD-A63B0656EE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94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cdf0686-e9fe-43e8-9494-89a33e1ef8fe">
            <a:extLst>
              <a:ext uri="{FF2B5EF4-FFF2-40B4-BE49-F238E27FC236}">
                <a16:creationId xmlns:a16="http://schemas.microsoft.com/office/drawing/2014/main" id="{F762B318-7147-53F4-EB87-47EBA5113F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741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ef23528-73f1-4a5f-9e21-8d896ec06eea">
            <a:extLst>
              <a:ext uri="{FF2B5EF4-FFF2-40B4-BE49-F238E27FC236}">
                <a16:creationId xmlns:a16="http://schemas.microsoft.com/office/drawing/2014/main" id="{67BAEFEC-61AC-E57E-E4D0-DD7A02691D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7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dd37d3-ddd1-4a3b-9692-3b312f433f5e">
            <a:extLst>
              <a:ext uri="{FF2B5EF4-FFF2-40B4-BE49-F238E27FC236}">
                <a16:creationId xmlns:a16="http://schemas.microsoft.com/office/drawing/2014/main" id="{F03F5889-A007-FC0B-9B9E-34049131D8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77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1a7ace5-5bd1-4e24-986a-01db0a1555ea">
            <a:extLst>
              <a:ext uri="{FF2B5EF4-FFF2-40B4-BE49-F238E27FC236}">
                <a16:creationId xmlns:a16="http://schemas.microsoft.com/office/drawing/2014/main" id="{5D390487-A976-EA6A-3021-19DE658899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39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2b507d5-213d-4999-a4e2-a8cce99c777c">
            <a:extLst>
              <a:ext uri="{FF2B5EF4-FFF2-40B4-BE49-F238E27FC236}">
                <a16:creationId xmlns:a16="http://schemas.microsoft.com/office/drawing/2014/main" id="{6114C4BB-070A-2F5D-27CB-4BA82D1F40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65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d995eb-ebeb-4c7b-a3c0-d7c7c464c1a4">
            <a:extLst>
              <a:ext uri="{FF2B5EF4-FFF2-40B4-BE49-F238E27FC236}">
                <a16:creationId xmlns:a16="http://schemas.microsoft.com/office/drawing/2014/main" id="{B8DCA639-2033-B471-D66A-07F2F5FB0B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23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6f79c75-8859-4b6a-86ae-f9ebfee5cde5">
            <a:extLst>
              <a:ext uri="{FF2B5EF4-FFF2-40B4-BE49-F238E27FC236}">
                <a16:creationId xmlns:a16="http://schemas.microsoft.com/office/drawing/2014/main" id="{7B3C0A7C-3E80-CF3C-E49E-CEDD412522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35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dc9561-992c-4ab4-89c7-e816ae75a10b">
            <a:extLst>
              <a:ext uri="{FF2B5EF4-FFF2-40B4-BE49-F238E27FC236}">
                <a16:creationId xmlns:a16="http://schemas.microsoft.com/office/drawing/2014/main" id="{6C494762-FF40-8DF2-128C-7290FE9FB2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350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0d3242e-89e6-4503-b223-d3be09b44295">
            <a:extLst>
              <a:ext uri="{FF2B5EF4-FFF2-40B4-BE49-F238E27FC236}">
                <a16:creationId xmlns:a16="http://schemas.microsoft.com/office/drawing/2014/main" id="{8ADE23FB-03B2-5940-563E-696B8D2D57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660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9bc2891-bad1-4bd7-8ad8-d86c6ce15601">
            <a:extLst>
              <a:ext uri="{FF2B5EF4-FFF2-40B4-BE49-F238E27FC236}">
                <a16:creationId xmlns:a16="http://schemas.microsoft.com/office/drawing/2014/main" id="{67BD19F7-B250-6AB6-C438-5E36BF2AE2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012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94f1c71-02f6-40b8-8102-cbf079173d47">
            <a:extLst>
              <a:ext uri="{FF2B5EF4-FFF2-40B4-BE49-F238E27FC236}">
                <a16:creationId xmlns:a16="http://schemas.microsoft.com/office/drawing/2014/main" id="{6880DABB-0CE1-7A1D-790F-2E89E85FE5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5aa7226-9570-492b-b6fb-086b9ce1ea30">
            <a:extLst>
              <a:ext uri="{FF2B5EF4-FFF2-40B4-BE49-F238E27FC236}">
                <a16:creationId xmlns:a16="http://schemas.microsoft.com/office/drawing/2014/main" id="{8E005F90-D46A-CBCD-2D9A-59255F7F42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888" y="0"/>
            <a:ext cx="6370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468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112a5b4-f44b-4248-9695-6176819fb4e7">
            <a:extLst>
              <a:ext uri="{FF2B5EF4-FFF2-40B4-BE49-F238E27FC236}">
                <a16:creationId xmlns:a16="http://schemas.microsoft.com/office/drawing/2014/main" id="{26BE593A-8055-D419-5D52-E24576FA07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741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3cfa0c-da8e-4c41-b1b0-9eae6fdf996f">
            <a:extLst>
              <a:ext uri="{FF2B5EF4-FFF2-40B4-BE49-F238E27FC236}">
                <a16:creationId xmlns:a16="http://schemas.microsoft.com/office/drawing/2014/main" id="{1C76F787-9834-636F-684B-A6034B4D3C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650" y="0"/>
            <a:ext cx="9156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759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270ab4e-1011-441d-80dd-69961c12f49d">
            <a:extLst>
              <a:ext uri="{FF2B5EF4-FFF2-40B4-BE49-F238E27FC236}">
                <a16:creationId xmlns:a16="http://schemas.microsoft.com/office/drawing/2014/main" id="{4480150A-9EBB-C13E-B503-9AB107B110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525" y="0"/>
            <a:ext cx="9124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842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0fb302-dfe5-4535-b95e-cbcc90b3ce75">
            <a:extLst>
              <a:ext uri="{FF2B5EF4-FFF2-40B4-BE49-F238E27FC236}">
                <a16:creationId xmlns:a16="http://schemas.microsoft.com/office/drawing/2014/main" id="{49EBCFF1-5386-E9B5-4AE7-016B85E023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66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84d05cb-c14f-4133-be24-b6808e64c637">
            <a:extLst>
              <a:ext uri="{FF2B5EF4-FFF2-40B4-BE49-F238E27FC236}">
                <a16:creationId xmlns:a16="http://schemas.microsoft.com/office/drawing/2014/main" id="{4A5A5A7A-F0D8-6C67-DFD0-E1B05147B7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997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02d2f38-784a-4477-8aa9-01f25906fe8a">
            <a:extLst>
              <a:ext uri="{FF2B5EF4-FFF2-40B4-BE49-F238E27FC236}">
                <a16:creationId xmlns:a16="http://schemas.microsoft.com/office/drawing/2014/main" id="{A3535484-0ABF-C5DA-69D6-C2F84F5766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0"/>
            <a:ext cx="6540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080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49b26d-3047-45a1-a0d4-e7c1d6398635">
            <a:extLst>
              <a:ext uri="{FF2B5EF4-FFF2-40B4-BE49-F238E27FC236}">
                <a16:creationId xmlns:a16="http://schemas.microsoft.com/office/drawing/2014/main" id="{36686F16-54B1-90D0-B52B-6719E89A54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9047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32bdf4-278a-47e0-af8c-397c1d13ba11">
            <a:extLst>
              <a:ext uri="{FF2B5EF4-FFF2-40B4-BE49-F238E27FC236}">
                <a16:creationId xmlns:a16="http://schemas.microsoft.com/office/drawing/2014/main" id="{8E452A72-9E0B-43DD-A620-E2B430EAFB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025" y="0"/>
            <a:ext cx="89963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984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666e1cf-c8e4-4bed-966c-a0176a26e199">
            <a:extLst>
              <a:ext uri="{FF2B5EF4-FFF2-40B4-BE49-F238E27FC236}">
                <a16:creationId xmlns:a16="http://schemas.microsoft.com/office/drawing/2014/main" id="{27F0BD5E-9E0E-8A96-FCF7-0A892F807A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168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069d92-322d-4c02-9e22-c84304391a69">
            <a:extLst>
              <a:ext uri="{FF2B5EF4-FFF2-40B4-BE49-F238E27FC236}">
                <a16:creationId xmlns:a16="http://schemas.microsoft.com/office/drawing/2014/main" id="{10A2A23A-F862-83FC-BB63-064BC558A8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8042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7575a9e-e47e-45ad-a509-d2ec4aa8856f">
            <a:extLst>
              <a:ext uri="{FF2B5EF4-FFF2-40B4-BE49-F238E27FC236}">
                <a16:creationId xmlns:a16="http://schemas.microsoft.com/office/drawing/2014/main" id="{04262550-E80E-3E87-C8C8-8A41CEEAD3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7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74330c-9300-4bd8-a22f-b7899cccca0b">
            <a:extLst>
              <a:ext uri="{FF2B5EF4-FFF2-40B4-BE49-F238E27FC236}">
                <a16:creationId xmlns:a16="http://schemas.microsoft.com/office/drawing/2014/main" id="{CDF781A6-7513-B0C6-9147-08BA6B80F0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54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266318b-0643-4a57-b1e2-47ba496de914">
            <a:extLst>
              <a:ext uri="{FF2B5EF4-FFF2-40B4-BE49-F238E27FC236}">
                <a16:creationId xmlns:a16="http://schemas.microsoft.com/office/drawing/2014/main" id="{6B8EEC7C-B096-75FF-F371-301CF8664D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073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9599190-1a9e-4560-9919-e46d80a320b6">
            <a:extLst>
              <a:ext uri="{FF2B5EF4-FFF2-40B4-BE49-F238E27FC236}">
                <a16:creationId xmlns:a16="http://schemas.microsoft.com/office/drawing/2014/main" id="{8A0D7D22-5382-9697-941B-AD741DC5D5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162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261006_093603">
            <a:extLst>
              <a:ext uri="{FF2B5EF4-FFF2-40B4-BE49-F238E27FC236}">
                <a16:creationId xmlns:a16="http://schemas.microsoft.com/office/drawing/2014/main" id="{A83EDEFA-87EF-A937-20FA-15A6F7FF7F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8" y="0"/>
            <a:ext cx="11691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099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261006_093615">
            <a:extLst>
              <a:ext uri="{FF2B5EF4-FFF2-40B4-BE49-F238E27FC236}">
                <a16:creationId xmlns:a16="http://schemas.microsoft.com/office/drawing/2014/main" id="{8836BF9A-F01B-2023-C289-C294A892E6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863"/>
            <a:ext cx="12192000" cy="346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329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261006_113314">
            <a:extLst>
              <a:ext uri="{FF2B5EF4-FFF2-40B4-BE49-F238E27FC236}">
                <a16:creationId xmlns:a16="http://schemas.microsoft.com/office/drawing/2014/main" id="{FB907C45-AEFE-9957-3561-EBF959AADB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900"/>
            <a:ext cx="12192000" cy="490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753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261006_115445">
            <a:extLst>
              <a:ext uri="{FF2B5EF4-FFF2-40B4-BE49-F238E27FC236}">
                <a16:creationId xmlns:a16="http://schemas.microsoft.com/office/drawing/2014/main" id="{7944D55A-9767-7099-5142-3EC8591C06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150"/>
            <a:ext cx="12192000" cy="62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0563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7692152-b181-4623-8253-8178d080b1d3">
            <a:extLst>
              <a:ext uri="{FF2B5EF4-FFF2-40B4-BE49-F238E27FC236}">
                <a16:creationId xmlns:a16="http://schemas.microsoft.com/office/drawing/2014/main" id="{2F9734FF-329E-074A-EACC-F05FBC4B40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875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9029446-1c85-4e14-aa28-b476ecdcd838">
            <a:extLst>
              <a:ext uri="{FF2B5EF4-FFF2-40B4-BE49-F238E27FC236}">
                <a16:creationId xmlns:a16="http://schemas.microsoft.com/office/drawing/2014/main" id="{020AE21F-05EC-748C-2BCD-5129E77160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0"/>
            <a:ext cx="5154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108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0ced4e1-9784-4338-b382-6b92b4a48e9d">
            <a:extLst>
              <a:ext uri="{FF2B5EF4-FFF2-40B4-BE49-F238E27FC236}">
                <a16:creationId xmlns:a16="http://schemas.microsoft.com/office/drawing/2014/main" id="{A7655C75-F868-3970-3445-A9F1F99C85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471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13df92e-2c3f-4bea-8858-c839989b3024">
            <a:extLst>
              <a:ext uri="{FF2B5EF4-FFF2-40B4-BE49-F238E27FC236}">
                <a16:creationId xmlns:a16="http://schemas.microsoft.com/office/drawing/2014/main" id="{B924FB07-0232-659E-3DB3-16C9FA97ED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0"/>
            <a:ext cx="514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794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6b49e61-3ca8-4eff-844f-9f3c786f3366">
            <a:extLst>
              <a:ext uri="{FF2B5EF4-FFF2-40B4-BE49-F238E27FC236}">
                <a16:creationId xmlns:a16="http://schemas.microsoft.com/office/drawing/2014/main" id="{F7DA0497-7C34-B9D6-252E-DB7E2A5217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0"/>
            <a:ext cx="514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488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375dc32-2565-4705-8452-1bba362b9e40">
            <a:extLst>
              <a:ext uri="{FF2B5EF4-FFF2-40B4-BE49-F238E27FC236}">
                <a16:creationId xmlns:a16="http://schemas.microsoft.com/office/drawing/2014/main" id="{35455BD7-8F91-A65F-E92D-D9A02C1877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9498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da4c72-31a4-4658-9523-43844cb9c27c">
            <a:extLst>
              <a:ext uri="{FF2B5EF4-FFF2-40B4-BE49-F238E27FC236}">
                <a16:creationId xmlns:a16="http://schemas.microsoft.com/office/drawing/2014/main" id="{8C63B60B-A256-C1EA-CD01-317D1787EE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122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df728b2-74f5-4b79-af7f-f5c7c1161b48">
            <a:extLst>
              <a:ext uri="{FF2B5EF4-FFF2-40B4-BE49-F238E27FC236}">
                <a16:creationId xmlns:a16="http://schemas.microsoft.com/office/drawing/2014/main" id="{5406640E-93D0-18D8-B25F-36AFA72E1E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63"/>
            <a:ext cx="12192000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107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4d5d040-e3fa-4fee-8294-e2ae671f834b">
            <a:extLst>
              <a:ext uri="{FF2B5EF4-FFF2-40B4-BE49-F238E27FC236}">
                <a16:creationId xmlns:a16="http://schemas.microsoft.com/office/drawing/2014/main" id="{7B6535E8-08AA-7CFB-2667-8C519DE26E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083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d032c28-38b4-4cb7-a26b-40ea3c54e4eb">
            <a:extLst>
              <a:ext uri="{FF2B5EF4-FFF2-40B4-BE49-F238E27FC236}">
                <a16:creationId xmlns:a16="http://schemas.microsoft.com/office/drawing/2014/main" id="{BD97B92B-72E3-6FE0-643E-2B5EE79436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410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9e7c18f-0f6a-4605-90eb-809572672469">
            <a:extLst>
              <a:ext uri="{FF2B5EF4-FFF2-40B4-BE49-F238E27FC236}">
                <a16:creationId xmlns:a16="http://schemas.microsoft.com/office/drawing/2014/main" id="{DD0CC5CC-6306-88EC-20C1-FEF5845F5C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280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18b1763-75b6-4a9c-b780-36a2cf381576">
            <a:extLst>
              <a:ext uri="{FF2B5EF4-FFF2-40B4-BE49-F238E27FC236}">
                <a16:creationId xmlns:a16="http://schemas.microsoft.com/office/drawing/2014/main" id="{EC59E93F-57AC-75A4-D8F7-93F23D9769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650" y="0"/>
            <a:ext cx="8140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695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94d7b23-0ae5-4dfe-8475-7f4f84fe45ad">
            <a:extLst>
              <a:ext uri="{FF2B5EF4-FFF2-40B4-BE49-F238E27FC236}">
                <a16:creationId xmlns:a16="http://schemas.microsoft.com/office/drawing/2014/main" id="{8D81D2C9-3CDB-7B87-ADC4-13E46DAE72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540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83d214d-ca8f-4e13-bb3a-dd5632849d18">
            <a:extLst>
              <a:ext uri="{FF2B5EF4-FFF2-40B4-BE49-F238E27FC236}">
                <a16:creationId xmlns:a16="http://schemas.microsoft.com/office/drawing/2014/main" id="{5922CD50-09DD-641E-0043-ADBA969C4B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268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50213d7-bd91-4d09-b554-011c3b0e8605">
            <a:extLst>
              <a:ext uri="{FF2B5EF4-FFF2-40B4-BE49-F238E27FC236}">
                <a16:creationId xmlns:a16="http://schemas.microsoft.com/office/drawing/2014/main" id="{D5F96C08-ED53-0EB2-02FA-12328FB3FA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531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c6e2603-f066-407e-95e0-4ffd43f83208">
            <a:extLst>
              <a:ext uri="{FF2B5EF4-FFF2-40B4-BE49-F238E27FC236}">
                <a16:creationId xmlns:a16="http://schemas.microsoft.com/office/drawing/2014/main" id="{FD909613-83AB-892B-3216-3C90A46E64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827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8a08518-37ef-492f-9528-8e5eca0029bf">
            <a:extLst>
              <a:ext uri="{FF2B5EF4-FFF2-40B4-BE49-F238E27FC236}">
                <a16:creationId xmlns:a16="http://schemas.microsoft.com/office/drawing/2014/main" id="{9DCE6691-BCDB-9CFD-9BB0-ED10A66F0C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685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80179fc-d6cc-425a-852c-ce8cc94ee407">
            <a:extLst>
              <a:ext uri="{FF2B5EF4-FFF2-40B4-BE49-F238E27FC236}">
                <a16:creationId xmlns:a16="http://schemas.microsoft.com/office/drawing/2014/main" id="{9E0DFC2B-0AF3-23D4-0A94-5EBFDC0A95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0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d8384aa-3a3a-4b4a-83cc-f91913f14eab">
            <a:extLst>
              <a:ext uri="{FF2B5EF4-FFF2-40B4-BE49-F238E27FC236}">
                <a16:creationId xmlns:a16="http://schemas.microsoft.com/office/drawing/2014/main" id="{BF31195B-A2B2-DE03-422C-A75EC7A16F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118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dbe5897-cc5e-4b8f-96f1-8a6ab3a77490">
            <a:extLst>
              <a:ext uri="{FF2B5EF4-FFF2-40B4-BE49-F238E27FC236}">
                <a16:creationId xmlns:a16="http://schemas.microsoft.com/office/drawing/2014/main" id="{14A13058-6F78-5895-217D-AD593A7AE5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867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4024">
            <a:extLst>
              <a:ext uri="{FF2B5EF4-FFF2-40B4-BE49-F238E27FC236}">
                <a16:creationId xmlns:a16="http://schemas.microsoft.com/office/drawing/2014/main" id="{52FECC0A-C224-9A0D-C081-3DE5041F2B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613" y="0"/>
            <a:ext cx="6707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24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4</Words>
  <Application>Microsoft Office PowerPoint</Application>
  <PresentationFormat>Widescreen</PresentationFormat>
  <Paragraphs>1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Kevin Burke</dc:creator>
  <cp:lastModifiedBy>Kevin Burke</cp:lastModifiedBy>
  <cp:revision>1</cp:revision>
  <dcterms:created xsi:type="dcterms:W3CDTF">2026-10-13T22:57:36Z</dcterms:created>
  <dcterms:modified xsi:type="dcterms:W3CDTF">2026-10-14T14:10:48Z</dcterms:modified>
</cp:coreProperties>
</file>