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76" r:id="rId2"/>
    <p:sldId id="294" r:id="rId3"/>
    <p:sldId id="369" r:id="rId4"/>
    <p:sldId id="374" r:id="rId5"/>
    <p:sldId id="441" r:id="rId6"/>
    <p:sldId id="454" r:id="rId7"/>
    <p:sldId id="442" r:id="rId8"/>
    <p:sldId id="443" r:id="rId9"/>
    <p:sldId id="444" r:id="rId10"/>
    <p:sldId id="445" r:id="rId11"/>
    <p:sldId id="446" r:id="rId12"/>
    <p:sldId id="447" r:id="rId13"/>
    <p:sldId id="448" r:id="rId14"/>
    <p:sldId id="449" r:id="rId15"/>
    <p:sldId id="450" r:id="rId16"/>
    <p:sldId id="451" r:id="rId17"/>
    <p:sldId id="453" r:id="rId18"/>
    <p:sldId id="456" r:id="rId19"/>
    <p:sldId id="457" r:id="rId20"/>
    <p:sldId id="459" r:id="rId21"/>
    <p:sldId id="455" r:id="rId22"/>
    <p:sldId id="375" r:id="rId23"/>
    <p:sldId id="458" r:id="rId24"/>
    <p:sldId id="370" r:id="rId25"/>
    <p:sldId id="371" r:id="rId26"/>
    <p:sldId id="372" r:id="rId27"/>
    <p:sldId id="373" r:id="rId28"/>
    <p:sldId id="377" r:id="rId29"/>
    <p:sldId id="378" r:id="rId30"/>
    <p:sldId id="379" r:id="rId31"/>
    <p:sldId id="380" r:id="rId32"/>
    <p:sldId id="381" r:id="rId33"/>
    <p:sldId id="428" r:id="rId34"/>
    <p:sldId id="429" r:id="rId35"/>
    <p:sldId id="430" r:id="rId36"/>
    <p:sldId id="431" r:id="rId37"/>
    <p:sldId id="432" r:id="rId38"/>
    <p:sldId id="433" r:id="rId39"/>
    <p:sldId id="434" r:id="rId40"/>
    <p:sldId id="435" r:id="rId41"/>
    <p:sldId id="436" r:id="rId42"/>
    <p:sldId id="437" r:id="rId43"/>
    <p:sldId id="438" r:id="rId44"/>
    <p:sldId id="439" r:id="rId45"/>
    <p:sldId id="382" r:id="rId46"/>
    <p:sldId id="383" r:id="rId47"/>
    <p:sldId id="384" r:id="rId48"/>
    <p:sldId id="386" r:id="rId49"/>
    <p:sldId id="387" r:id="rId50"/>
    <p:sldId id="388" r:id="rId51"/>
    <p:sldId id="389" r:id="rId52"/>
    <p:sldId id="390" r:id="rId53"/>
    <p:sldId id="391" r:id="rId54"/>
    <p:sldId id="392" r:id="rId55"/>
    <p:sldId id="393" r:id="rId56"/>
    <p:sldId id="394" r:id="rId57"/>
    <p:sldId id="395" r:id="rId58"/>
    <p:sldId id="396" r:id="rId59"/>
    <p:sldId id="397" r:id="rId60"/>
    <p:sldId id="398" r:id="rId61"/>
    <p:sldId id="399" r:id="rId62"/>
    <p:sldId id="405" r:id="rId63"/>
    <p:sldId id="406" r:id="rId64"/>
    <p:sldId id="407" r:id="rId65"/>
    <p:sldId id="408" r:id="rId66"/>
    <p:sldId id="409" r:id="rId67"/>
    <p:sldId id="410" r:id="rId68"/>
    <p:sldId id="411" r:id="rId69"/>
    <p:sldId id="412" r:id="rId70"/>
    <p:sldId id="413" r:id="rId71"/>
    <p:sldId id="414" r:id="rId72"/>
    <p:sldId id="415" r:id="rId73"/>
    <p:sldId id="416" r:id="rId74"/>
    <p:sldId id="417" r:id="rId75"/>
    <p:sldId id="418" r:id="rId76"/>
    <p:sldId id="419" r:id="rId77"/>
    <p:sldId id="420" r:id="rId78"/>
    <p:sldId id="421" r:id="rId79"/>
    <p:sldId id="422" r:id="rId80"/>
    <p:sldId id="423" r:id="rId81"/>
    <p:sldId id="424" r:id="rId82"/>
    <p:sldId id="425" r:id="rId83"/>
    <p:sldId id="426" r:id="rId84"/>
    <p:sldId id="427" r:id="rId85"/>
    <p:sldId id="460" r:id="rId86"/>
    <p:sldId id="461" r:id="rId87"/>
    <p:sldId id="462" r:id="rId88"/>
    <p:sldId id="463" r:id="rId89"/>
    <p:sldId id="465" r:id="rId90"/>
    <p:sldId id="466" r:id="rId91"/>
    <p:sldId id="467" r:id="rId92"/>
    <p:sldId id="468" r:id="rId93"/>
    <p:sldId id="469" r:id="rId94"/>
    <p:sldId id="470" r:id="rId95"/>
    <p:sldId id="471" r:id="rId96"/>
    <p:sldId id="464" r:id="rId97"/>
    <p:sldId id="472" r:id="rId98"/>
    <p:sldId id="473" r:id="rId99"/>
    <p:sldId id="474" r:id="rId100"/>
    <p:sldId id="475" r:id="rId101"/>
    <p:sldId id="476" r:id="rId102"/>
    <p:sldId id="401" r:id="rId103"/>
    <p:sldId id="385" r:id="rId104"/>
    <p:sldId id="404" r:id="rId105"/>
    <p:sldId id="403" r:id="rId106"/>
    <p:sldId id="400" r:id="rId107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3877" autoAdjust="0"/>
    <p:restoredTop sz="94660"/>
  </p:normalViewPr>
  <p:slideViewPr>
    <p:cSldViewPr snapToGrid="0">
      <p:cViewPr varScale="1">
        <p:scale>
          <a:sx n="68" d="100"/>
          <a:sy n="68" d="100"/>
        </p:scale>
        <p:origin x="16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presProps" Target="pres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viewProps" Target="view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0B4C-D36C-0887-2AD2-8395BDE76A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2E8AC56-046E-1E9B-E821-CCEB162050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EE9F38-AC97-1F5A-07C1-6339FEA87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EDB7ED-0CF8-741A-3F4A-9233FAFE4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7A03C-F49D-DE9D-B71F-09C45C4E9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94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75C02-5049-EEEE-D75E-1668ACA00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073FEE-2BE2-5B89-509D-D12FBEEE31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19777-728C-A6DA-C524-7DEE09225A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23B16-3254-7F08-512C-A1FCC578D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82F4F6-C6EC-FA42-B6EC-DFA2AA3F0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5082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69DA1A-1110-54B0-7E9E-DD950B8231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98D426-A938-24CE-4F93-25A7A8CC7E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BCCB93-AB3F-239F-643F-FA87E805A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A98DF-7623-36C7-C2B1-99F7BEB7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2FC94-D048-A7AE-6787-E7F70CC1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42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630A23-347F-262C-F1D1-ACECC08407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C4937F-A0AF-19DB-C192-B09CC26174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A1348-BE7B-BB67-C905-A7602D318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D9FB21-A273-2878-AC8C-9EB9C2EDC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439010-C0AE-94FE-5EDD-3EB73F1A21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021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F6398E-34EA-602D-B2FD-894AAB24F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893C5E-B2EE-394E-FF11-F1173DE60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77E997-714D-ED33-7314-8860C15EA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F9ED2-684B-321E-887C-2D130F962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10426-98D5-4593-1C0E-FA51E15C9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510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F8296-756C-A960-4A49-D84BCA73B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40A828-BFFD-ADB0-93F5-F451603A6D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6DEDAA-A9C0-6798-96F2-B11B35B25A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34F42-812F-9530-3D5C-8DDE6BDC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CFA747-569C-D5BD-2FC1-5651899ED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B530A-A9D4-9303-4F93-AE87A924C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026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72A944-1F63-B2EA-1926-398ABFD58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080D29-4218-FD3E-F91A-A17A695D98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E5EE044-1F3D-C4B2-8EC5-9AEC77B988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2283BB-FD42-D644-EB13-72033A6D7E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86A5E46-3255-C6A4-7C29-B6C611F6B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8F23CC-B282-F339-4EE2-0F4232240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A758603-8C44-11CF-DAD6-C51D7D709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2F71B2-CAD4-6235-5AF6-B5A89CFA1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253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C2C81-EAEE-8125-18EA-056566619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8F213D7-D2AB-2B3D-EA69-E4FB250647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BBA1CE-86AA-8B53-A5C2-F16DC4DF1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135722-3ACC-4F94-DAF2-35E5620AC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1425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A1C4DC6-E695-6FC8-EC1C-BCACBC789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C7A8B4-272D-AB21-4F2F-239D39F40E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DD9B75-685C-FA51-FBCA-B0AA78D09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5615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A698A-C29B-036F-C3C4-9471424C1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4FC10-FE2F-89AD-8CCE-497947FA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34E50B-DA08-2767-BCA2-0BEF1452EF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8E2699-E423-E851-9AD4-79E3AEE29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8F522B-01E2-33FC-2757-8A86439629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ED2A56-3784-42F2-DB60-F752EB069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113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4667E-7B63-83D2-ADC8-C7AB4A70D6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1AB9B8-7B7F-AFC7-2EF0-0154539786C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DE20AE0-B01A-4B18-7D9B-FDDE6938E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DD8DE3-DF70-1DEC-46DC-BA896A977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D824F-BC44-137C-3348-E60FEF7A6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26BB89-F03B-4727-17A9-29DF933F6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06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155825C-0CE1-92A4-5693-B42AD6AFD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DA2FA2-F20B-446E-AE27-F8831656F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FB2995-F7AD-EE52-DA09-525D28DA15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F3F8D6-85C3-4E1A-822B-4E35925E43DB}" type="datetimeFigureOut">
              <a:rPr lang="en-US" smtClean="0"/>
              <a:t>11/12/2023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A69E3-D9BE-460D-49A5-F31AE6675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4B77B3-E0D4-32C7-BE61-40DC27ED34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56BF5B-125F-4B20-8DA7-AD3DAF8FAB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60486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32">
            <a:extLst>
              <a:ext uri="{FF2B5EF4-FFF2-40B4-BE49-F238E27FC236}">
                <a16:creationId xmlns:a16="http://schemas.microsoft.com/office/drawing/2014/main" id="{DD79F6A1-45AC-16C9-E3D6-45D10B9D8F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423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14">
            <a:extLst>
              <a:ext uri="{FF2B5EF4-FFF2-40B4-BE49-F238E27FC236}">
                <a16:creationId xmlns:a16="http://schemas.microsoft.com/office/drawing/2014/main" id="{2770ADA8-1D46-8061-D574-0D717837EF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892790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5">
            <a:extLst>
              <a:ext uri="{FF2B5EF4-FFF2-40B4-BE49-F238E27FC236}">
                <a16:creationId xmlns:a16="http://schemas.microsoft.com/office/drawing/2014/main" id="{15B569CC-1FF2-1304-0867-DE924A5F7EE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51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6">
            <a:extLst>
              <a:ext uri="{FF2B5EF4-FFF2-40B4-BE49-F238E27FC236}">
                <a16:creationId xmlns:a16="http://schemas.microsoft.com/office/drawing/2014/main" id="{ED812C49-2F1D-DFA5-480C-B91BED2D03E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54895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51">
            <a:extLst>
              <a:ext uri="{FF2B5EF4-FFF2-40B4-BE49-F238E27FC236}">
                <a16:creationId xmlns:a16="http://schemas.microsoft.com/office/drawing/2014/main" id="{C7502757-8E6D-F1CB-CDE6-5FE7916FF13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223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62">
            <a:extLst>
              <a:ext uri="{FF2B5EF4-FFF2-40B4-BE49-F238E27FC236}">
                <a16:creationId xmlns:a16="http://schemas.microsoft.com/office/drawing/2014/main" id="{09B3B95D-072F-5FAF-705E-E0CF3B72187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9170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60">
            <a:extLst>
              <a:ext uri="{FF2B5EF4-FFF2-40B4-BE49-F238E27FC236}">
                <a16:creationId xmlns:a16="http://schemas.microsoft.com/office/drawing/2014/main" id="{9E93FB89-B611-CA99-06C9-22731EA405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97652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56">
            <a:extLst>
              <a:ext uri="{FF2B5EF4-FFF2-40B4-BE49-F238E27FC236}">
                <a16:creationId xmlns:a16="http://schemas.microsoft.com/office/drawing/2014/main" id="{F085D331-F400-476D-A61E-CF901A7B7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2621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39">
            <a:extLst>
              <a:ext uri="{FF2B5EF4-FFF2-40B4-BE49-F238E27FC236}">
                <a16:creationId xmlns:a16="http://schemas.microsoft.com/office/drawing/2014/main" id="{EA40A0D2-203D-C14C-6E27-EF7D5E0EC9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7020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18">
            <a:extLst>
              <a:ext uri="{FF2B5EF4-FFF2-40B4-BE49-F238E27FC236}">
                <a16:creationId xmlns:a16="http://schemas.microsoft.com/office/drawing/2014/main" id="{0D26F8E2-9CB6-D98A-EA96-4A68A95F1B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2270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20">
            <a:extLst>
              <a:ext uri="{FF2B5EF4-FFF2-40B4-BE49-F238E27FC236}">
                <a16:creationId xmlns:a16="http://schemas.microsoft.com/office/drawing/2014/main" id="{A5F75886-8D91-A2BE-2626-CA4045579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703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23">
            <a:extLst>
              <a:ext uri="{FF2B5EF4-FFF2-40B4-BE49-F238E27FC236}">
                <a16:creationId xmlns:a16="http://schemas.microsoft.com/office/drawing/2014/main" id="{5B202FAF-8428-658C-A774-BBB7E8E15C9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69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29">
            <a:extLst>
              <a:ext uri="{FF2B5EF4-FFF2-40B4-BE49-F238E27FC236}">
                <a16:creationId xmlns:a16="http://schemas.microsoft.com/office/drawing/2014/main" id="{CFB07A62-B178-A558-206B-06F8B45FA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76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39">
            <a:extLst>
              <a:ext uri="{FF2B5EF4-FFF2-40B4-BE49-F238E27FC236}">
                <a16:creationId xmlns:a16="http://schemas.microsoft.com/office/drawing/2014/main" id="{5D101D65-ADCF-D036-5893-ADF84D86FEB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0328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44">
            <a:extLst>
              <a:ext uri="{FF2B5EF4-FFF2-40B4-BE49-F238E27FC236}">
                <a16:creationId xmlns:a16="http://schemas.microsoft.com/office/drawing/2014/main" id="{5FD0DE29-D2AC-622E-A31D-46B57E9EEB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74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72">
            <a:extLst>
              <a:ext uri="{FF2B5EF4-FFF2-40B4-BE49-F238E27FC236}">
                <a16:creationId xmlns:a16="http://schemas.microsoft.com/office/drawing/2014/main" id="{D967A0F3-5441-0F6F-483B-1A1D295E8B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0094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26">
            <a:extLst>
              <a:ext uri="{FF2B5EF4-FFF2-40B4-BE49-F238E27FC236}">
                <a16:creationId xmlns:a16="http://schemas.microsoft.com/office/drawing/2014/main" id="{C33AF657-5426-4AB8-9B7F-E83E1FDB0DB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624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32">
            <a:extLst>
              <a:ext uri="{FF2B5EF4-FFF2-40B4-BE49-F238E27FC236}">
                <a16:creationId xmlns:a16="http://schemas.microsoft.com/office/drawing/2014/main" id="{0A466DF8-616A-BB7B-1227-9DA250CE44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39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bags on the floor&#10;&#10;Description automatically generated">
            <a:extLst>
              <a:ext uri="{FF2B5EF4-FFF2-40B4-BE49-F238E27FC236}">
                <a16:creationId xmlns:a16="http://schemas.microsoft.com/office/drawing/2014/main" id="{250110CA-8E83-0A90-043B-1A8CF08A81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84" y="0"/>
            <a:ext cx="10275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541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39">
            <a:extLst>
              <a:ext uri="{FF2B5EF4-FFF2-40B4-BE49-F238E27FC236}">
                <a16:creationId xmlns:a16="http://schemas.microsoft.com/office/drawing/2014/main" id="{ACE8F570-A018-26AA-F1CB-9689BEB0948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9481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23">
            <a:extLst>
              <a:ext uri="{FF2B5EF4-FFF2-40B4-BE49-F238E27FC236}">
                <a16:creationId xmlns:a16="http://schemas.microsoft.com/office/drawing/2014/main" id="{BFD8C1A2-BB6C-B6CD-8787-1ABBC07B87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7471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8">
            <a:extLst>
              <a:ext uri="{FF2B5EF4-FFF2-40B4-BE49-F238E27FC236}">
                <a16:creationId xmlns:a16="http://schemas.microsoft.com/office/drawing/2014/main" id="{6EF43F74-EF61-64B5-76BE-E3EA7E86E4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7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34">
            <a:extLst>
              <a:ext uri="{FF2B5EF4-FFF2-40B4-BE49-F238E27FC236}">
                <a16:creationId xmlns:a16="http://schemas.microsoft.com/office/drawing/2014/main" id="{26233711-A99B-80D5-23F0-0F64C6F2F45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1642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88">
            <a:extLst>
              <a:ext uri="{FF2B5EF4-FFF2-40B4-BE49-F238E27FC236}">
                <a16:creationId xmlns:a16="http://schemas.microsoft.com/office/drawing/2014/main" id="{8EC74A6F-3E69-1B95-0650-DFD6A68C5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2577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3">
            <a:extLst>
              <a:ext uri="{FF2B5EF4-FFF2-40B4-BE49-F238E27FC236}">
                <a16:creationId xmlns:a16="http://schemas.microsoft.com/office/drawing/2014/main" id="{1281E281-6EDA-2BD1-EC26-D3F48E8A55C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63061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596">
            <a:extLst>
              <a:ext uri="{FF2B5EF4-FFF2-40B4-BE49-F238E27FC236}">
                <a16:creationId xmlns:a16="http://schemas.microsoft.com/office/drawing/2014/main" id="{3B60F2C0-286B-11CA-5A45-9EF553766D0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123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2">
            <a:extLst>
              <a:ext uri="{FF2B5EF4-FFF2-40B4-BE49-F238E27FC236}">
                <a16:creationId xmlns:a16="http://schemas.microsoft.com/office/drawing/2014/main" id="{91300D6D-0B98-283A-8730-2765E50C01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2989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37">
            <a:extLst>
              <a:ext uri="{FF2B5EF4-FFF2-40B4-BE49-F238E27FC236}">
                <a16:creationId xmlns:a16="http://schemas.microsoft.com/office/drawing/2014/main" id="{50789FB9-66DC-542D-C2C2-D46A185554D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2019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38">
            <a:extLst>
              <a:ext uri="{FF2B5EF4-FFF2-40B4-BE49-F238E27FC236}">
                <a16:creationId xmlns:a16="http://schemas.microsoft.com/office/drawing/2014/main" id="{F3644DB9-EF0A-36C0-63DA-CC2CE167B56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5705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85">
            <a:extLst>
              <a:ext uri="{FF2B5EF4-FFF2-40B4-BE49-F238E27FC236}">
                <a16:creationId xmlns:a16="http://schemas.microsoft.com/office/drawing/2014/main" id="{F00371D9-E3D2-49B8-E801-37ED3259A19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671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39">
            <a:extLst>
              <a:ext uri="{FF2B5EF4-FFF2-40B4-BE49-F238E27FC236}">
                <a16:creationId xmlns:a16="http://schemas.microsoft.com/office/drawing/2014/main" id="{2C4BF025-C16F-96F5-6B2E-692D9BFADD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011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40">
            <a:extLst>
              <a:ext uri="{FF2B5EF4-FFF2-40B4-BE49-F238E27FC236}">
                <a16:creationId xmlns:a16="http://schemas.microsoft.com/office/drawing/2014/main" id="{D113FD50-C2DA-D20D-E9E7-E96953AF963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618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41">
            <a:extLst>
              <a:ext uri="{FF2B5EF4-FFF2-40B4-BE49-F238E27FC236}">
                <a16:creationId xmlns:a16="http://schemas.microsoft.com/office/drawing/2014/main" id="{A5365AA0-08FB-7168-276B-85515E532A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707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37">
            <a:extLst>
              <a:ext uri="{FF2B5EF4-FFF2-40B4-BE49-F238E27FC236}">
                <a16:creationId xmlns:a16="http://schemas.microsoft.com/office/drawing/2014/main" id="{ED3DF3AE-98EA-87AB-99EF-C41880F8828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882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41">
            <a:extLst>
              <a:ext uri="{FF2B5EF4-FFF2-40B4-BE49-F238E27FC236}">
                <a16:creationId xmlns:a16="http://schemas.microsoft.com/office/drawing/2014/main" id="{8F129BCD-21EC-8501-A592-D25A352E9C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462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43">
            <a:extLst>
              <a:ext uri="{FF2B5EF4-FFF2-40B4-BE49-F238E27FC236}">
                <a16:creationId xmlns:a16="http://schemas.microsoft.com/office/drawing/2014/main" id="{B1EAE828-3EDC-BEB3-7AD8-46AFB46F3C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080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44">
            <a:extLst>
              <a:ext uri="{FF2B5EF4-FFF2-40B4-BE49-F238E27FC236}">
                <a16:creationId xmlns:a16="http://schemas.microsoft.com/office/drawing/2014/main" id="{B09412F5-96B1-4D22-C50B-3053CB7ABB3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724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46">
            <a:extLst>
              <a:ext uri="{FF2B5EF4-FFF2-40B4-BE49-F238E27FC236}">
                <a16:creationId xmlns:a16="http://schemas.microsoft.com/office/drawing/2014/main" id="{D1A63060-D2E2-7753-4503-4587A185B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3443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51">
            <a:extLst>
              <a:ext uri="{FF2B5EF4-FFF2-40B4-BE49-F238E27FC236}">
                <a16:creationId xmlns:a16="http://schemas.microsoft.com/office/drawing/2014/main" id="{2DBAC59A-AD11-ED70-BF9F-20FAAEFF0D9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969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52">
            <a:extLst>
              <a:ext uri="{FF2B5EF4-FFF2-40B4-BE49-F238E27FC236}">
                <a16:creationId xmlns:a16="http://schemas.microsoft.com/office/drawing/2014/main" id="{3A023314-3AED-6BA5-8C03-62956A4B12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909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15">
            <a:extLst>
              <a:ext uri="{FF2B5EF4-FFF2-40B4-BE49-F238E27FC236}">
                <a16:creationId xmlns:a16="http://schemas.microsoft.com/office/drawing/2014/main" id="{53CA45C6-5A7D-2269-E78E-456366895C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5988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57">
            <a:extLst>
              <a:ext uri="{FF2B5EF4-FFF2-40B4-BE49-F238E27FC236}">
                <a16:creationId xmlns:a16="http://schemas.microsoft.com/office/drawing/2014/main" id="{618D434A-FCDF-DB25-999F-FF7056087F0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06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60">
            <a:extLst>
              <a:ext uri="{FF2B5EF4-FFF2-40B4-BE49-F238E27FC236}">
                <a16:creationId xmlns:a16="http://schemas.microsoft.com/office/drawing/2014/main" id="{9F4FB688-91BE-1259-B7BB-6E872DA5BE5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75757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68">
            <a:extLst>
              <a:ext uri="{FF2B5EF4-FFF2-40B4-BE49-F238E27FC236}">
                <a16:creationId xmlns:a16="http://schemas.microsoft.com/office/drawing/2014/main" id="{556949F1-4587-4D8A-16DA-6EC0895F06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847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74">
            <a:extLst>
              <a:ext uri="{FF2B5EF4-FFF2-40B4-BE49-F238E27FC236}">
                <a16:creationId xmlns:a16="http://schemas.microsoft.com/office/drawing/2014/main" id="{5B55EB6B-C080-37EF-0D95-DC590C845BA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009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76">
            <a:extLst>
              <a:ext uri="{FF2B5EF4-FFF2-40B4-BE49-F238E27FC236}">
                <a16:creationId xmlns:a16="http://schemas.microsoft.com/office/drawing/2014/main" id="{2B628282-F887-7A3D-9C1B-B73AE43169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7121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46">
            <a:extLst>
              <a:ext uri="{FF2B5EF4-FFF2-40B4-BE49-F238E27FC236}">
                <a16:creationId xmlns:a16="http://schemas.microsoft.com/office/drawing/2014/main" id="{103D010A-7DA3-53A9-BC2A-65BFAAB989D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22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55">
            <a:extLst>
              <a:ext uri="{FF2B5EF4-FFF2-40B4-BE49-F238E27FC236}">
                <a16:creationId xmlns:a16="http://schemas.microsoft.com/office/drawing/2014/main" id="{6D679F4E-5C96-B14E-0A40-7932D137662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716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60">
            <a:extLst>
              <a:ext uri="{FF2B5EF4-FFF2-40B4-BE49-F238E27FC236}">
                <a16:creationId xmlns:a16="http://schemas.microsoft.com/office/drawing/2014/main" id="{556AB336-0FE1-9684-D1FC-97990E6E5A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51303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63">
            <a:extLst>
              <a:ext uri="{FF2B5EF4-FFF2-40B4-BE49-F238E27FC236}">
                <a16:creationId xmlns:a16="http://schemas.microsoft.com/office/drawing/2014/main" id="{4352197E-25B2-4A49-0657-82716322BF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1460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68">
            <a:extLst>
              <a:ext uri="{FF2B5EF4-FFF2-40B4-BE49-F238E27FC236}">
                <a16:creationId xmlns:a16="http://schemas.microsoft.com/office/drawing/2014/main" id="{D7EA877C-D18E-D5F8-53CA-42DCBFCF28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6802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90">
            <a:extLst>
              <a:ext uri="{FF2B5EF4-FFF2-40B4-BE49-F238E27FC236}">
                <a16:creationId xmlns:a16="http://schemas.microsoft.com/office/drawing/2014/main" id="{7D94790A-D558-065C-EA00-35DDF127EAC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13514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70">
            <a:extLst>
              <a:ext uri="{FF2B5EF4-FFF2-40B4-BE49-F238E27FC236}">
                <a16:creationId xmlns:a16="http://schemas.microsoft.com/office/drawing/2014/main" id="{7B6F5E06-7F28-8197-EBEA-0DED18B5946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0656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73">
            <a:extLst>
              <a:ext uri="{FF2B5EF4-FFF2-40B4-BE49-F238E27FC236}">
                <a16:creationId xmlns:a16="http://schemas.microsoft.com/office/drawing/2014/main" id="{FB0F5BBB-C404-4D02-6435-A711CC6B201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2503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74">
            <a:extLst>
              <a:ext uri="{FF2B5EF4-FFF2-40B4-BE49-F238E27FC236}">
                <a16:creationId xmlns:a16="http://schemas.microsoft.com/office/drawing/2014/main" id="{9B0814BD-EF56-B7E4-539C-C1B3F5E9B61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782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77">
            <a:extLst>
              <a:ext uri="{FF2B5EF4-FFF2-40B4-BE49-F238E27FC236}">
                <a16:creationId xmlns:a16="http://schemas.microsoft.com/office/drawing/2014/main" id="{58E1EFA4-381D-A565-81D8-218CC972CE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9719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84">
            <a:extLst>
              <a:ext uri="{FF2B5EF4-FFF2-40B4-BE49-F238E27FC236}">
                <a16:creationId xmlns:a16="http://schemas.microsoft.com/office/drawing/2014/main" id="{DFE29452-0B3B-A21D-8BCA-A97E7EC023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4696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690">
            <a:extLst>
              <a:ext uri="{FF2B5EF4-FFF2-40B4-BE49-F238E27FC236}">
                <a16:creationId xmlns:a16="http://schemas.microsoft.com/office/drawing/2014/main" id="{B3FCDA19-D37D-E477-A540-C93D93E599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688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00">
            <a:extLst>
              <a:ext uri="{FF2B5EF4-FFF2-40B4-BE49-F238E27FC236}">
                <a16:creationId xmlns:a16="http://schemas.microsoft.com/office/drawing/2014/main" id="{66891C25-6CCD-BEBA-69B6-FADA8041D7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6613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02">
            <a:extLst>
              <a:ext uri="{FF2B5EF4-FFF2-40B4-BE49-F238E27FC236}">
                <a16:creationId xmlns:a16="http://schemas.microsoft.com/office/drawing/2014/main" id="{55F167E2-CB7B-94F4-A1A9-BDA4E12F9DA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099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06">
            <a:extLst>
              <a:ext uri="{FF2B5EF4-FFF2-40B4-BE49-F238E27FC236}">
                <a16:creationId xmlns:a16="http://schemas.microsoft.com/office/drawing/2014/main" id="{BFAF247A-619A-3FE9-2374-CA4ABCF669B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01955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07">
            <a:extLst>
              <a:ext uri="{FF2B5EF4-FFF2-40B4-BE49-F238E27FC236}">
                <a16:creationId xmlns:a16="http://schemas.microsoft.com/office/drawing/2014/main" id="{304B3CF2-3F1B-1BDC-7CEE-6E15D2EB4C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817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80">
            <a:extLst>
              <a:ext uri="{FF2B5EF4-FFF2-40B4-BE49-F238E27FC236}">
                <a16:creationId xmlns:a16="http://schemas.microsoft.com/office/drawing/2014/main" id="{FCC866F9-D5F5-F514-F2EF-756D8B27FA6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789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26">
            <a:extLst>
              <a:ext uri="{FF2B5EF4-FFF2-40B4-BE49-F238E27FC236}">
                <a16:creationId xmlns:a16="http://schemas.microsoft.com/office/drawing/2014/main" id="{212279D8-5651-53EC-F850-359C9D5A6A4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84042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_0729">
            <a:extLst>
              <a:ext uri="{FF2B5EF4-FFF2-40B4-BE49-F238E27FC236}">
                <a16:creationId xmlns:a16="http://schemas.microsoft.com/office/drawing/2014/main" id="{2E09FDAC-A199-DA59-E979-7344663ADA3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4922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8">
            <a:extLst>
              <a:ext uri="{FF2B5EF4-FFF2-40B4-BE49-F238E27FC236}">
                <a16:creationId xmlns:a16="http://schemas.microsoft.com/office/drawing/2014/main" id="{60B19CD4-F8B4-CF42-C533-FB7D8AFAFC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44185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9">
            <a:extLst>
              <a:ext uri="{FF2B5EF4-FFF2-40B4-BE49-F238E27FC236}">
                <a16:creationId xmlns:a16="http://schemas.microsoft.com/office/drawing/2014/main" id="{F5C5D563-D912-273E-24A1-1C7ABDA6AFA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601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51">
            <a:extLst>
              <a:ext uri="{FF2B5EF4-FFF2-40B4-BE49-F238E27FC236}">
                <a16:creationId xmlns:a16="http://schemas.microsoft.com/office/drawing/2014/main" id="{11611750-AA01-FF13-0E29-F519159D1D6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0060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60">
            <a:extLst>
              <a:ext uri="{FF2B5EF4-FFF2-40B4-BE49-F238E27FC236}">
                <a16:creationId xmlns:a16="http://schemas.microsoft.com/office/drawing/2014/main" id="{5E761509-03B3-3C95-A0AF-105E57DF65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145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63">
            <a:extLst>
              <a:ext uri="{FF2B5EF4-FFF2-40B4-BE49-F238E27FC236}">
                <a16:creationId xmlns:a16="http://schemas.microsoft.com/office/drawing/2014/main" id="{46D8A96D-E4A8-2061-2166-85423A7D91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5947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66">
            <a:extLst>
              <a:ext uri="{FF2B5EF4-FFF2-40B4-BE49-F238E27FC236}">
                <a16:creationId xmlns:a16="http://schemas.microsoft.com/office/drawing/2014/main" id="{55701FDF-7C57-8202-85F6-A070EDA896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044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69">
            <a:extLst>
              <a:ext uri="{FF2B5EF4-FFF2-40B4-BE49-F238E27FC236}">
                <a16:creationId xmlns:a16="http://schemas.microsoft.com/office/drawing/2014/main" id="{766A1812-250D-4C8A-D968-AEFAD14D88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3968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72">
            <a:extLst>
              <a:ext uri="{FF2B5EF4-FFF2-40B4-BE49-F238E27FC236}">
                <a16:creationId xmlns:a16="http://schemas.microsoft.com/office/drawing/2014/main" id="{8B790F35-842F-E302-6E9B-D703DAD68EE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566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294">
            <a:extLst>
              <a:ext uri="{FF2B5EF4-FFF2-40B4-BE49-F238E27FC236}">
                <a16:creationId xmlns:a16="http://schemas.microsoft.com/office/drawing/2014/main" id="{C17B56B2-073A-9524-98EB-BF2840A13D5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0727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75">
            <a:extLst>
              <a:ext uri="{FF2B5EF4-FFF2-40B4-BE49-F238E27FC236}">
                <a16:creationId xmlns:a16="http://schemas.microsoft.com/office/drawing/2014/main" id="{A7EE94D1-6D77-9798-F5D9-F74A9055A7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4696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76">
            <a:extLst>
              <a:ext uri="{FF2B5EF4-FFF2-40B4-BE49-F238E27FC236}">
                <a16:creationId xmlns:a16="http://schemas.microsoft.com/office/drawing/2014/main" id="{6EC834AA-8738-6DD9-F90E-8EEA5C1625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6168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82">
            <a:extLst>
              <a:ext uri="{FF2B5EF4-FFF2-40B4-BE49-F238E27FC236}">
                <a16:creationId xmlns:a16="http://schemas.microsoft.com/office/drawing/2014/main" id="{74458B99-ADB2-71C3-5E5A-AD163F19C00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87772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93">
            <a:extLst>
              <a:ext uri="{FF2B5EF4-FFF2-40B4-BE49-F238E27FC236}">
                <a16:creationId xmlns:a16="http://schemas.microsoft.com/office/drawing/2014/main" id="{01802484-CD8A-D6BD-680B-09D4B4D209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4806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99">
            <a:extLst>
              <a:ext uri="{FF2B5EF4-FFF2-40B4-BE49-F238E27FC236}">
                <a16:creationId xmlns:a16="http://schemas.microsoft.com/office/drawing/2014/main" id="{041AA041-BD89-8367-343A-CDB000FC062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98795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1">
            <a:extLst>
              <a:ext uri="{FF2B5EF4-FFF2-40B4-BE49-F238E27FC236}">
                <a16:creationId xmlns:a16="http://schemas.microsoft.com/office/drawing/2014/main" id="{F7F5219D-D264-2CAB-C7E7-3ED3BB14B68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7060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4">
            <a:extLst>
              <a:ext uri="{FF2B5EF4-FFF2-40B4-BE49-F238E27FC236}">
                <a16:creationId xmlns:a16="http://schemas.microsoft.com/office/drawing/2014/main" id="{756497FB-B44D-9050-431E-649993B53EB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443009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6">
            <a:extLst>
              <a:ext uri="{FF2B5EF4-FFF2-40B4-BE49-F238E27FC236}">
                <a16:creationId xmlns:a16="http://schemas.microsoft.com/office/drawing/2014/main" id="{C670C197-39A4-AD14-7883-8633369E874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1900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07">
            <a:extLst>
              <a:ext uri="{FF2B5EF4-FFF2-40B4-BE49-F238E27FC236}">
                <a16:creationId xmlns:a16="http://schemas.microsoft.com/office/drawing/2014/main" id="{5F2E3297-F961-FB1E-48AA-E41B29D34C8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5504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0">
            <a:extLst>
              <a:ext uri="{FF2B5EF4-FFF2-40B4-BE49-F238E27FC236}">
                <a16:creationId xmlns:a16="http://schemas.microsoft.com/office/drawing/2014/main" id="{C924A0EA-67CF-5706-6C1A-648048B69D5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6468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00">
            <a:extLst>
              <a:ext uri="{FF2B5EF4-FFF2-40B4-BE49-F238E27FC236}">
                <a16:creationId xmlns:a16="http://schemas.microsoft.com/office/drawing/2014/main" id="{AD895C6B-0025-8813-0F86-7E9EE9B369A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87152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1">
            <a:extLst>
              <a:ext uri="{FF2B5EF4-FFF2-40B4-BE49-F238E27FC236}">
                <a16:creationId xmlns:a16="http://schemas.microsoft.com/office/drawing/2014/main" id="{E09E5043-E96A-D6E0-3180-558EDB3F2D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161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17">
            <a:extLst>
              <a:ext uri="{FF2B5EF4-FFF2-40B4-BE49-F238E27FC236}">
                <a16:creationId xmlns:a16="http://schemas.microsoft.com/office/drawing/2014/main" id="{6260A5EF-E52E-B743-35FD-7F5D51C516D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12819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23">
            <a:extLst>
              <a:ext uri="{FF2B5EF4-FFF2-40B4-BE49-F238E27FC236}">
                <a16:creationId xmlns:a16="http://schemas.microsoft.com/office/drawing/2014/main" id="{E2650B67-BFB9-7AD2-4FC6-5073C7A20E3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7214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33">
            <a:extLst>
              <a:ext uri="{FF2B5EF4-FFF2-40B4-BE49-F238E27FC236}">
                <a16:creationId xmlns:a16="http://schemas.microsoft.com/office/drawing/2014/main" id="{21F61B09-D294-1EEE-BB95-CC7E22C06F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57320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535">
            <a:extLst>
              <a:ext uri="{FF2B5EF4-FFF2-40B4-BE49-F238E27FC236}">
                <a16:creationId xmlns:a16="http://schemas.microsoft.com/office/drawing/2014/main" id="{A6B69C94-DC52-9965-6CEF-EE299D0EEC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825" y="0"/>
            <a:ext cx="457676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82013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58">
            <a:extLst>
              <a:ext uri="{FF2B5EF4-FFF2-40B4-BE49-F238E27FC236}">
                <a16:creationId xmlns:a16="http://schemas.microsoft.com/office/drawing/2014/main" id="{DA0A63BC-DBD3-D8F8-95E9-3D7D0E9D69F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65658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63">
            <a:extLst>
              <a:ext uri="{FF2B5EF4-FFF2-40B4-BE49-F238E27FC236}">
                <a16:creationId xmlns:a16="http://schemas.microsoft.com/office/drawing/2014/main" id="{EBE7CC81-5CD2-F10D-1C01-BF6E4D86A8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7707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77">
            <a:extLst>
              <a:ext uri="{FF2B5EF4-FFF2-40B4-BE49-F238E27FC236}">
                <a16:creationId xmlns:a16="http://schemas.microsoft.com/office/drawing/2014/main" id="{EB067AC6-FCFA-4D48-0268-B72CADBF0F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46530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83">
            <a:extLst>
              <a:ext uri="{FF2B5EF4-FFF2-40B4-BE49-F238E27FC236}">
                <a16:creationId xmlns:a16="http://schemas.microsoft.com/office/drawing/2014/main" id="{C856826A-7009-BC98-FEF1-C755339AEA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60596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02">
            <a:extLst>
              <a:ext uri="{FF2B5EF4-FFF2-40B4-BE49-F238E27FC236}">
                <a16:creationId xmlns:a16="http://schemas.microsoft.com/office/drawing/2014/main" id="{4787F638-B3AC-E6DE-BE4F-812F5600569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230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08">
            <a:extLst>
              <a:ext uri="{FF2B5EF4-FFF2-40B4-BE49-F238E27FC236}">
                <a16:creationId xmlns:a16="http://schemas.microsoft.com/office/drawing/2014/main" id="{CBA31EC0-33E3-4096-72B6-C25F1747B39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48037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04">
            <a:extLst>
              <a:ext uri="{FF2B5EF4-FFF2-40B4-BE49-F238E27FC236}">
                <a16:creationId xmlns:a16="http://schemas.microsoft.com/office/drawing/2014/main" id="{7F7BFCEA-D33B-F5DA-55B1-38FB565DBE7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10884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07">
            <a:extLst>
              <a:ext uri="{FF2B5EF4-FFF2-40B4-BE49-F238E27FC236}">
                <a16:creationId xmlns:a16="http://schemas.microsoft.com/office/drawing/2014/main" id="{AEE67551-A52A-878A-2EC2-3F11265576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19420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11">
            <a:extLst>
              <a:ext uri="{FF2B5EF4-FFF2-40B4-BE49-F238E27FC236}">
                <a16:creationId xmlns:a16="http://schemas.microsoft.com/office/drawing/2014/main" id="{7FB993E2-4FC4-C1AD-0981-2A13BC59F6B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3777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17">
            <a:extLst>
              <a:ext uri="{FF2B5EF4-FFF2-40B4-BE49-F238E27FC236}">
                <a16:creationId xmlns:a16="http://schemas.microsoft.com/office/drawing/2014/main" id="{93E598C3-74C3-1507-8A5B-27A545424A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8861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28">
            <a:extLst>
              <a:ext uri="{FF2B5EF4-FFF2-40B4-BE49-F238E27FC236}">
                <a16:creationId xmlns:a16="http://schemas.microsoft.com/office/drawing/2014/main" id="{F0837CD9-3604-845F-BB94-3E5FFA080D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6528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29">
            <a:extLst>
              <a:ext uri="{FF2B5EF4-FFF2-40B4-BE49-F238E27FC236}">
                <a16:creationId xmlns:a16="http://schemas.microsoft.com/office/drawing/2014/main" id="{F6AF3EF0-46DA-2D97-D47A-DF905CE257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45931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396">
            <a:extLst>
              <a:ext uri="{FF2B5EF4-FFF2-40B4-BE49-F238E27FC236}">
                <a16:creationId xmlns:a16="http://schemas.microsoft.com/office/drawing/2014/main" id="{3BE47C78-EC38-E4CA-AF41-9342C620E84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7422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31">
            <a:extLst>
              <a:ext uri="{FF2B5EF4-FFF2-40B4-BE49-F238E27FC236}">
                <a16:creationId xmlns:a16="http://schemas.microsoft.com/office/drawing/2014/main" id="{D89757D9-4294-8E68-4DC7-F82AF919B3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425796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33">
            <a:extLst>
              <a:ext uri="{FF2B5EF4-FFF2-40B4-BE49-F238E27FC236}">
                <a16:creationId xmlns:a16="http://schemas.microsoft.com/office/drawing/2014/main" id="{B5FE998A-0872-03C2-AC40-6475AFDFE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05843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_0444">
            <a:extLst>
              <a:ext uri="{FF2B5EF4-FFF2-40B4-BE49-F238E27FC236}">
                <a16:creationId xmlns:a16="http://schemas.microsoft.com/office/drawing/2014/main" id="{5F636B89-8A8A-F1D4-D540-89ECE2F9B1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263" y="0"/>
            <a:ext cx="102758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91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0</Words>
  <Application>Microsoft Office PowerPoint</Application>
  <PresentationFormat>Widescreen</PresentationFormat>
  <Paragraphs>0</Paragraphs>
  <Slides>106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GSRA 2023 Annual Meeting</dc:title>
  <dc:creator>Kevin Burke</dc:creator>
  <cp:lastModifiedBy>Kevin Burke</cp:lastModifiedBy>
  <cp:revision>5</cp:revision>
  <dcterms:created xsi:type="dcterms:W3CDTF">2023-11-12T16:07:25Z</dcterms:created>
  <dcterms:modified xsi:type="dcterms:W3CDTF">2023-11-12T18:20:11Z</dcterms:modified>
</cp:coreProperties>
</file>